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4"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userDrawn="1">
          <p15:clr>
            <a:srgbClr val="A4A3A4"/>
          </p15:clr>
        </p15:guide>
        <p15:guide id="4" pos="19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A5C0"/>
    <a:srgbClr val="57C1D6"/>
    <a:srgbClr val="54B7C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98" y="66"/>
      </p:cViewPr>
      <p:guideLst>
        <p:guide orient="horz" pos="2160"/>
        <p:guide pos="3840"/>
        <p:guide orient="horz"/>
        <p:guide pos="19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A6AD6F5-8CA2-456E-A314-DF5E6FC9E15E}" type="datetimeFigureOut">
              <a:rPr lang="pt-BR" smtClean="0"/>
              <a:t>16/03/2021</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2259921388"/>
      </p:ext>
    </p:extLst>
  </p:cSld>
  <p:clrMapOvr>
    <a:masterClrMapping/>
  </p:clrMapOvr>
  <p:transition spd="med" advClick="0">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3162920733"/>
      </p:ext>
    </p:extLst>
  </p:cSld>
  <p:clrMapOvr>
    <a:masterClrMapping/>
  </p:clrMapOvr>
  <p:transition spd="med" advClick="0">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2564066522"/>
      </p:ext>
    </p:extLst>
  </p:cSld>
  <p:clrMapOvr>
    <a:masterClrMapping/>
  </p:clrMapOvr>
  <p:transition spd="med" advClick="0">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439559"/>
      </p:ext>
    </p:extLst>
  </p:cSld>
  <p:clrMapOvr>
    <a:masterClrMapping/>
  </p:clrMapOvr>
  <p:transition spd="med" advClick="0">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742680620"/>
      </p:ext>
    </p:extLst>
  </p:cSld>
  <p:clrMapOvr>
    <a:masterClrMapping/>
  </p:clrMapOvr>
  <p:transition spd="med" advClick="0">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5A6AD6F5-8CA2-456E-A314-DF5E6FC9E15E}" type="datetimeFigureOut">
              <a:rPr lang="pt-BR" smtClean="0"/>
              <a:t>16/03/2021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242249674"/>
      </p:ext>
    </p:extLst>
  </p:cSld>
  <p:clrMapOvr>
    <a:masterClrMapping/>
  </p:clrMapOvr>
  <p:transition spd="med" advClick="0">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5A6AD6F5-8CA2-456E-A314-DF5E6FC9E15E}" type="datetimeFigureOut">
              <a:rPr lang="pt-BR" smtClean="0"/>
              <a:t>16/03/2021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4008721636"/>
      </p:ext>
    </p:extLst>
  </p:cSld>
  <p:clrMapOvr>
    <a:masterClrMapping/>
  </p:clrMapOvr>
  <p:transition spd="med" advClick="0">
    <p:wipe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6AD6F5-8CA2-456E-A314-DF5E6FC9E15E}" type="datetimeFigureOut">
              <a:rPr lang="pt-BR" smtClean="0"/>
              <a:t>16/03/2021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2593756442"/>
      </p:ext>
    </p:extLst>
  </p:cSld>
  <p:clrMapOvr>
    <a:masterClrMapping/>
  </p:clrMapOvr>
  <p:transition spd="med" advClick="0">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6AD6F5-8CA2-456E-A314-DF5E6FC9E15E}" type="datetimeFigureOut">
              <a:rPr lang="pt-BR" smtClean="0"/>
              <a:t>16/03/2021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788219230"/>
      </p:ext>
    </p:extLst>
  </p:cSld>
  <p:clrMapOvr>
    <a:masterClrMapping/>
  </p:clrMapOvr>
  <p:transition spd="med" advClick="0">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6AD6F5-8CA2-456E-A314-DF5E6FC9E15E}" type="datetimeFigureOut">
              <a:rPr lang="pt-BR" smtClean="0"/>
              <a:t>16/03/2021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3415149187"/>
      </p:ext>
    </p:extLst>
  </p:cSld>
  <p:clrMapOvr>
    <a:masterClrMapping/>
  </p:clrMapOvr>
  <p:transition spd="med" advClick="0">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6AD6F5-8CA2-456E-A314-DF5E6FC9E15E}" type="datetimeFigureOut">
              <a:rPr lang="pt-BR" smtClean="0"/>
              <a:t>16/03/2021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1229285481"/>
      </p:ext>
    </p:extLst>
  </p:cSld>
  <p:clrMapOvr>
    <a:masterClrMapping/>
  </p:clrMapOvr>
  <p:transition spd="med" advClick="0">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1758234790"/>
      </p:ext>
    </p:extLst>
  </p:cSld>
  <p:clrMapOvr>
    <a:masterClrMapping/>
  </p:clrMapOvr>
  <p:transition spd="med" advClick="0">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A6AD6F5-8CA2-456E-A314-DF5E6FC9E15E}" type="datetimeFigureOut">
              <a:rPr lang="pt-BR" smtClean="0"/>
              <a:t>16/03/2021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331470104"/>
      </p:ext>
    </p:extLst>
  </p:cSld>
  <p:clrMapOvr>
    <a:masterClrMapping/>
  </p:clrMapOvr>
  <p:transition spd="med" advClick="0">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A6AD6F5-8CA2-456E-A314-DF5E6FC9E15E}" type="datetimeFigureOut">
              <a:rPr lang="pt-BR" smtClean="0"/>
              <a:t>16/03/2021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2094559687"/>
      </p:ext>
    </p:extLst>
  </p:cSld>
  <p:clrMapOvr>
    <a:masterClrMapping/>
  </p:clrMapOvr>
  <p:transition spd="med" advClick="0">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AD6F5-8CA2-456E-A314-DF5E6FC9E15E}" type="datetimeFigureOut">
              <a:rPr lang="pt-BR" smtClean="0"/>
              <a:t>16/03/2021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2839271308"/>
      </p:ext>
    </p:extLst>
  </p:cSld>
  <p:clrMapOvr>
    <a:masterClrMapping/>
  </p:clrMapOvr>
  <p:transition spd="med" advClick="0">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453802884"/>
      </p:ext>
    </p:extLst>
  </p:cSld>
  <p:clrMapOvr>
    <a:masterClrMapping/>
  </p:clrMapOvr>
  <p:transition spd="med" advClick="0">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6AD6F5-8CA2-456E-A314-DF5E6FC9E15E}" type="datetimeFigureOut">
              <a:rPr lang="pt-BR" smtClean="0"/>
              <a:t>16/03/2021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A05AF2-2687-4821-A5A3-AED4E61841C5}" type="slidenum">
              <a:rPr lang="pt-BR" smtClean="0"/>
              <a:t>‹nº›</a:t>
            </a:fld>
            <a:endParaRPr lang="pt-BR"/>
          </a:p>
        </p:txBody>
      </p:sp>
    </p:spTree>
    <p:extLst>
      <p:ext uri="{BB962C8B-B14F-4D97-AF65-F5344CB8AC3E}">
        <p14:creationId xmlns:p14="http://schemas.microsoft.com/office/powerpoint/2010/main" val="1335026983"/>
      </p:ext>
    </p:extLst>
  </p:cSld>
  <p:clrMapOvr>
    <a:masterClrMapping/>
  </p:clrMapOvr>
  <p:transition spd="med" advClick="0">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6AD6F5-8CA2-456E-A314-DF5E6FC9E15E}" type="datetimeFigureOut">
              <a:rPr lang="pt-BR" smtClean="0"/>
              <a:t>16/03/2021</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A05AF2-2687-4821-A5A3-AED4E61841C5}" type="slidenum">
              <a:rPr lang="pt-BR" smtClean="0"/>
              <a:t>‹nº›</a:t>
            </a:fld>
            <a:endParaRPr lang="pt-BR"/>
          </a:p>
        </p:txBody>
      </p:sp>
    </p:spTree>
    <p:extLst>
      <p:ext uri="{BB962C8B-B14F-4D97-AF65-F5344CB8AC3E}">
        <p14:creationId xmlns:p14="http://schemas.microsoft.com/office/powerpoint/2010/main" val="253897927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med" advClick="0">
    <p:wipe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E8636-7409-4EC0-9407-F0D4751AD045}"/>
              </a:ext>
            </a:extLst>
          </p:cNvPr>
          <p:cNvSpPr>
            <a:spLocks noGrp="1"/>
          </p:cNvSpPr>
          <p:nvPr>
            <p:ph type="ctrTitle"/>
          </p:nvPr>
        </p:nvSpPr>
        <p:spPr>
          <a:xfrm>
            <a:off x="3791515" y="1355288"/>
            <a:ext cx="8791575" cy="2387600"/>
          </a:xfrm>
        </p:spPr>
        <p:txBody>
          <a:bodyPr>
            <a:normAutofit/>
          </a:bodyPr>
          <a:lstStyle/>
          <a:p>
            <a:r>
              <a:rPr lang="pt-BR" sz="13800" cap="none" dirty="0" err="1"/>
              <a:t>WeBook</a:t>
            </a:r>
            <a:endParaRPr lang="pt-BR" sz="13800" cap="none" dirty="0"/>
          </a:p>
        </p:txBody>
      </p:sp>
      <p:pic>
        <p:nvPicPr>
          <p:cNvPr id="5" name="Gráfico 4" descr="Livros na prateleira">
            <a:extLst>
              <a:ext uri="{FF2B5EF4-FFF2-40B4-BE49-F238E27FC236}">
                <a16:creationId xmlns:a16="http://schemas.microsoft.com/office/drawing/2014/main" id="{3111EF7F-3C52-4487-B616-3C8EACC3EA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604" y="337339"/>
            <a:ext cx="3624649" cy="3624649"/>
          </a:xfrm>
          <a:prstGeom prst="rect">
            <a:avLst/>
          </a:prstGeom>
        </p:spPr>
      </p:pic>
      <p:sp>
        <p:nvSpPr>
          <p:cNvPr id="8" name="Gráfico 6" descr="Mundo">
            <a:extLst>
              <a:ext uri="{FF2B5EF4-FFF2-40B4-BE49-F238E27FC236}">
                <a16:creationId xmlns:a16="http://schemas.microsoft.com/office/drawing/2014/main" id="{D785A63A-0CA3-47A6-9922-09B86931057B}"/>
              </a:ext>
            </a:extLst>
          </p:cNvPr>
          <p:cNvSpPr/>
          <p:nvPr/>
        </p:nvSpPr>
        <p:spPr>
          <a:xfrm>
            <a:off x="2427780" y="2554780"/>
            <a:ext cx="1436039" cy="1436039"/>
          </a:xfrm>
          <a:custGeom>
            <a:avLst/>
            <a:gdLst>
              <a:gd name="connsiteX0" fmla="*/ 821943 w 1436039"/>
              <a:gd name="connsiteY0" fmla="*/ 1313220 h 1436039"/>
              <a:gd name="connsiteX1" fmla="*/ 1094035 w 1436039"/>
              <a:gd name="connsiteY1" fmla="*/ 755810 h 1436039"/>
              <a:gd name="connsiteX2" fmla="*/ 1320778 w 1436039"/>
              <a:gd name="connsiteY2" fmla="*/ 755810 h 1436039"/>
              <a:gd name="connsiteX3" fmla="*/ 821943 w 1436039"/>
              <a:gd name="connsiteY3" fmla="*/ 1313220 h 1436039"/>
              <a:gd name="connsiteX4" fmla="*/ 115261 w 1436039"/>
              <a:gd name="connsiteY4" fmla="*/ 755810 h 1436039"/>
              <a:gd name="connsiteX5" fmla="*/ 342004 w 1436039"/>
              <a:gd name="connsiteY5" fmla="*/ 755810 h 1436039"/>
              <a:gd name="connsiteX6" fmla="*/ 614096 w 1436039"/>
              <a:gd name="connsiteY6" fmla="*/ 1313220 h 1436039"/>
              <a:gd name="connsiteX7" fmla="*/ 115261 w 1436039"/>
              <a:gd name="connsiteY7" fmla="*/ 755810 h 1436039"/>
              <a:gd name="connsiteX8" fmla="*/ 614096 w 1436039"/>
              <a:gd name="connsiteY8" fmla="*/ 122819 h 1436039"/>
              <a:gd name="connsiteX9" fmla="*/ 342004 w 1436039"/>
              <a:gd name="connsiteY9" fmla="*/ 680229 h 1436039"/>
              <a:gd name="connsiteX10" fmla="*/ 115261 w 1436039"/>
              <a:gd name="connsiteY10" fmla="*/ 680229 h 1436039"/>
              <a:gd name="connsiteX11" fmla="*/ 614096 w 1436039"/>
              <a:gd name="connsiteY11" fmla="*/ 122819 h 1436039"/>
              <a:gd name="connsiteX12" fmla="*/ 755810 w 1436039"/>
              <a:gd name="connsiteY12" fmla="*/ 755810 h 1436039"/>
              <a:gd name="connsiteX13" fmla="*/ 1018454 w 1436039"/>
              <a:gd name="connsiteY13" fmla="*/ 755810 h 1436039"/>
              <a:gd name="connsiteX14" fmla="*/ 755810 w 1436039"/>
              <a:gd name="connsiteY14" fmla="*/ 1275429 h 1436039"/>
              <a:gd name="connsiteX15" fmla="*/ 755810 w 1436039"/>
              <a:gd name="connsiteY15" fmla="*/ 755810 h 1436039"/>
              <a:gd name="connsiteX16" fmla="*/ 680229 w 1436039"/>
              <a:gd name="connsiteY16" fmla="*/ 755810 h 1436039"/>
              <a:gd name="connsiteX17" fmla="*/ 680229 w 1436039"/>
              <a:gd name="connsiteY17" fmla="*/ 1275429 h 1436039"/>
              <a:gd name="connsiteX18" fmla="*/ 417585 w 1436039"/>
              <a:gd name="connsiteY18" fmla="*/ 755810 h 1436039"/>
              <a:gd name="connsiteX19" fmla="*/ 680229 w 1436039"/>
              <a:gd name="connsiteY19" fmla="*/ 755810 h 1436039"/>
              <a:gd name="connsiteX20" fmla="*/ 755810 w 1436039"/>
              <a:gd name="connsiteY20" fmla="*/ 160610 h 1436039"/>
              <a:gd name="connsiteX21" fmla="*/ 1018454 w 1436039"/>
              <a:gd name="connsiteY21" fmla="*/ 680229 h 1436039"/>
              <a:gd name="connsiteX22" fmla="*/ 755810 w 1436039"/>
              <a:gd name="connsiteY22" fmla="*/ 680229 h 1436039"/>
              <a:gd name="connsiteX23" fmla="*/ 755810 w 1436039"/>
              <a:gd name="connsiteY23" fmla="*/ 160610 h 1436039"/>
              <a:gd name="connsiteX24" fmla="*/ 680229 w 1436039"/>
              <a:gd name="connsiteY24" fmla="*/ 680229 h 1436039"/>
              <a:gd name="connsiteX25" fmla="*/ 417585 w 1436039"/>
              <a:gd name="connsiteY25" fmla="*/ 680229 h 1436039"/>
              <a:gd name="connsiteX26" fmla="*/ 680229 w 1436039"/>
              <a:gd name="connsiteY26" fmla="*/ 160610 h 1436039"/>
              <a:gd name="connsiteX27" fmla="*/ 680229 w 1436039"/>
              <a:gd name="connsiteY27" fmla="*/ 680229 h 1436039"/>
              <a:gd name="connsiteX28" fmla="*/ 1320778 w 1436039"/>
              <a:gd name="connsiteY28" fmla="*/ 680229 h 1436039"/>
              <a:gd name="connsiteX29" fmla="*/ 1094035 w 1436039"/>
              <a:gd name="connsiteY29" fmla="*/ 680229 h 1436039"/>
              <a:gd name="connsiteX30" fmla="*/ 821943 w 1436039"/>
              <a:gd name="connsiteY30" fmla="*/ 122819 h 1436039"/>
              <a:gd name="connsiteX31" fmla="*/ 1320778 w 1436039"/>
              <a:gd name="connsiteY31" fmla="*/ 680229 h 1436039"/>
              <a:gd name="connsiteX32" fmla="*/ 718020 w 1436039"/>
              <a:gd name="connsiteY32" fmla="*/ 0 h 1436039"/>
              <a:gd name="connsiteX33" fmla="*/ 0 w 1436039"/>
              <a:gd name="connsiteY33" fmla="*/ 718020 h 1436039"/>
              <a:gd name="connsiteX34" fmla="*/ 718020 w 1436039"/>
              <a:gd name="connsiteY34" fmla="*/ 1436039 h 1436039"/>
              <a:gd name="connsiteX35" fmla="*/ 1436039 w 1436039"/>
              <a:gd name="connsiteY35" fmla="*/ 718020 h 1436039"/>
              <a:gd name="connsiteX36" fmla="*/ 718020 w 1436039"/>
              <a:gd name="connsiteY36" fmla="*/ 0 h 143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36039" h="1436039">
                <a:moveTo>
                  <a:pt x="821943" y="1313220"/>
                </a:moveTo>
                <a:cubicBezTo>
                  <a:pt x="944763" y="1162058"/>
                  <a:pt x="1080808" y="971216"/>
                  <a:pt x="1094035" y="755810"/>
                </a:cubicBezTo>
                <a:lnTo>
                  <a:pt x="1320778" y="755810"/>
                </a:lnTo>
                <a:cubicBezTo>
                  <a:pt x="1303772" y="1037349"/>
                  <a:pt x="1094035" y="1265982"/>
                  <a:pt x="821943" y="1313220"/>
                </a:cubicBezTo>
                <a:close/>
                <a:moveTo>
                  <a:pt x="115261" y="755810"/>
                </a:moveTo>
                <a:lnTo>
                  <a:pt x="342004" y="755810"/>
                </a:lnTo>
                <a:cubicBezTo>
                  <a:pt x="357120" y="971216"/>
                  <a:pt x="491277" y="1162058"/>
                  <a:pt x="614096" y="1313220"/>
                </a:cubicBezTo>
                <a:cubicBezTo>
                  <a:pt x="342004" y="1265982"/>
                  <a:pt x="132267" y="1037349"/>
                  <a:pt x="115261" y="755810"/>
                </a:cubicBezTo>
                <a:close/>
                <a:moveTo>
                  <a:pt x="614096" y="122819"/>
                </a:moveTo>
                <a:cubicBezTo>
                  <a:pt x="491277" y="273981"/>
                  <a:pt x="355231" y="464823"/>
                  <a:pt x="342004" y="680229"/>
                </a:cubicBezTo>
                <a:lnTo>
                  <a:pt x="115261" y="680229"/>
                </a:lnTo>
                <a:cubicBezTo>
                  <a:pt x="132267" y="398690"/>
                  <a:pt x="342004" y="170057"/>
                  <a:pt x="614096" y="122819"/>
                </a:cubicBezTo>
                <a:close/>
                <a:moveTo>
                  <a:pt x="755810" y="755810"/>
                </a:moveTo>
                <a:lnTo>
                  <a:pt x="1018454" y="755810"/>
                </a:lnTo>
                <a:cubicBezTo>
                  <a:pt x="1003338" y="950431"/>
                  <a:pt x="876740" y="1126157"/>
                  <a:pt x="755810" y="1275429"/>
                </a:cubicBezTo>
                <a:lnTo>
                  <a:pt x="755810" y="755810"/>
                </a:lnTo>
                <a:close/>
                <a:moveTo>
                  <a:pt x="680229" y="755810"/>
                </a:moveTo>
                <a:lnTo>
                  <a:pt x="680229" y="1275429"/>
                </a:lnTo>
                <a:cubicBezTo>
                  <a:pt x="559299" y="1126157"/>
                  <a:pt x="432701" y="950431"/>
                  <a:pt x="417585" y="755810"/>
                </a:cubicBezTo>
                <a:lnTo>
                  <a:pt x="680229" y="755810"/>
                </a:lnTo>
                <a:close/>
                <a:moveTo>
                  <a:pt x="755810" y="160610"/>
                </a:moveTo>
                <a:cubicBezTo>
                  <a:pt x="876740" y="309882"/>
                  <a:pt x="1003338" y="483718"/>
                  <a:pt x="1018454" y="680229"/>
                </a:cubicBezTo>
                <a:lnTo>
                  <a:pt x="755810" y="680229"/>
                </a:lnTo>
                <a:lnTo>
                  <a:pt x="755810" y="160610"/>
                </a:lnTo>
                <a:close/>
                <a:moveTo>
                  <a:pt x="680229" y="680229"/>
                </a:moveTo>
                <a:lnTo>
                  <a:pt x="417585" y="680229"/>
                </a:lnTo>
                <a:cubicBezTo>
                  <a:pt x="432701" y="485608"/>
                  <a:pt x="559299" y="309882"/>
                  <a:pt x="680229" y="160610"/>
                </a:cubicBezTo>
                <a:lnTo>
                  <a:pt x="680229" y="680229"/>
                </a:lnTo>
                <a:close/>
                <a:moveTo>
                  <a:pt x="1320778" y="680229"/>
                </a:moveTo>
                <a:lnTo>
                  <a:pt x="1094035" y="680229"/>
                </a:lnTo>
                <a:cubicBezTo>
                  <a:pt x="1080808" y="464823"/>
                  <a:pt x="944763" y="273981"/>
                  <a:pt x="821943" y="122819"/>
                </a:cubicBezTo>
                <a:cubicBezTo>
                  <a:pt x="1094035" y="170057"/>
                  <a:pt x="1303772" y="398690"/>
                  <a:pt x="1320778" y="680229"/>
                </a:cubicBezTo>
                <a:close/>
                <a:moveTo>
                  <a:pt x="718020" y="0"/>
                </a:moveTo>
                <a:cubicBezTo>
                  <a:pt x="321219" y="0"/>
                  <a:pt x="0" y="321219"/>
                  <a:pt x="0" y="718020"/>
                </a:cubicBezTo>
                <a:cubicBezTo>
                  <a:pt x="0" y="1114820"/>
                  <a:pt x="321219" y="1436039"/>
                  <a:pt x="718020" y="1436039"/>
                </a:cubicBezTo>
                <a:cubicBezTo>
                  <a:pt x="1114820" y="1436039"/>
                  <a:pt x="1436039" y="1114820"/>
                  <a:pt x="1436039" y="718020"/>
                </a:cubicBezTo>
                <a:cubicBezTo>
                  <a:pt x="1436039" y="321219"/>
                  <a:pt x="1114820" y="0"/>
                  <a:pt x="718020" y="0"/>
                </a:cubicBezTo>
                <a:close/>
              </a:path>
            </a:pathLst>
          </a:custGeom>
          <a:solidFill>
            <a:schemeClr val="tx1"/>
          </a:solidFill>
          <a:ln w="57150" cap="sq" cmpd="sng">
            <a:gradFill>
              <a:gsLst>
                <a:gs pos="0">
                  <a:srgbClr val="57C1D6"/>
                </a:gs>
                <a:gs pos="95000">
                  <a:srgbClr val="3FA5C0"/>
                </a:gs>
              </a:gsLst>
              <a:lin ang="7200000" scaled="0"/>
            </a:gradFill>
            <a:prstDash val="solid"/>
            <a:round/>
          </a:ln>
        </p:spPr>
        <p:txBody>
          <a:bodyPr rtlCol="0" anchor="ctr"/>
          <a:lstStyle/>
          <a:p>
            <a:endParaRPr lang="pt-BR"/>
          </a:p>
        </p:txBody>
      </p:sp>
      <p:sp>
        <p:nvSpPr>
          <p:cNvPr id="9" name="CaixaDeTexto 8">
            <a:extLst>
              <a:ext uri="{FF2B5EF4-FFF2-40B4-BE49-F238E27FC236}">
                <a16:creationId xmlns:a16="http://schemas.microsoft.com/office/drawing/2014/main" id="{CBE0EBC6-FD7A-42A8-AF85-24E577C39D9E}"/>
              </a:ext>
            </a:extLst>
          </p:cNvPr>
          <p:cNvSpPr txBox="1"/>
          <p:nvPr/>
        </p:nvSpPr>
        <p:spPr>
          <a:xfrm>
            <a:off x="4248253" y="3653238"/>
            <a:ext cx="7556835" cy="646331"/>
          </a:xfrm>
          <a:prstGeom prst="rect">
            <a:avLst/>
          </a:prstGeom>
          <a:noFill/>
        </p:spPr>
        <p:txBody>
          <a:bodyPr wrap="square" rtlCol="0">
            <a:spAutoFit/>
          </a:bodyPr>
          <a:lstStyle/>
          <a:p>
            <a:pPr algn="ctr" rtl="0" fontAlgn="base"/>
            <a:r>
              <a:rPr lang="pt-BR" sz="1800" b="1" i="0" u="none" strike="noStrike" dirty="0">
                <a:effectLst/>
                <a:latin typeface="Arial" panose="020B0604020202020204" pitchFamily="34" charset="0"/>
              </a:rPr>
              <a:t>Mateus Valadares, Rafael Duarte, Rodolfo Rocha, Vinícius George</a:t>
            </a:r>
            <a:endParaRPr lang="pt-BR" b="0" i="0" dirty="0">
              <a:effectLst/>
              <a:latin typeface="Segoe UI" panose="020B0502040204020203" pitchFamily="34" charset="0"/>
            </a:endParaRPr>
          </a:p>
          <a:p>
            <a:endParaRPr lang="pt-BR" dirty="0"/>
          </a:p>
        </p:txBody>
      </p:sp>
      <p:cxnSp>
        <p:nvCxnSpPr>
          <p:cNvPr id="11" name="Conector reto 10">
            <a:extLst>
              <a:ext uri="{FF2B5EF4-FFF2-40B4-BE49-F238E27FC236}">
                <a16:creationId xmlns:a16="http://schemas.microsoft.com/office/drawing/2014/main" id="{A9919C2B-36AB-4959-8345-6CE5CDFEC74F}"/>
              </a:ext>
            </a:extLst>
          </p:cNvPr>
          <p:cNvCxnSpPr>
            <a:cxnSpLocks/>
          </p:cNvCxnSpPr>
          <p:nvPr/>
        </p:nvCxnSpPr>
        <p:spPr>
          <a:xfrm>
            <a:off x="4457700" y="3653238"/>
            <a:ext cx="70902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25392"/>
      </p:ext>
    </p:extLst>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800" fill="hold"/>
                                        <p:tgtEl>
                                          <p:spTgt spid="8"/>
                                        </p:tgtEl>
                                        <p:attrNameLst>
                                          <p:attrName>ppt_x</p:attrName>
                                        </p:attrNameLst>
                                      </p:cBhvr>
                                      <p:tavLst>
                                        <p:tav tm="0">
                                          <p:val>
                                            <p:strVal val="#ppt_x"/>
                                          </p:val>
                                        </p:tav>
                                        <p:tav tm="100000">
                                          <p:val>
                                            <p:strVal val="#ppt_x"/>
                                          </p:val>
                                        </p:tav>
                                      </p:tavLst>
                                    </p:anim>
                                    <p:anim calcmode="lin" valueType="num">
                                      <p:cBhvr additive="base">
                                        <p:cTn id="12" dur="8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par>
                          <p:cTn id="17" fill="hold">
                            <p:stCondLst>
                              <p:cond delay="28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750"/>
                                        <p:tgtEl>
                                          <p:spTgt spid="11"/>
                                        </p:tgtEl>
                                      </p:cBhvr>
                                    </p:animEffect>
                                  </p:childTnLst>
                                </p:cTn>
                              </p:par>
                              <p:par>
                                <p:cTn id="21" presetID="22" presetClass="entr" presetSubtype="8" fill="hold" grpId="0" nodeType="withEffect">
                                  <p:stCondLst>
                                    <p:cond delay="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ozca los beneficios que ofrece la biblioteca virtual más grande de  Santander | Vanguardia.com">
            <a:extLst>
              <a:ext uri="{FF2B5EF4-FFF2-40B4-BE49-F238E27FC236}">
                <a16:creationId xmlns:a16="http://schemas.microsoft.com/office/drawing/2014/main" id="{8925D37F-4455-408E-BA37-B004E422F5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644" b="89727" l="6844" r="93156">
                        <a14:foregroundMark x1="93296" y1="70650" x2="89246" y2="73795"/>
                        <a14:foregroundMark x1="6844" y1="74423" x2="11872" y2="74214"/>
                      </a14:backgroundRemoval>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43164" y="1084392"/>
            <a:ext cx="7836078" cy="522040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53A2988-FC03-43FA-8B36-B15DA2AAF07A}"/>
              </a:ext>
            </a:extLst>
          </p:cNvPr>
          <p:cNvSpPr>
            <a:spLocks noGrp="1"/>
          </p:cNvSpPr>
          <p:nvPr>
            <p:ph type="title"/>
          </p:nvPr>
        </p:nvSpPr>
        <p:spPr/>
        <p:txBody>
          <a:bodyPr>
            <a:normAutofit/>
          </a:bodyPr>
          <a:lstStyle/>
          <a:p>
            <a:r>
              <a:rPr lang="pt-BR" sz="8800" cap="none" dirty="0"/>
              <a:t>Objetivo Geral</a:t>
            </a:r>
            <a:endParaRPr lang="pt-BR" sz="5400" cap="none" dirty="0"/>
          </a:p>
        </p:txBody>
      </p:sp>
      <p:sp>
        <p:nvSpPr>
          <p:cNvPr id="3" name="Espaço Reservado para Conteúdo 2">
            <a:extLst>
              <a:ext uri="{FF2B5EF4-FFF2-40B4-BE49-F238E27FC236}">
                <a16:creationId xmlns:a16="http://schemas.microsoft.com/office/drawing/2014/main" id="{5F1E232B-C9C1-4D56-8D1B-6724F3B1A947}"/>
              </a:ext>
            </a:extLst>
          </p:cNvPr>
          <p:cNvSpPr>
            <a:spLocks noGrp="1"/>
          </p:cNvSpPr>
          <p:nvPr>
            <p:ph idx="1"/>
          </p:nvPr>
        </p:nvSpPr>
        <p:spPr>
          <a:xfrm>
            <a:off x="6407342" y="2208992"/>
            <a:ext cx="4951411" cy="4256201"/>
          </a:xfrm>
          <a:solidFill>
            <a:schemeClr val="bg2">
              <a:lumMod val="50000"/>
              <a:alpha val="40000"/>
            </a:schemeClr>
          </a:solidFill>
          <a:ln>
            <a:solidFill>
              <a:srgbClr val="000000"/>
            </a:solidFill>
          </a:ln>
        </p:spPr>
        <p:txBody>
          <a:bodyPr vert="horz" lIns="91440" tIns="45720" rIns="91440" bIns="45720" numCol="1" rtlCol="0">
            <a:normAutofit/>
          </a:bodyPr>
          <a:lstStyle/>
          <a:p>
            <a:pPr algn="just"/>
            <a:r>
              <a:rPr lang="pt-BR" dirty="0"/>
              <a:t>Sistema </a:t>
            </a:r>
            <a:r>
              <a:rPr lang="pt-BR" dirty="0" err="1"/>
              <a:t>WeBook</a:t>
            </a:r>
            <a:r>
              <a:rPr lang="pt-BR" dirty="0"/>
              <a:t> permitirá a troca e empréstimo de livros entre usuários cadastrados no sistema. Serão aceitos somente livros físicos de qualquer gênero literário. Os usuários poderão realizar doação de obras literárias que ficaram disponível no sistema para troca ou empréstimo.</a:t>
            </a:r>
          </a:p>
        </p:txBody>
      </p:sp>
    </p:spTree>
    <p:extLst>
      <p:ext uri="{BB962C8B-B14F-4D97-AF65-F5344CB8AC3E}">
        <p14:creationId xmlns:p14="http://schemas.microsoft.com/office/powerpoint/2010/main" val="861706669"/>
      </p:ext>
    </p:extLst>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800" fill="hold"/>
                                        <p:tgtEl>
                                          <p:spTgt spid="1026"/>
                                        </p:tgtEl>
                                        <p:attrNameLst>
                                          <p:attrName>ppt_x</p:attrName>
                                        </p:attrNameLst>
                                      </p:cBhvr>
                                      <p:tavLst>
                                        <p:tav tm="0">
                                          <p:val>
                                            <p:strVal val="#ppt_x"/>
                                          </p:val>
                                        </p:tav>
                                        <p:tav tm="100000">
                                          <p:val>
                                            <p:strVal val="#ppt_x"/>
                                          </p:val>
                                        </p:tav>
                                      </p:tavLst>
                                    </p:anim>
                                    <p:anim calcmode="lin" valueType="num">
                                      <p:cBhvr additive="base">
                                        <p:cTn id="12" dur="800" fill="hold"/>
                                        <p:tgtEl>
                                          <p:spTgt spid="1026"/>
                                        </p:tgtEl>
                                        <p:attrNameLst>
                                          <p:attrName>ppt_y</p:attrName>
                                        </p:attrNameLst>
                                      </p:cBhvr>
                                      <p:tavLst>
                                        <p:tav tm="0">
                                          <p:val>
                                            <p:strVal val="1+#ppt_h/2"/>
                                          </p:val>
                                        </p:tav>
                                        <p:tav tm="100000">
                                          <p:val>
                                            <p:strVal val="#ppt_y"/>
                                          </p:val>
                                        </p:tav>
                                      </p:tavLst>
                                    </p:anim>
                                  </p:childTnLst>
                                </p:cTn>
                              </p:par>
                            </p:childTnLst>
                          </p:cTn>
                        </p:par>
                        <p:par>
                          <p:cTn id="13" fill="hold">
                            <p:stCondLst>
                              <p:cond delay="800"/>
                            </p:stCondLst>
                            <p:childTnLst>
                              <p:par>
                                <p:cTn id="14" presetID="1" presetClass="entr" presetSubtype="0" fill="hold" grpId="0" nodeType="afterEffect">
                                  <p:stCondLst>
                                    <p:cond delay="500"/>
                                  </p:stCondLst>
                                  <p:childTnLst>
                                    <p:set>
                                      <p:cBhvr>
                                        <p:cTn id="15" dur="1" fill="hold">
                                          <p:stCondLst>
                                            <p:cond delay="0"/>
                                          </p:stCondLst>
                                        </p:cTn>
                                        <p:tgtEl>
                                          <p:spTgt spid="3">
                                            <p:bg/>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50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A2988-FC03-43FA-8B36-B15DA2AAF07A}"/>
              </a:ext>
            </a:extLst>
          </p:cNvPr>
          <p:cNvSpPr>
            <a:spLocks noGrp="1"/>
          </p:cNvSpPr>
          <p:nvPr>
            <p:ph type="title"/>
          </p:nvPr>
        </p:nvSpPr>
        <p:spPr/>
        <p:txBody>
          <a:bodyPr>
            <a:normAutofit/>
          </a:bodyPr>
          <a:lstStyle/>
          <a:p>
            <a:r>
              <a:rPr lang="pt-BR" sz="5400" cap="none" dirty="0"/>
              <a:t>Objetivos</a:t>
            </a:r>
          </a:p>
        </p:txBody>
      </p:sp>
      <p:grpSp>
        <p:nvGrpSpPr>
          <p:cNvPr id="6" name="Gráfico 3" descr="Transferir">
            <a:extLst>
              <a:ext uri="{FF2B5EF4-FFF2-40B4-BE49-F238E27FC236}">
                <a16:creationId xmlns:a16="http://schemas.microsoft.com/office/drawing/2014/main" id="{ABC73CD1-3FB3-4432-BD5E-109793E0EDCD}"/>
              </a:ext>
            </a:extLst>
          </p:cNvPr>
          <p:cNvGrpSpPr/>
          <p:nvPr/>
        </p:nvGrpSpPr>
        <p:grpSpPr>
          <a:xfrm>
            <a:off x="5330372" y="-478971"/>
            <a:ext cx="5395685" cy="8134200"/>
            <a:chOff x="5330372" y="-478971"/>
            <a:chExt cx="4479697" cy="8134200"/>
          </a:xfrm>
          <a:solidFill>
            <a:srgbClr val="FFFFFF">
              <a:alpha val="20000"/>
            </a:srgbClr>
          </a:solidFill>
        </p:grpSpPr>
        <p:sp>
          <p:nvSpPr>
            <p:cNvPr id="7" name="Forma Livre: Forma 6">
              <a:extLst>
                <a:ext uri="{FF2B5EF4-FFF2-40B4-BE49-F238E27FC236}">
                  <a16:creationId xmlns:a16="http://schemas.microsoft.com/office/drawing/2014/main" id="{90A65701-1E7B-4BBC-86B4-4A130874E3BF}"/>
                </a:ext>
              </a:extLst>
            </p:cNvPr>
            <p:cNvSpPr/>
            <p:nvPr/>
          </p:nvSpPr>
          <p:spPr>
            <a:xfrm>
              <a:off x="5517026" y="3509735"/>
              <a:ext cx="4106265" cy="2874300"/>
            </a:xfrm>
            <a:custGeom>
              <a:avLst/>
              <a:gdLst>
                <a:gd name="connsiteX0" fmla="*/ 139991 w 4106265"/>
                <a:gd name="connsiteY0" fmla="*/ 1179900 h 2874300"/>
                <a:gd name="connsiteX1" fmla="*/ 3628555 w 4106265"/>
                <a:gd name="connsiteY1" fmla="*/ 1179900 h 2874300"/>
                <a:gd name="connsiteX2" fmla="*/ 3214183 w 4106265"/>
                <a:gd name="connsiteY2" fmla="*/ 427486 h 2874300"/>
                <a:gd name="connsiteX3" fmla="*/ 3221168 w 4106265"/>
                <a:gd name="connsiteY3" fmla="*/ 68226 h 2874300"/>
                <a:gd name="connsiteX4" fmla="*/ 3412036 w 4106265"/>
                <a:gd name="connsiteY4" fmla="*/ 68226 h 2874300"/>
                <a:gd name="connsiteX5" fmla="*/ 4065325 w 4106265"/>
                <a:gd name="connsiteY5" fmla="*/ 1254463 h 2874300"/>
                <a:gd name="connsiteX6" fmla="*/ 4065325 w 4106265"/>
                <a:gd name="connsiteY6" fmla="*/ 1613724 h 2874300"/>
                <a:gd name="connsiteX7" fmla="*/ 3412036 w 4106265"/>
                <a:gd name="connsiteY7" fmla="*/ 2799961 h 2874300"/>
                <a:gd name="connsiteX8" fmla="*/ 3214183 w 4106265"/>
                <a:gd name="connsiteY8" fmla="*/ 2799961 h 2874300"/>
                <a:gd name="connsiteX9" fmla="*/ 3214183 w 4106265"/>
                <a:gd name="connsiteY9" fmla="*/ 2440700 h 2874300"/>
                <a:gd name="connsiteX10" fmla="*/ 3628555 w 4106265"/>
                <a:gd name="connsiteY10" fmla="*/ 1688287 h 2874300"/>
                <a:gd name="connsiteX11" fmla="*/ 139991 w 4106265"/>
                <a:gd name="connsiteY11" fmla="*/ 1688287 h 2874300"/>
                <a:gd name="connsiteX12" fmla="*/ 0 w 4106265"/>
                <a:gd name="connsiteY12" fmla="*/ 1434093 h 2874300"/>
                <a:gd name="connsiteX13" fmla="*/ 139991 w 4106265"/>
                <a:gd name="connsiteY13" fmla="*/ 1179900 h 287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06265" h="2874300">
                  <a:moveTo>
                    <a:pt x="139991" y="1179900"/>
                  </a:moveTo>
                  <a:lnTo>
                    <a:pt x="3628555" y="1179900"/>
                  </a:lnTo>
                  <a:lnTo>
                    <a:pt x="3214183" y="427486"/>
                  </a:lnTo>
                  <a:cubicBezTo>
                    <a:pt x="3161476" y="324775"/>
                    <a:pt x="3164603" y="163929"/>
                    <a:pt x="3221168" y="68226"/>
                  </a:cubicBezTo>
                  <a:cubicBezTo>
                    <a:pt x="3274929" y="-22742"/>
                    <a:pt x="3358275" y="-22742"/>
                    <a:pt x="3412036" y="68226"/>
                  </a:cubicBezTo>
                  <a:lnTo>
                    <a:pt x="4065325" y="1254463"/>
                  </a:lnTo>
                  <a:cubicBezTo>
                    <a:pt x="4119912" y="1353709"/>
                    <a:pt x="4119912" y="1514478"/>
                    <a:pt x="4065325" y="1613724"/>
                  </a:cubicBezTo>
                  <a:lnTo>
                    <a:pt x="3412036" y="2799961"/>
                  </a:lnTo>
                  <a:cubicBezTo>
                    <a:pt x="3357379" y="2899080"/>
                    <a:pt x="3268840" y="2899080"/>
                    <a:pt x="3214183" y="2799961"/>
                  </a:cubicBezTo>
                  <a:cubicBezTo>
                    <a:pt x="3159596" y="2700715"/>
                    <a:pt x="3159596" y="2539946"/>
                    <a:pt x="3214183" y="2440700"/>
                  </a:cubicBezTo>
                  <a:lnTo>
                    <a:pt x="3628555" y="1688287"/>
                  </a:lnTo>
                  <a:lnTo>
                    <a:pt x="139991" y="1688287"/>
                  </a:lnTo>
                  <a:cubicBezTo>
                    <a:pt x="62676" y="1688287"/>
                    <a:pt x="0" y="1574484"/>
                    <a:pt x="0" y="1434093"/>
                  </a:cubicBezTo>
                  <a:cubicBezTo>
                    <a:pt x="0" y="1293702"/>
                    <a:pt x="62676" y="1179900"/>
                    <a:pt x="139991" y="1179900"/>
                  </a:cubicBezTo>
                  <a:close/>
                </a:path>
              </a:pathLst>
            </a:custGeom>
            <a:grpFill/>
            <a:ln w="46633" cap="flat">
              <a:noFill/>
              <a:prstDash val="solid"/>
              <a:miter/>
            </a:ln>
          </p:spPr>
          <p:txBody>
            <a:bodyPr rtlCol="0" anchor="ctr"/>
            <a:lstStyle/>
            <a:p>
              <a:endParaRPr lang="pt-BR"/>
            </a:p>
          </p:txBody>
        </p:sp>
        <p:sp>
          <p:nvSpPr>
            <p:cNvPr id="8" name="Forma Livre: Forma 7">
              <a:extLst>
                <a:ext uri="{FF2B5EF4-FFF2-40B4-BE49-F238E27FC236}">
                  <a16:creationId xmlns:a16="http://schemas.microsoft.com/office/drawing/2014/main" id="{43442287-5189-41E5-A8B8-46732F3D4C75}"/>
                </a:ext>
              </a:extLst>
            </p:cNvPr>
            <p:cNvSpPr/>
            <p:nvPr/>
          </p:nvSpPr>
          <p:spPr>
            <a:xfrm>
              <a:off x="5517149" y="785654"/>
              <a:ext cx="4106265" cy="2886981"/>
            </a:xfrm>
            <a:custGeom>
              <a:avLst/>
              <a:gdLst>
                <a:gd name="connsiteX0" fmla="*/ 3966275 w 4106265"/>
                <a:gd name="connsiteY0" fmla="*/ 1192581 h 2886981"/>
                <a:gd name="connsiteX1" fmla="*/ 477711 w 4106265"/>
                <a:gd name="connsiteY1" fmla="*/ 1192581 h 2886981"/>
                <a:gd name="connsiteX2" fmla="*/ 892083 w 4106265"/>
                <a:gd name="connsiteY2" fmla="*/ 440168 h 2886981"/>
                <a:gd name="connsiteX3" fmla="*/ 899069 w 4106265"/>
                <a:gd name="connsiteY3" fmla="*/ 80907 h 2886981"/>
                <a:gd name="connsiteX4" fmla="*/ 701215 w 4106265"/>
                <a:gd name="connsiteY4" fmla="*/ 68223 h 2886981"/>
                <a:gd name="connsiteX5" fmla="*/ 694230 w 4106265"/>
                <a:gd name="connsiteY5" fmla="*/ 80907 h 2886981"/>
                <a:gd name="connsiteX6" fmla="*/ 40941 w 4106265"/>
                <a:gd name="connsiteY6" fmla="*/ 1267145 h 2886981"/>
                <a:gd name="connsiteX7" fmla="*/ 40941 w 4106265"/>
                <a:gd name="connsiteY7" fmla="*/ 1626405 h 2886981"/>
                <a:gd name="connsiteX8" fmla="*/ 694230 w 4106265"/>
                <a:gd name="connsiteY8" fmla="*/ 2812643 h 2886981"/>
                <a:gd name="connsiteX9" fmla="*/ 892083 w 4106265"/>
                <a:gd name="connsiteY9" fmla="*/ 2812643 h 2886981"/>
                <a:gd name="connsiteX10" fmla="*/ 892083 w 4106265"/>
                <a:gd name="connsiteY10" fmla="*/ 2453382 h 2886981"/>
                <a:gd name="connsiteX11" fmla="*/ 477711 w 4106265"/>
                <a:gd name="connsiteY11" fmla="*/ 1700969 h 2886981"/>
                <a:gd name="connsiteX12" fmla="*/ 3966275 w 4106265"/>
                <a:gd name="connsiteY12" fmla="*/ 1700969 h 2886981"/>
                <a:gd name="connsiteX13" fmla="*/ 4106266 w 4106265"/>
                <a:gd name="connsiteY13" fmla="*/ 1446775 h 2886981"/>
                <a:gd name="connsiteX14" fmla="*/ 3966275 w 4106265"/>
                <a:gd name="connsiteY14" fmla="*/ 1192581 h 288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6265" h="2886981">
                  <a:moveTo>
                    <a:pt x="3966275" y="1192581"/>
                  </a:moveTo>
                  <a:lnTo>
                    <a:pt x="477711" y="1192581"/>
                  </a:lnTo>
                  <a:lnTo>
                    <a:pt x="892083" y="440168"/>
                  </a:lnTo>
                  <a:cubicBezTo>
                    <a:pt x="948649" y="344464"/>
                    <a:pt x="951775" y="183618"/>
                    <a:pt x="899069" y="80907"/>
                  </a:cubicBezTo>
                  <a:cubicBezTo>
                    <a:pt x="846362" y="-21804"/>
                    <a:pt x="757776" y="-27481"/>
                    <a:pt x="701215" y="68223"/>
                  </a:cubicBezTo>
                  <a:cubicBezTo>
                    <a:pt x="698803" y="72298"/>
                    <a:pt x="696474" y="76535"/>
                    <a:pt x="694230" y="80907"/>
                  </a:cubicBezTo>
                  <a:lnTo>
                    <a:pt x="40941" y="1267145"/>
                  </a:lnTo>
                  <a:cubicBezTo>
                    <a:pt x="-13647" y="1366390"/>
                    <a:pt x="-13647" y="1527159"/>
                    <a:pt x="40941" y="1626405"/>
                  </a:cubicBezTo>
                  <a:lnTo>
                    <a:pt x="694230" y="2812643"/>
                  </a:lnTo>
                  <a:cubicBezTo>
                    <a:pt x="748887" y="2911761"/>
                    <a:pt x="837426" y="2911761"/>
                    <a:pt x="892083" y="2812643"/>
                  </a:cubicBezTo>
                  <a:cubicBezTo>
                    <a:pt x="946670" y="2713397"/>
                    <a:pt x="946670" y="2552628"/>
                    <a:pt x="892083" y="2453382"/>
                  </a:cubicBezTo>
                  <a:lnTo>
                    <a:pt x="477711" y="1700969"/>
                  </a:lnTo>
                  <a:lnTo>
                    <a:pt x="3966275" y="1700969"/>
                  </a:lnTo>
                  <a:cubicBezTo>
                    <a:pt x="4043592" y="1700969"/>
                    <a:pt x="4106266" y="1587166"/>
                    <a:pt x="4106266" y="1446775"/>
                  </a:cubicBezTo>
                  <a:cubicBezTo>
                    <a:pt x="4106266" y="1306384"/>
                    <a:pt x="4043592" y="1192581"/>
                    <a:pt x="3966275" y="1192581"/>
                  </a:cubicBezTo>
                  <a:close/>
                </a:path>
              </a:pathLst>
            </a:custGeom>
            <a:grpFill/>
            <a:ln w="46633" cap="flat">
              <a:noFill/>
              <a:prstDash val="solid"/>
              <a:miter/>
            </a:ln>
          </p:spPr>
          <p:txBody>
            <a:bodyPr rtlCol="0" anchor="ctr"/>
            <a:lstStyle/>
            <a:p>
              <a:endParaRPr lang="pt-BR"/>
            </a:p>
          </p:txBody>
        </p:sp>
      </p:grpSp>
      <p:sp>
        <p:nvSpPr>
          <p:cNvPr id="5" name="CaixaDeTexto 4">
            <a:extLst>
              <a:ext uri="{FF2B5EF4-FFF2-40B4-BE49-F238E27FC236}">
                <a16:creationId xmlns:a16="http://schemas.microsoft.com/office/drawing/2014/main" id="{F936FC66-6C08-484E-A37C-19D304072990}"/>
              </a:ext>
              <a:ext uri="{C183D7F6-B498-43B3-948B-1728B52AA6E4}">
                <adec:decorative xmlns:adec="http://schemas.microsoft.com/office/drawing/2017/decorative" val="0"/>
              </a:ext>
            </a:extLst>
          </p:cNvPr>
          <p:cNvSpPr txBox="1"/>
          <p:nvPr/>
        </p:nvSpPr>
        <p:spPr>
          <a:xfrm>
            <a:off x="1141413" y="2097088"/>
            <a:ext cx="4954588" cy="1251177"/>
          </a:xfrm>
          <a:prstGeom prst="rect">
            <a:avLst/>
          </a:prstGeom>
          <a:solidFill>
            <a:schemeClr val="bg2">
              <a:lumMod val="50000"/>
              <a:alpha val="40000"/>
            </a:schemeClr>
          </a:solidFill>
          <a:ln>
            <a:solidFill>
              <a:srgbClr val="000000"/>
            </a:solidFill>
          </a:ln>
        </p:spPr>
        <p:txBody>
          <a:bodyPr vert="horz" lIns="91440" tIns="45720" rIns="91440" bIns="45720" numCol="1" rtlCol="0">
            <a:normAutofit/>
          </a:bodyPr>
          <a:lstStyle>
            <a:lvl1pPr marL="228600" indent="-228600" defTabSz="914400">
              <a:lnSpc>
                <a:spcPct val="120000"/>
              </a:lnSpc>
              <a:spcBef>
                <a:spcPts val="1000"/>
              </a:spcBef>
              <a:buSzPct val="125000"/>
              <a:buFont typeface="Arial" panose="020B0604020202020204" pitchFamily="34" charset="0"/>
              <a:buChar char="•"/>
              <a:defRPr sz="2400"/>
            </a:lvl1pPr>
            <a:lvl2pPr marL="685800" indent="-228600" defTabSz="914400">
              <a:lnSpc>
                <a:spcPct val="120000"/>
              </a:lnSpc>
              <a:spcBef>
                <a:spcPts val="500"/>
              </a:spcBef>
              <a:buSzPct val="125000"/>
              <a:buFont typeface="Arial" panose="020B0604020202020204" pitchFamily="34" charset="0"/>
              <a:buChar char="•"/>
              <a:defRPr sz="2000"/>
            </a:lvl2pPr>
            <a:lvl3pPr marL="1143000" indent="-228600" defTabSz="914400">
              <a:lnSpc>
                <a:spcPct val="120000"/>
              </a:lnSpc>
              <a:spcBef>
                <a:spcPts val="500"/>
              </a:spcBef>
              <a:buSzPct val="125000"/>
              <a:buFont typeface="Arial" panose="020B0604020202020204" pitchFamily="34" charset="0"/>
              <a:buChar char="•"/>
            </a:lvl3pPr>
            <a:lvl4pPr marL="1600200" indent="-228600" defTabSz="914400">
              <a:lnSpc>
                <a:spcPct val="120000"/>
              </a:lnSpc>
              <a:spcBef>
                <a:spcPts val="500"/>
              </a:spcBef>
              <a:buSzPct val="125000"/>
              <a:buFont typeface="Arial" panose="020B0604020202020204" pitchFamily="34" charset="0"/>
              <a:buChar char="•"/>
              <a:defRPr sz="1600"/>
            </a:lvl4pPr>
            <a:lvl5pPr marL="2057400" indent="-228600" defTabSz="914400">
              <a:lnSpc>
                <a:spcPct val="120000"/>
              </a:lnSpc>
              <a:spcBef>
                <a:spcPts val="500"/>
              </a:spcBef>
              <a:buSzPct val="125000"/>
              <a:buFont typeface="Arial" panose="020B0604020202020204" pitchFamily="34" charset="0"/>
              <a:buChar char="•"/>
              <a:defRPr sz="1600"/>
            </a:lvl5pPr>
            <a:lvl6pPr marL="2514600" indent="-228600" defTabSz="914400">
              <a:lnSpc>
                <a:spcPct val="120000"/>
              </a:lnSpc>
              <a:spcBef>
                <a:spcPts val="500"/>
              </a:spcBef>
              <a:buSzPct val="125000"/>
              <a:buFont typeface="Arial" panose="020B0604020202020204" pitchFamily="34" charset="0"/>
              <a:buChar char="•"/>
              <a:defRPr sz="1400"/>
            </a:lvl6pPr>
            <a:lvl7pPr marL="2971800" indent="-228600" defTabSz="914400">
              <a:lnSpc>
                <a:spcPct val="120000"/>
              </a:lnSpc>
              <a:spcBef>
                <a:spcPts val="500"/>
              </a:spcBef>
              <a:buSzPct val="125000"/>
              <a:buFont typeface="Arial" panose="020B0604020202020204" pitchFamily="34" charset="0"/>
              <a:buChar char="•"/>
              <a:defRPr sz="1400"/>
            </a:lvl7pPr>
            <a:lvl8pPr marL="3429000" indent="-228600" defTabSz="914400">
              <a:lnSpc>
                <a:spcPct val="120000"/>
              </a:lnSpc>
              <a:spcBef>
                <a:spcPts val="500"/>
              </a:spcBef>
              <a:buSzPct val="125000"/>
              <a:buFont typeface="Arial" panose="020B0604020202020204" pitchFamily="34" charset="0"/>
              <a:buChar char="•"/>
              <a:defRPr sz="1400"/>
            </a:lvl8pPr>
            <a:lvl9pPr marL="3886200" indent="-228600" defTabSz="914400">
              <a:lnSpc>
                <a:spcPct val="120000"/>
              </a:lnSpc>
              <a:spcBef>
                <a:spcPts val="500"/>
              </a:spcBef>
              <a:buSzPct val="125000"/>
              <a:buFont typeface="Arial" panose="020B0604020202020204" pitchFamily="34" charset="0"/>
              <a:buChar char="•"/>
              <a:defRPr sz="1400"/>
            </a:lvl9pPr>
          </a:lstStyle>
          <a:p>
            <a:pPr algn="just"/>
            <a:r>
              <a:rPr lang="pt-BR" dirty="0"/>
              <a:t>Cadastro de livros físico no sistema </a:t>
            </a:r>
            <a:r>
              <a:rPr lang="pt-BR" dirty="0" err="1"/>
              <a:t>WeBook</a:t>
            </a:r>
            <a:endParaRPr lang="pt-BR" dirty="0"/>
          </a:p>
        </p:txBody>
      </p:sp>
      <p:sp>
        <p:nvSpPr>
          <p:cNvPr id="9" name="CaixaDeTexto 8">
            <a:extLst>
              <a:ext uri="{FF2B5EF4-FFF2-40B4-BE49-F238E27FC236}">
                <a16:creationId xmlns:a16="http://schemas.microsoft.com/office/drawing/2014/main" id="{61338C5E-83BD-4F28-8FC1-53B6A755901F}"/>
              </a:ext>
              <a:ext uri="{C183D7F6-B498-43B3-948B-1728B52AA6E4}">
                <adec:decorative xmlns:adec="http://schemas.microsoft.com/office/drawing/2017/decorative" val="0"/>
              </a:ext>
            </a:extLst>
          </p:cNvPr>
          <p:cNvSpPr txBox="1"/>
          <p:nvPr/>
        </p:nvSpPr>
        <p:spPr>
          <a:xfrm>
            <a:off x="1141413" y="3672635"/>
            <a:ext cx="4954588" cy="774901"/>
          </a:xfrm>
          <a:prstGeom prst="rect">
            <a:avLst/>
          </a:prstGeom>
          <a:solidFill>
            <a:schemeClr val="bg2">
              <a:lumMod val="50000"/>
              <a:alpha val="40000"/>
            </a:schemeClr>
          </a:solidFill>
          <a:ln>
            <a:solidFill>
              <a:srgbClr val="000000"/>
            </a:solidFill>
          </a:ln>
        </p:spPr>
        <p:txBody>
          <a:bodyPr vert="horz" lIns="91440" tIns="45720" rIns="91440" bIns="45720" numCol="1" rtlCol="0">
            <a:normAutofit/>
          </a:bodyPr>
          <a:lstStyle>
            <a:lvl1pPr marL="228600" indent="-228600" defTabSz="914400">
              <a:lnSpc>
                <a:spcPct val="120000"/>
              </a:lnSpc>
              <a:spcBef>
                <a:spcPts val="1000"/>
              </a:spcBef>
              <a:buSzPct val="125000"/>
              <a:buFont typeface="Arial" panose="020B0604020202020204" pitchFamily="34" charset="0"/>
              <a:buChar char="•"/>
              <a:defRPr sz="2400"/>
            </a:lvl1pPr>
            <a:lvl2pPr marL="685800" indent="-228600" defTabSz="914400">
              <a:lnSpc>
                <a:spcPct val="120000"/>
              </a:lnSpc>
              <a:spcBef>
                <a:spcPts val="500"/>
              </a:spcBef>
              <a:buSzPct val="125000"/>
              <a:buFont typeface="Arial" panose="020B0604020202020204" pitchFamily="34" charset="0"/>
              <a:buChar char="•"/>
              <a:defRPr sz="2000"/>
            </a:lvl2pPr>
            <a:lvl3pPr marL="1143000" indent="-228600" defTabSz="914400">
              <a:lnSpc>
                <a:spcPct val="120000"/>
              </a:lnSpc>
              <a:spcBef>
                <a:spcPts val="500"/>
              </a:spcBef>
              <a:buSzPct val="125000"/>
              <a:buFont typeface="Arial" panose="020B0604020202020204" pitchFamily="34" charset="0"/>
              <a:buChar char="•"/>
            </a:lvl3pPr>
            <a:lvl4pPr marL="1600200" indent="-228600" defTabSz="914400">
              <a:lnSpc>
                <a:spcPct val="120000"/>
              </a:lnSpc>
              <a:spcBef>
                <a:spcPts val="500"/>
              </a:spcBef>
              <a:buSzPct val="125000"/>
              <a:buFont typeface="Arial" panose="020B0604020202020204" pitchFamily="34" charset="0"/>
              <a:buChar char="•"/>
              <a:defRPr sz="1600"/>
            </a:lvl4pPr>
            <a:lvl5pPr marL="2057400" indent="-228600" defTabSz="914400">
              <a:lnSpc>
                <a:spcPct val="120000"/>
              </a:lnSpc>
              <a:spcBef>
                <a:spcPts val="500"/>
              </a:spcBef>
              <a:buSzPct val="125000"/>
              <a:buFont typeface="Arial" panose="020B0604020202020204" pitchFamily="34" charset="0"/>
              <a:buChar char="•"/>
              <a:defRPr sz="1600"/>
            </a:lvl5pPr>
            <a:lvl6pPr marL="2514600" indent="-228600" defTabSz="914400">
              <a:lnSpc>
                <a:spcPct val="120000"/>
              </a:lnSpc>
              <a:spcBef>
                <a:spcPts val="500"/>
              </a:spcBef>
              <a:buSzPct val="125000"/>
              <a:buFont typeface="Arial" panose="020B0604020202020204" pitchFamily="34" charset="0"/>
              <a:buChar char="•"/>
              <a:defRPr sz="1400"/>
            </a:lvl6pPr>
            <a:lvl7pPr marL="2971800" indent="-228600" defTabSz="914400">
              <a:lnSpc>
                <a:spcPct val="120000"/>
              </a:lnSpc>
              <a:spcBef>
                <a:spcPts val="500"/>
              </a:spcBef>
              <a:buSzPct val="125000"/>
              <a:buFont typeface="Arial" panose="020B0604020202020204" pitchFamily="34" charset="0"/>
              <a:buChar char="•"/>
              <a:defRPr sz="1400"/>
            </a:lvl7pPr>
            <a:lvl8pPr marL="3429000" indent="-228600" defTabSz="914400">
              <a:lnSpc>
                <a:spcPct val="120000"/>
              </a:lnSpc>
              <a:spcBef>
                <a:spcPts val="500"/>
              </a:spcBef>
              <a:buSzPct val="125000"/>
              <a:buFont typeface="Arial" panose="020B0604020202020204" pitchFamily="34" charset="0"/>
              <a:buChar char="•"/>
              <a:defRPr sz="1400"/>
            </a:lvl8pPr>
            <a:lvl9pPr marL="3886200" indent="-228600" defTabSz="914400">
              <a:lnSpc>
                <a:spcPct val="120000"/>
              </a:lnSpc>
              <a:spcBef>
                <a:spcPts val="500"/>
              </a:spcBef>
              <a:buSzPct val="125000"/>
              <a:buFont typeface="Arial" panose="020B0604020202020204" pitchFamily="34" charset="0"/>
              <a:buChar char="•"/>
              <a:defRPr sz="1400"/>
            </a:lvl9pPr>
          </a:lstStyle>
          <a:p>
            <a:r>
              <a:rPr lang="pt-BR" dirty="0"/>
              <a:t>Doação de livros novos ou usados;</a:t>
            </a:r>
          </a:p>
        </p:txBody>
      </p:sp>
      <p:sp>
        <p:nvSpPr>
          <p:cNvPr id="10" name="CaixaDeTexto 9">
            <a:extLst>
              <a:ext uri="{FF2B5EF4-FFF2-40B4-BE49-F238E27FC236}">
                <a16:creationId xmlns:a16="http://schemas.microsoft.com/office/drawing/2014/main" id="{6E897019-9B88-47C2-9C2F-C939416F42F6}"/>
              </a:ext>
              <a:ext uri="{C183D7F6-B498-43B3-948B-1728B52AA6E4}">
                <adec:decorative xmlns:adec="http://schemas.microsoft.com/office/drawing/2017/decorative" val="0"/>
              </a:ext>
            </a:extLst>
          </p:cNvPr>
          <p:cNvSpPr txBox="1"/>
          <p:nvPr/>
        </p:nvSpPr>
        <p:spPr>
          <a:xfrm>
            <a:off x="1139824" y="4826835"/>
            <a:ext cx="4954588" cy="774901"/>
          </a:xfrm>
          <a:prstGeom prst="rect">
            <a:avLst/>
          </a:prstGeom>
          <a:solidFill>
            <a:schemeClr val="bg2">
              <a:lumMod val="50000"/>
              <a:alpha val="40000"/>
            </a:schemeClr>
          </a:solidFill>
          <a:ln>
            <a:solidFill>
              <a:srgbClr val="000000"/>
            </a:solidFill>
          </a:ln>
        </p:spPr>
        <p:txBody>
          <a:bodyPr vert="horz" lIns="91440" tIns="45720" rIns="91440" bIns="45720" numCol="1" rtlCol="0">
            <a:normAutofit/>
          </a:bodyPr>
          <a:lstStyle>
            <a:lvl1pPr marL="228600" indent="-228600" defTabSz="914400">
              <a:lnSpc>
                <a:spcPct val="120000"/>
              </a:lnSpc>
              <a:spcBef>
                <a:spcPts val="1000"/>
              </a:spcBef>
              <a:buSzPct val="125000"/>
              <a:buFont typeface="Arial" panose="020B0604020202020204" pitchFamily="34" charset="0"/>
              <a:buChar char="•"/>
              <a:defRPr sz="2400"/>
            </a:lvl1pPr>
            <a:lvl2pPr marL="685800" indent="-228600" defTabSz="914400">
              <a:lnSpc>
                <a:spcPct val="120000"/>
              </a:lnSpc>
              <a:spcBef>
                <a:spcPts val="500"/>
              </a:spcBef>
              <a:buSzPct val="125000"/>
              <a:buFont typeface="Arial" panose="020B0604020202020204" pitchFamily="34" charset="0"/>
              <a:buChar char="•"/>
              <a:defRPr sz="2000"/>
            </a:lvl2pPr>
            <a:lvl3pPr marL="1143000" indent="-228600" defTabSz="914400">
              <a:lnSpc>
                <a:spcPct val="120000"/>
              </a:lnSpc>
              <a:spcBef>
                <a:spcPts val="500"/>
              </a:spcBef>
              <a:buSzPct val="125000"/>
              <a:buFont typeface="Arial" panose="020B0604020202020204" pitchFamily="34" charset="0"/>
              <a:buChar char="•"/>
            </a:lvl3pPr>
            <a:lvl4pPr marL="1600200" indent="-228600" defTabSz="914400">
              <a:lnSpc>
                <a:spcPct val="120000"/>
              </a:lnSpc>
              <a:spcBef>
                <a:spcPts val="500"/>
              </a:spcBef>
              <a:buSzPct val="125000"/>
              <a:buFont typeface="Arial" panose="020B0604020202020204" pitchFamily="34" charset="0"/>
              <a:buChar char="•"/>
              <a:defRPr sz="1600"/>
            </a:lvl4pPr>
            <a:lvl5pPr marL="2057400" indent="-228600" defTabSz="914400">
              <a:lnSpc>
                <a:spcPct val="120000"/>
              </a:lnSpc>
              <a:spcBef>
                <a:spcPts val="500"/>
              </a:spcBef>
              <a:buSzPct val="125000"/>
              <a:buFont typeface="Arial" panose="020B0604020202020204" pitchFamily="34" charset="0"/>
              <a:buChar char="•"/>
              <a:defRPr sz="1600"/>
            </a:lvl5pPr>
            <a:lvl6pPr marL="2514600" indent="-228600" defTabSz="914400">
              <a:lnSpc>
                <a:spcPct val="120000"/>
              </a:lnSpc>
              <a:spcBef>
                <a:spcPts val="500"/>
              </a:spcBef>
              <a:buSzPct val="125000"/>
              <a:buFont typeface="Arial" panose="020B0604020202020204" pitchFamily="34" charset="0"/>
              <a:buChar char="•"/>
              <a:defRPr sz="1400"/>
            </a:lvl6pPr>
            <a:lvl7pPr marL="2971800" indent="-228600" defTabSz="914400">
              <a:lnSpc>
                <a:spcPct val="120000"/>
              </a:lnSpc>
              <a:spcBef>
                <a:spcPts val="500"/>
              </a:spcBef>
              <a:buSzPct val="125000"/>
              <a:buFont typeface="Arial" panose="020B0604020202020204" pitchFamily="34" charset="0"/>
              <a:buChar char="•"/>
              <a:defRPr sz="1400"/>
            </a:lvl7pPr>
            <a:lvl8pPr marL="3429000" indent="-228600" defTabSz="914400">
              <a:lnSpc>
                <a:spcPct val="120000"/>
              </a:lnSpc>
              <a:spcBef>
                <a:spcPts val="500"/>
              </a:spcBef>
              <a:buSzPct val="125000"/>
              <a:buFont typeface="Arial" panose="020B0604020202020204" pitchFamily="34" charset="0"/>
              <a:buChar char="•"/>
              <a:defRPr sz="1400"/>
            </a:lvl8pPr>
            <a:lvl9pPr marL="3886200" indent="-228600" defTabSz="914400">
              <a:lnSpc>
                <a:spcPct val="120000"/>
              </a:lnSpc>
              <a:spcBef>
                <a:spcPts val="500"/>
              </a:spcBef>
              <a:buSzPct val="125000"/>
              <a:buFont typeface="Arial" panose="020B0604020202020204" pitchFamily="34" charset="0"/>
              <a:buChar char="•"/>
              <a:defRPr sz="1400"/>
            </a:lvl9pPr>
          </a:lstStyle>
          <a:p>
            <a:r>
              <a:rPr lang="pt-BR" dirty="0"/>
              <a:t>Troca e empréstimo de livros usados;</a:t>
            </a:r>
          </a:p>
        </p:txBody>
      </p:sp>
    </p:spTree>
    <p:extLst>
      <p:ext uri="{BB962C8B-B14F-4D97-AF65-F5344CB8AC3E}">
        <p14:creationId xmlns:p14="http://schemas.microsoft.com/office/powerpoint/2010/main" val="270283491"/>
      </p:ext>
    </p:extLst>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6" presetClass="entr" presetSubtype="37" fill="hold" nodeType="after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par>
                                <p:cTn id="13" presetID="22" presetClass="entr" presetSubtype="4"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4729775-7854-492F-BC62-A2FC45D062EB}"/>
              </a:ext>
            </a:extLst>
          </p:cNvPr>
          <p:cNvSpPr/>
          <p:nvPr/>
        </p:nvSpPr>
        <p:spPr>
          <a:xfrm>
            <a:off x="697423" y="765976"/>
            <a:ext cx="6300000" cy="5760000"/>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053A2988-FC03-43FA-8B36-B15DA2AAF07A}"/>
              </a:ext>
            </a:extLst>
          </p:cNvPr>
          <p:cNvSpPr>
            <a:spLocks noGrp="1"/>
          </p:cNvSpPr>
          <p:nvPr>
            <p:ph type="title"/>
          </p:nvPr>
        </p:nvSpPr>
        <p:spPr/>
        <p:txBody>
          <a:bodyPr vert="horz" lIns="91440" tIns="45720" rIns="91440" bIns="45720" rtlCol="0" anchor="ctr">
            <a:normAutofit/>
          </a:bodyPr>
          <a:lstStyle/>
          <a:p>
            <a:r>
              <a:rPr lang="pt-BR" sz="8800" cap="none" dirty="0"/>
              <a:t>Justificativa</a:t>
            </a:r>
          </a:p>
        </p:txBody>
      </p:sp>
      <p:sp>
        <p:nvSpPr>
          <p:cNvPr id="3" name="Espaço Reservado para Conteúdo 2">
            <a:extLst>
              <a:ext uri="{FF2B5EF4-FFF2-40B4-BE49-F238E27FC236}">
                <a16:creationId xmlns:a16="http://schemas.microsoft.com/office/drawing/2014/main" id="{5F1E232B-C9C1-4D56-8D1B-6724F3B1A947}"/>
              </a:ext>
            </a:extLst>
          </p:cNvPr>
          <p:cNvSpPr>
            <a:spLocks noGrp="1"/>
          </p:cNvSpPr>
          <p:nvPr>
            <p:ph idx="1"/>
          </p:nvPr>
        </p:nvSpPr>
        <p:spPr>
          <a:xfrm>
            <a:off x="5773396" y="2166606"/>
            <a:ext cx="6141582" cy="4234194"/>
          </a:xfrm>
          <a:solidFill>
            <a:schemeClr val="bg2">
              <a:lumMod val="50000"/>
              <a:alpha val="20000"/>
            </a:schemeClr>
          </a:solidFill>
          <a:ln>
            <a:solidFill>
              <a:srgbClr val="000000"/>
            </a:solidFill>
          </a:ln>
        </p:spPr>
        <p:txBody>
          <a:bodyPr vert="horz" lIns="91440" tIns="45720" rIns="91440" bIns="45720" rtlCol="0">
            <a:normAutofit/>
          </a:bodyPr>
          <a:lstStyle/>
          <a:p>
            <a:pPr fontAlgn="base"/>
            <a:r>
              <a:rPr lang="pt-BR" dirty="0"/>
              <a:t>Hoje em dia muitas pessoas tem acesso a livros na internet, porem tem muitas pessoas ainda não têm condições de adquiri-los, enquanto outras pessoas não possuem um destino para os livros que já tem. </a:t>
            </a:r>
          </a:p>
          <a:p>
            <a:pPr fontAlgn="base"/>
            <a:r>
              <a:rPr lang="pt-BR" dirty="0"/>
              <a:t>Apesar do acesso aos livros estar mais facilitado, muitas pessoas ainda não têm condições de adquiri-los, </a:t>
            </a:r>
          </a:p>
        </p:txBody>
      </p:sp>
    </p:spTree>
    <p:extLst>
      <p:ext uri="{BB962C8B-B14F-4D97-AF65-F5344CB8AC3E}">
        <p14:creationId xmlns:p14="http://schemas.microsoft.com/office/powerpoint/2010/main" val="2035580318"/>
      </p:ext>
    </p:extLst>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6" presetClass="entr" presetSubtype="37" fill="hold" grpId="0" nodeType="after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par>
                                <p:cTn id="13" presetID="22" presetClass="entr" presetSubtype="4"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A2988-FC03-43FA-8B36-B15DA2AAF07A}"/>
              </a:ext>
            </a:extLst>
          </p:cNvPr>
          <p:cNvSpPr>
            <a:spLocks noGrp="1"/>
          </p:cNvSpPr>
          <p:nvPr>
            <p:ph type="title"/>
          </p:nvPr>
        </p:nvSpPr>
        <p:spPr>
          <a:xfrm>
            <a:off x="1141413" y="541026"/>
            <a:ext cx="10353164" cy="1478570"/>
          </a:xfrm>
        </p:spPr>
        <p:txBody>
          <a:bodyPr vert="horz" lIns="91440" tIns="45720" rIns="91440" bIns="45720" rtlCol="0" anchor="ctr">
            <a:normAutofit fontScale="90000"/>
          </a:bodyPr>
          <a:lstStyle/>
          <a:p>
            <a:r>
              <a:rPr lang="pt-BR" sz="8800" cap="none" dirty="0"/>
              <a:t>Participantes do Processo</a:t>
            </a:r>
          </a:p>
        </p:txBody>
      </p:sp>
      <p:sp>
        <p:nvSpPr>
          <p:cNvPr id="18" name="CaixaDeTexto 17">
            <a:extLst>
              <a:ext uri="{FF2B5EF4-FFF2-40B4-BE49-F238E27FC236}">
                <a16:creationId xmlns:a16="http://schemas.microsoft.com/office/drawing/2014/main" id="{D94C81F3-02D8-4C3B-917C-7B6872ED0EF3}"/>
              </a:ext>
            </a:extLst>
          </p:cNvPr>
          <p:cNvSpPr txBox="1"/>
          <p:nvPr/>
        </p:nvSpPr>
        <p:spPr>
          <a:xfrm>
            <a:off x="1468190" y="2305953"/>
            <a:ext cx="6104586" cy="2661241"/>
          </a:xfrm>
          <a:prstGeom prst="rect">
            <a:avLst/>
          </a:prstGeom>
          <a:solidFill>
            <a:schemeClr val="bg2">
              <a:lumMod val="50000"/>
              <a:alpha val="40000"/>
            </a:schemeClr>
          </a:solidFill>
          <a:ln>
            <a:solidFill>
              <a:srgbClr val="000000"/>
            </a:solidFill>
          </a:ln>
        </p:spPr>
        <p:txBody>
          <a:bodyPr vert="horz" lIns="91440" tIns="45720" rIns="91440" bIns="45720" numCol="1" rtlCol="0">
            <a:normAutofit/>
          </a:bodyPr>
          <a:lstStyle>
            <a:defPPr>
              <a:defRPr lang="en-US"/>
            </a:defPPr>
            <a:lvl1pPr marL="228600" indent="-228600" algn="just" defTabSz="914400">
              <a:lnSpc>
                <a:spcPct val="120000"/>
              </a:lnSpc>
              <a:spcBef>
                <a:spcPts val="1000"/>
              </a:spcBef>
              <a:buSzPct val="125000"/>
              <a:buFont typeface="Arial" panose="020B0604020202020204" pitchFamily="34" charset="0"/>
              <a:buChar char="•"/>
              <a:defRPr sz="2400"/>
            </a:lvl1pPr>
            <a:lvl2pPr marL="685800" indent="-228600" defTabSz="914400">
              <a:lnSpc>
                <a:spcPct val="120000"/>
              </a:lnSpc>
              <a:spcBef>
                <a:spcPts val="500"/>
              </a:spcBef>
              <a:buSzPct val="125000"/>
              <a:buFont typeface="Arial" panose="020B0604020202020204" pitchFamily="34" charset="0"/>
              <a:buChar char="•"/>
              <a:defRPr sz="2000"/>
            </a:lvl2pPr>
            <a:lvl3pPr marL="1143000" indent="-228600" defTabSz="914400">
              <a:lnSpc>
                <a:spcPct val="120000"/>
              </a:lnSpc>
              <a:spcBef>
                <a:spcPts val="500"/>
              </a:spcBef>
              <a:buSzPct val="125000"/>
              <a:buFont typeface="Arial" panose="020B0604020202020204" pitchFamily="34" charset="0"/>
              <a:buChar char="•"/>
            </a:lvl3pPr>
            <a:lvl4pPr marL="1600200" indent="-228600" defTabSz="914400">
              <a:lnSpc>
                <a:spcPct val="120000"/>
              </a:lnSpc>
              <a:spcBef>
                <a:spcPts val="500"/>
              </a:spcBef>
              <a:buSzPct val="125000"/>
              <a:buFont typeface="Arial" panose="020B0604020202020204" pitchFamily="34" charset="0"/>
              <a:buChar char="•"/>
              <a:defRPr sz="1600"/>
            </a:lvl4pPr>
            <a:lvl5pPr marL="2057400" indent="-228600" defTabSz="914400">
              <a:lnSpc>
                <a:spcPct val="120000"/>
              </a:lnSpc>
              <a:spcBef>
                <a:spcPts val="500"/>
              </a:spcBef>
              <a:buSzPct val="125000"/>
              <a:buFont typeface="Arial" panose="020B0604020202020204" pitchFamily="34" charset="0"/>
              <a:buChar char="•"/>
              <a:defRPr sz="1600"/>
            </a:lvl5pPr>
            <a:lvl6pPr marL="2514600" indent="-228600" defTabSz="914400">
              <a:lnSpc>
                <a:spcPct val="120000"/>
              </a:lnSpc>
              <a:spcBef>
                <a:spcPts val="500"/>
              </a:spcBef>
              <a:buSzPct val="125000"/>
              <a:buFont typeface="Arial" panose="020B0604020202020204" pitchFamily="34" charset="0"/>
              <a:buChar char="•"/>
              <a:defRPr sz="1400"/>
            </a:lvl6pPr>
            <a:lvl7pPr marL="2971800" indent="-228600" defTabSz="914400">
              <a:lnSpc>
                <a:spcPct val="120000"/>
              </a:lnSpc>
              <a:spcBef>
                <a:spcPts val="500"/>
              </a:spcBef>
              <a:buSzPct val="125000"/>
              <a:buFont typeface="Arial" panose="020B0604020202020204" pitchFamily="34" charset="0"/>
              <a:buChar char="•"/>
              <a:defRPr sz="1400"/>
            </a:lvl7pPr>
            <a:lvl8pPr marL="3429000" indent="-228600" defTabSz="914400">
              <a:lnSpc>
                <a:spcPct val="120000"/>
              </a:lnSpc>
              <a:spcBef>
                <a:spcPts val="500"/>
              </a:spcBef>
              <a:buSzPct val="125000"/>
              <a:buFont typeface="Arial" panose="020B0604020202020204" pitchFamily="34" charset="0"/>
              <a:buChar char="•"/>
              <a:defRPr sz="1400"/>
            </a:lvl8pPr>
            <a:lvl9pPr marL="3886200" indent="-228600" defTabSz="914400">
              <a:lnSpc>
                <a:spcPct val="120000"/>
              </a:lnSpc>
              <a:spcBef>
                <a:spcPts val="500"/>
              </a:spcBef>
              <a:buSzPct val="125000"/>
              <a:buFont typeface="Arial" panose="020B0604020202020204" pitchFamily="34" charset="0"/>
              <a:buChar char="•"/>
              <a:defRPr sz="1400"/>
            </a:lvl9pPr>
          </a:lstStyle>
          <a:p>
            <a:pPr algn="l"/>
            <a:r>
              <a:rPr lang="pt-BR" dirty="0"/>
              <a:t>Usuários que desejam trocar seus livros</a:t>
            </a:r>
          </a:p>
          <a:p>
            <a:pPr algn="l"/>
            <a:r>
              <a:rPr lang="pt-BR" dirty="0"/>
              <a:t>Usuários que desejam emprestar livros</a:t>
            </a:r>
          </a:p>
          <a:p>
            <a:pPr algn="l"/>
            <a:r>
              <a:rPr lang="pt-BR" dirty="0"/>
              <a:t>Usuários que querem fazer uma doação</a:t>
            </a:r>
          </a:p>
          <a:p>
            <a:pPr algn="l"/>
            <a:r>
              <a:rPr lang="pt-BR" dirty="0"/>
              <a:t>Administradores do projeto</a:t>
            </a:r>
            <a:br>
              <a:rPr lang="pt-BR" dirty="0"/>
            </a:br>
            <a:endParaRPr lang="pt-BR" dirty="0"/>
          </a:p>
        </p:txBody>
      </p:sp>
    </p:spTree>
    <p:extLst>
      <p:ext uri="{BB962C8B-B14F-4D97-AF65-F5344CB8AC3E}">
        <p14:creationId xmlns:p14="http://schemas.microsoft.com/office/powerpoint/2010/main" val="3514348153"/>
      </p:ext>
    </p:extLst>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75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A2988-FC03-43FA-8B36-B15DA2AAF07A}"/>
              </a:ext>
            </a:extLst>
          </p:cNvPr>
          <p:cNvSpPr>
            <a:spLocks noGrp="1"/>
          </p:cNvSpPr>
          <p:nvPr>
            <p:ph type="title"/>
          </p:nvPr>
        </p:nvSpPr>
        <p:spPr/>
        <p:txBody>
          <a:bodyPr>
            <a:normAutofit/>
          </a:bodyPr>
          <a:lstStyle/>
          <a:p>
            <a:r>
              <a:rPr lang="pt-BR" sz="5400" cap="none" dirty="0"/>
              <a:t>Referências </a:t>
            </a:r>
          </a:p>
        </p:txBody>
      </p:sp>
      <p:sp>
        <p:nvSpPr>
          <p:cNvPr id="3" name="Espaço Reservado para Conteúdo 2">
            <a:extLst>
              <a:ext uri="{FF2B5EF4-FFF2-40B4-BE49-F238E27FC236}">
                <a16:creationId xmlns:a16="http://schemas.microsoft.com/office/drawing/2014/main" id="{5F1E232B-C9C1-4D56-8D1B-6724F3B1A947}"/>
              </a:ext>
            </a:extLst>
          </p:cNvPr>
          <p:cNvSpPr>
            <a:spLocks noGrp="1"/>
          </p:cNvSpPr>
          <p:nvPr>
            <p:ph idx="1"/>
          </p:nvPr>
        </p:nvSpPr>
        <p:spPr/>
        <p:txBody>
          <a:bodyPr>
            <a:normAutofit fontScale="85000" lnSpcReduction="20000"/>
          </a:bodyPr>
          <a:lstStyle/>
          <a:p>
            <a:r>
              <a:rPr lang="pt-BR" dirty="0"/>
              <a:t>https://www.google.com/url?sa=i&amp;url=https%3A%2F%2Fm.vanguardia.com%2Farea-metropolitana%2Fbucaramanga%2Fconozca-los-beneficios-que-ofrece-la-biblioteca-virtual-mas-grande-de-santander-XN285321&amp;psig=AOvVaw0ldZZ9rFRRNxNsjOeifNxQ&amp;ust=1615315076663000&amp;source=images&amp;cd=vfe&amp;ved=0CAIQjRxqFwoTCLDlq-Croe8CFQAAAAAdAAAAABAI</a:t>
            </a:r>
          </a:p>
          <a:p>
            <a:r>
              <a:rPr lang="pt-BR" dirty="0"/>
              <a:t>https://www.google.com/url?sa=i&amp;url=https%3A%2F%2Fwww.cauba.org.br%2Fjustificativa-de-ausencia-nas-eleicoes-do-cau-pode-ser-feita-ate-3-de-fevereiro%2F&amp;psig=AOvVaw2sfzsgEa-_okqsnpNcDOe6&amp;ust=1615317091572000&amp;source=images&amp;cd=vfe&amp;ved=0CAIQjRxqFwoTCMjZzqGzoe8CFQAAAAAdAAAAABAD</a:t>
            </a:r>
          </a:p>
        </p:txBody>
      </p:sp>
    </p:spTree>
    <p:extLst>
      <p:ext uri="{BB962C8B-B14F-4D97-AF65-F5344CB8AC3E}">
        <p14:creationId xmlns:p14="http://schemas.microsoft.com/office/powerpoint/2010/main" val="3478113223"/>
      </p:ext>
    </p:extLst>
  </p:cSld>
  <p:clrMapOvr>
    <a:masterClrMapping/>
  </p:clrMapOvr>
  <p:transition spd="med" advClick="0">
    <p:wipe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377</TotalTime>
  <Words>268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Segoe UI</vt:lpstr>
      <vt:lpstr>Tw Cen MT</vt:lpstr>
      <vt:lpstr>Circuito</vt:lpstr>
      <vt:lpstr>WeBook</vt:lpstr>
      <vt:lpstr>Objetivo Geral</vt:lpstr>
      <vt:lpstr>Objetivos</vt:lpstr>
      <vt:lpstr>Justificativa</vt:lpstr>
      <vt:lpstr>Participantes do Processo</vt:lpstr>
      <vt:lpstr>Referências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Duarte Pereira</dc:creator>
  <cp:lastModifiedBy>Rafael Duarte Pereira</cp:lastModifiedBy>
  <cp:revision>24</cp:revision>
  <dcterms:created xsi:type="dcterms:W3CDTF">2021-03-08T15:07:21Z</dcterms:created>
  <dcterms:modified xsi:type="dcterms:W3CDTF">2021-03-16T23:16:21Z</dcterms:modified>
</cp:coreProperties>
</file>