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5" r:id="rId5"/>
    <p:sldId id="259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pos="19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A5C0"/>
    <a:srgbClr val="57C1D6"/>
    <a:srgbClr val="54B7CD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222"/>
      </p:cViewPr>
      <p:guideLst>
        <p:guide orient="horz" pos="2160"/>
        <p:guide pos="3840"/>
        <p:guide orient="horz"/>
        <p:guide pos="19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A6AD6F5-8CA2-456E-A314-DF5E6FC9E15E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7A05AF2-2687-4821-A5A3-AED4E61841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921388"/>
      </p:ext>
    </p:extLst>
  </p:cSld>
  <p:clrMapOvr>
    <a:masterClrMapping/>
  </p:clrMapOvr>
  <p:transition spd="med" advClick="0">
    <p:wipe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D6F5-8CA2-456E-A314-DF5E6FC9E15E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5AF2-2687-4821-A5A3-AED4E61841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920733"/>
      </p:ext>
    </p:extLst>
  </p:cSld>
  <p:clrMapOvr>
    <a:masterClrMapping/>
  </p:clrMapOvr>
  <p:transition spd="med" advClick="0">
    <p:wipe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D6F5-8CA2-456E-A314-DF5E6FC9E15E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5AF2-2687-4821-A5A3-AED4E61841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066522"/>
      </p:ext>
    </p:extLst>
  </p:cSld>
  <p:clrMapOvr>
    <a:masterClrMapping/>
  </p:clrMapOvr>
  <p:transition spd="med" advClick="0">
    <p:wipe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D6F5-8CA2-456E-A314-DF5E6FC9E15E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5AF2-2687-4821-A5A3-AED4E61841C5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439559"/>
      </p:ext>
    </p:extLst>
  </p:cSld>
  <p:clrMapOvr>
    <a:masterClrMapping/>
  </p:clrMapOvr>
  <p:transition spd="med" advClick="0">
    <p:wipe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D6F5-8CA2-456E-A314-DF5E6FC9E15E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5AF2-2687-4821-A5A3-AED4E61841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680620"/>
      </p:ext>
    </p:extLst>
  </p:cSld>
  <p:clrMapOvr>
    <a:masterClrMapping/>
  </p:clrMapOvr>
  <p:transition spd="med" advClick="0">
    <p:wipe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D6F5-8CA2-456E-A314-DF5E6FC9E15E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5AF2-2687-4821-A5A3-AED4E61841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49674"/>
      </p:ext>
    </p:extLst>
  </p:cSld>
  <p:clrMapOvr>
    <a:masterClrMapping/>
  </p:clrMapOvr>
  <p:transition spd="med" advClick="0">
    <p:wipe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D6F5-8CA2-456E-A314-DF5E6FC9E15E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5AF2-2687-4821-A5A3-AED4E61841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721636"/>
      </p:ext>
    </p:extLst>
  </p:cSld>
  <p:clrMapOvr>
    <a:masterClrMapping/>
  </p:clrMapOvr>
  <p:transition spd="med" advClick="0">
    <p:wipe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D6F5-8CA2-456E-A314-DF5E6FC9E15E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5AF2-2687-4821-A5A3-AED4E61841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756442"/>
      </p:ext>
    </p:extLst>
  </p:cSld>
  <p:clrMapOvr>
    <a:masterClrMapping/>
  </p:clrMapOvr>
  <p:transition spd="med" advClick="0">
    <p:wipe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D6F5-8CA2-456E-A314-DF5E6FC9E15E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5AF2-2687-4821-A5A3-AED4E61841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219230"/>
      </p:ext>
    </p:extLst>
  </p:cSld>
  <p:clrMapOvr>
    <a:masterClrMapping/>
  </p:clrMapOvr>
  <p:transition spd="med" advClick="0">
    <p:wipe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D6F5-8CA2-456E-A314-DF5E6FC9E15E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5AF2-2687-4821-A5A3-AED4E61841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149187"/>
      </p:ext>
    </p:extLst>
  </p:cSld>
  <p:clrMapOvr>
    <a:masterClrMapping/>
  </p:clrMapOvr>
  <p:transition spd="med" advClick="0">
    <p:wipe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D6F5-8CA2-456E-A314-DF5E6FC9E15E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5AF2-2687-4821-A5A3-AED4E61841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285481"/>
      </p:ext>
    </p:extLst>
  </p:cSld>
  <p:clrMapOvr>
    <a:masterClrMapping/>
  </p:clrMapOvr>
  <p:transition spd="med" advClick="0">
    <p:wipe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D6F5-8CA2-456E-A314-DF5E6FC9E15E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5AF2-2687-4821-A5A3-AED4E61841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234790"/>
      </p:ext>
    </p:extLst>
  </p:cSld>
  <p:clrMapOvr>
    <a:masterClrMapping/>
  </p:clrMapOvr>
  <p:transition spd="med" advClick="0">
    <p:wipe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D6F5-8CA2-456E-A314-DF5E6FC9E15E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5AF2-2687-4821-A5A3-AED4E61841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70104"/>
      </p:ext>
    </p:extLst>
  </p:cSld>
  <p:clrMapOvr>
    <a:masterClrMapping/>
  </p:clrMapOvr>
  <p:transition spd="med" advClick="0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D6F5-8CA2-456E-A314-DF5E6FC9E15E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5AF2-2687-4821-A5A3-AED4E61841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559687"/>
      </p:ext>
    </p:extLst>
  </p:cSld>
  <p:clrMapOvr>
    <a:masterClrMapping/>
  </p:clrMapOvr>
  <p:transition spd="med" advClick="0">
    <p:wipe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D6F5-8CA2-456E-A314-DF5E6FC9E15E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5AF2-2687-4821-A5A3-AED4E61841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271308"/>
      </p:ext>
    </p:extLst>
  </p:cSld>
  <p:clrMapOvr>
    <a:masterClrMapping/>
  </p:clrMapOvr>
  <p:transition spd="med" advClick="0">
    <p:wipe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D6F5-8CA2-456E-A314-DF5E6FC9E15E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5AF2-2687-4821-A5A3-AED4E61841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802884"/>
      </p:ext>
    </p:extLst>
  </p:cSld>
  <p:clrMapOvr>
    <a:masterClrMapping/>
  </p:clrMapOvr>
  <p:transition spd="med" advClick="0">
    <p:wipe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D6F5-8CA2-456E-A314-DF5E6FC9E15E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5AF2-2687-4821-A5A3-AED4E61841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026983"/>
      </p:ext>
    </p:extLst>
  </p:cSld>
  <p:clrMapOvr>
    <a:masterClrMapping/>
  </p:clrMapOvr>
  <p:transition spd="med" advClick="0">
    <p:wipe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AD6F5-8CA2-456E-A314-DF5E6FC9E15E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05AF2-2687-4821-A5A3-AED4E61841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9792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ransition spd="med" advClick="0">
    <p:wipe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E8636-7409-4EC0-9407-F0D4751AD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1515" y="1355288"/>
            <a:ext cx="8791575" cy="2387600"/>
          </a:xfrm>
        </p:spPr>
        <p:txBody>
          <a:bodyPr>
            <a:normAutofit/>
          </a:bodyPr>
          <a:lstStyle/>
          <a:p>
            <a:r>
              <a:rPr lang="pt-BR" sz="13800" cap="none" dirty="0" err="1"/>
              <a:t>WeBook</a:t>
            </a:r>
            <a:endParaRPr lang="pt-BR" sz="13800" cap="none" dirty="0"/>
          </a:p>
        </p:txBody>
      </p:sp>
      <p:pic>
        <p:nvPicPr>
          <p:cNvPr id="5" name="Gráfico 4" descr="Livros na prateleira">
            <a:extLst>
              <a:ext uri="{FF2B5EF4-FFF2-40B4-BE49-F238E27FC236}">
                <a16:creationId xmlns:a16="http://schemas.microsoft.com/office/drawing/2014/main" id="{3111EF7F-3C52-4487-B616-3C8EACC3E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3604" y="337339"/>
            <a:ext cx="3624649" cy="3624649"/>
          </a:xfrm>
          <a:prstGeom prst="rect">
            <a:avLst/>
          </a:prstGeom>
        </p:spPr>
      </p:pic>
      <p:sp>
        <p:nvSpPr>
          <p:cNvPr id="8" name="Gráfico 6" descr="Mundo">
            <a:extLst>
              <a:ext uri="{FF2B5EF4-FFF2-40B4-BE49-F238E27FC236}">
                <a16:creationId xmlns:a16="http://schemas.microsoft.com/office/drawing/2014/main" id="{D785A63A-0CA3-47A6-9922-09B86931057B}"/>
              </a:ext>
            </a:extLst>
          </p:cNvPr>
          <p:cNvSpPr/>
          <p:nvPr/>
        </p:nvSpPr>
        <p:spPr>
          <a:xfrm>
            <a:off x="2427780" y="2554780"/>
            <a:ext cx="1436039" cy="1436039"/>
          </a:xfrm>
          <a:custGeom>
            <a:avLst/>
            <a:gdLst>
              <a:gd name="connsiteX0" fmla="*/ 821943 w 1436039"/>
              <a:gd name="connsiteY0" fmla="*/ 1313220 h 1436039"/>
              <a:gd name="connsiteX1" fmla="*/ 1094035 w 1436039"/>
              <a:gd name="connsiteY1" fmla="*/ 755810 h 1436039"/>
              <a:gd name="connsiteX2" fmla="*/ 1320778 w 1436039"/>
              <a:gd name="connsiteY2" fmla="*/ 755810 h 1436039"/>
              <a:gd name="connsiteX3" fmla="*/ 821943 w 1436039"/>
              <a:gd name="connsiteY3" fmla="*/ 1313220 h 1436039"/>
              <a:gd name="connsiteX4" fmla="*/ 115261 w 1436039"/>
              <a:gd name="connsiteY4" fmla="*/ 755810 h 1436039"/>
              <a:gd name="connsiteX5" fmla="*/ 342004 w 1436039"/>
              <a:gd name="connsiteY5" fmla="*/ 755810 h 1436039"/>
              <a:gd name="connsiteX6" fmla="*/ 614096 w 1436039"/>
              <a:gd name="connsiteY6" fmla="*/ 1313220 h 1436039"/>
              <a:gd name="connsiteX7" fmla="*/ 115261 w 1436039"/>
              <a:gd name="connsiteY7" fmla="*/ 755810 h 1436039"/>
              <a:gd name="connsiteX8" fmla="*/ 614096 w 1436039"/>
              <a:gd name="connsiteY8" fmla="*/ 122819 h 1436039"/>
              <a:gd name="connsiteX9" fmla="*/ 342004 w 1436039"/>
              <a:gd name="connsiteY9" fmla="*/ 680229 h 1436039"/>
              <a:gd name="connsiteX10" fmla="*/ 115261 w 1436039"/>
              <a:gd name="connsiteY10" fmla="*/ 680229 h 1436039"/>
              <a:gd name="connsiteX11" fmla="*/ 614096 w 1436039"/>
              <a:gd name="connsiteY11" fmla="*/ 122819 h 1436039"/>
              <a:gd name="connsiteX12" fmla="*/ 755810 w 1436039"/>
              <a:gd name="connsiteY12" fmla="*/ 755810 h 1436039"/>
              <a:gd name="connsiteX13" fmla="*/ 1018454 w 1436039"/>
              <a:gd name="connsiteY13" fmla="*/ 755810 h 1436039"/>
              <a:gd name="connsiteX14" fmla="*/ 755810 w 1436039"/>
              <a:gd name="connsiteY14" fmla="*/ 1275429 h 1436039"/>
              <a:gd name="connsiteX15" fmla="*/ 755810 w 1436039"/>
              <a:gd name="connsiteY15" fmla="*/ 755810 h 1436039"/>
              <a:gd name="connsiteX16" fmla="*/ 680229 w 1436039"/>
              <a:gd name="connsiteY16" fmla="*/ 755810 h 1436039"/>
              <a:gd name="connsiteX17" fmla="*/ 680229 w 1436039"/>
              <a:gd name="connsiteY17" fmla="*/ 1275429 h 1436039"/>
              <a:gd name="connsiteX18" fmla="*/ 417585 w 1436039"/>
              <a:gd name="connsiteY18" fmla="*/ 755810 h 1436039"/>
              <a:gd name="connsiteX19" fmla="*/ 680229 w 1436039"/>
              <a:gd name="connsiteY19" fmla="*/ 755810 h 1436039"/>
              <a:gd name="connsiteX20" fmla="*/ 755810 w 1436039"/>
              <a:gd name="connsiteY20" fmla="*/ 160610 h 1436039"/>
              <a:gd name="connsiteX21" fmla="*/ 1018454 w 1436039"/>
              <a:gd name="connsiteY21" fmla="*/ 680229 h 1436039"/>
              <a:gd name="connsiteX22" fmla="*/ 755810 w 1436039"/>
              <a:gd name="connsiteY22" fmla="*/ 680229 h 1436039"/>
              <a:gd name="connsiteX23" fmla="*/ 755810 w 1436039"/>
              <a:gd name="connsiteY23" fmla="*/ 160610 h 1436039"/>
              <a:gd name="connsiteX24" fmla="*/ 680229 w 1436039"/>
              <a:gd name="connsiteY24" fmla="*/ 680229 h 1436039"/>
              <a:gd name="connsiteX25" fmla="*/ 417585 w 1436039"/>
              <a:gd name="connsiteY25" fmla="*/ 680229 h 1436039"/>
              <a:gd name="connsiteX26" fmla="*/ 680229 w 1436039"/>
              <a:gd name="connsiteY26" fmla="*/ 160610 h 1436039"/>
              <a:gd name="connsiteX27" fmla="*/ 680229 w 1436039"/>
              <a:gd name="connsiteY27" fmla="*/ 680229 h 1436039"/>
              <a:gd name="connsiteX28" fmla="*/ 1320778 w 1436039"/>
              <a:gd name="connsiteY28" fmla="*/ 680229 h 1436039"/>
              <a:gd name="connsiteX29" fmla="*/ 1094035 w 1436039"/>
              <a:gd name="connsiteY29" fmla="*/ 680229 h 1436039"/>
              <a:gd name="connsiteX30" fmla="*/ 821943 w 1436039"/>
              <a:gd name="connsiteY30" fmla="*/ 122819 h 1436039"/>
              <a:gd name="connsiteX31" fmla="*/ 1320778 w 1436039"/>
              <a:gd name="connsiteY31" fmla="*/ 680229 h 1436039"/>
              <a:gd name="connsiteX32" fmla="*/ 718020 w 1436039"/>
              <a:gd name="connsiteY32" fmla="*/ 0 h 1436039"/>
              <a:gd name="connsiteX33" fmla="*/ 0 w 1436039"/>
              <a:gd name="connsiteY33" fmla="*/ 718020 h 1436039"/>
              <a:gd name="connsiteX34" fmla="*/ 718020 w 1436039"/>
              <a:gd name="connsiteY34" fmla="*/ 1436039 h 1436039"/>
              <a:gd name="connsiteX35" fmla="*/ 1436039 w 1436039"/>
              <a:gd name="connsiteY35" fmla="*/ 718020 h 1436039"/>
              <a:gd name="connsiteX36" fmla="*/ 718020 w 1436039"/>
              <a:gd name="connsiteY36" fmla="*/ 0 h 1436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436039" h="1436039">
                <a:moveTo>
                  <a:pt x="821943" y="1313220"/>
                </a:moveTo>
                <a:cubicBezTo>
                  <a:pt x="944763" y="1162058"/>
                  <a:pt x="1080808" y="971216"/>
                  <a:pt x="1094035" y="755810"/>
                </a:cubicBezTo>
                <a:lnTo>
                  <a:pt x="1320778" y="755810"/>
                </a:lnTo>
                <a:cubicBezTo>
                  <a:pt x="1303772" y="1037349"/>
                  <a:pt x="1094035" y="1265982"/>
                  <a:pt x="821943" y="1313220"/>
                </a:cubicBezTo>
                <a:close/>
                <a:moveTo>
                  <a:pt x="115261" y="755810"/>
                </a:moveTo>
                <a:lnTo>
                  <a:pt x="342004" y="755810"/>
                </a:lnTo>
                <a:cubicBezTo>
                  <a:pt x="357120" y="971216"/>
                  <a:pt x="491277" y="1162058"/>
                  <a:pt x="614096" y="1313220"/>
                </a:cubicBezTo>
                <a:cubicBezTo>
                  <a:pt x="342004" y="1265982"/>
                  <a:pt x="132267" y="1037349"/>
                  <a:pt x="115261" y="755810"/>
                </a:cubicBezTo>
                <a:close/>
                <a:moveTo>
                  <a:pt x="614096" y="122819"/>
                </a:moveTo>
                <a:cubicBezTo>
                  <a:pt x="491277" y="273981"/>
                  <a:pt x="355231" y="464823"/>
                  <a:pt x="342004" y="680229"/>
                </a:cubicBezTo>
                <a:lnTo>
                  <a:pt x="115261" y="680229"/>
                </a:lnTo>
                <a:cubicBezTo>
                  <a:pt x="132267" y="398690"/>
                  <a:pt x="342004" y="170057"/>
                  <a:pt x="614096" y="122819"/>
                </a:cubicBezTo>
                <a:close/>
                <a:moveTo>
                  <a:pt x="755810" y="755810"/>
                </a:moveTo>
                <a:lnTo>
                  <a:pt x="1018454" y="755810"/>
                </a:lnTo>
                <a:cubicBezTo>
                  <a:pt x="1003338" y="950431"/>
                  <a:pt x="876740" y="1126157"/>
                  <a:pt x="755810" y="1275429"/>
                </a:cubicBezTo>
                <a:lnTo>
                  <a:pt x="755810" y="755810"/>
                </a:lnTo>
                <a:close/>
                <a:moveTo>
                  <a:pt x="680229" y="755810"/>
                </a:moveTo>
                <a:lnTo>
                  <a:pt x="680229" y="1275429"/>
                </a:lnTo>
                <a:cubicBezTo>
                  <a:pt x="559299" y="1126157"/>
                  <a:pt x="432701" y="950431"/>
                  <a:pt x="417585" y="755810"/>
                </a:cubicBezTo>
                <a:lnTo>
                  <a:pt x="680229" y="755810"/>
                </a:lnTo>
                <a:close/>
                <a:moveTo>
                  <a:pt x="755810" y="160610"/>
                </a:moveTo>
                <a:cubicBezTo>
                  <a:pt x="876740" y="309882"/>
                  <a:pt x="1003338" y="483718"/>
                  <a:pt x="1018454" y="680229"/>
                </a:cubicBezTo>
                <a:lnTo>
                  <a:pt x="755810" y="680229"/>
                </a:lnTo>
                <a:lnTo>
                  <a:pt x="755810" y="160610"/>
                </a:lnTo>
                <a:close/>
                <a:moveTo>
                  <a:pt x="680229" y="680229"/>
                </a:moveTo>
                <a:lnTo>
                  <a:pt x="417585" y="680229"/>
                </a:lnTo>
                <a:cubicBezTo>
                  <a:pt x="432701" y="485608"/>
                  <a:pt x="559299" y="309882"/>
                  <a:pt x="680229" y="160610"/>
                </a:cubicBezTo>
                <a:lnTo>
                  <a:pt x="680229" y="680229"/>
                </a:lnTo>
                <a:close/>
                <a:moveTo>
                  <a:pt x="1320778" y="680229"/>
                </a:moveTo>
                <a:lnTo>
                  <a:pt x="1094035" y="680229"/>
                </a:lnTo>
                <a:cubicBezTo>
                  <a:pt x="1080808" y="464823"/>
                  <a:pt x="944763" y="273981"/>
                  <a:pt x="821943" y="122819"/>
                </a:cubicBezTo>
                <a:cubicBezTo>
                  <a:pt x="1094035" y="170057"/>
                  <a:pt x="1303772" y="398690"/>
                  <a:pt x="1320778" y="680229"/>
                </a:cubicBezTo>
                <a:close/>
                <a:moveTo>
                  <a:pt x="718020" y="0"/>
                </a:moveTo>
                <a:cubicBezTo>
                  <a:pt x="321219" y="0"/>
                  <a:pt x="0" y="321219"/>
                  <a:pt x="0" y="718020"/>
                </a:cubicBezTo>
                <a:cubicBezTo>
                  <a:pt x="0" y="1114820"/>
                  <a:pt x="321219" y="1436039"/>
                  <a:pt x="718020" y="1436039"/>
                </a:cubicBezTo>
                <a:cubicBezTo>
                  <a:pt x="1114820" y="1436039"/>
                  <a:pt x="1436039" y="1114820"/>
                  <a:pt x="1436039" y="718020"/>
                </a:cubicBezTo>
                <a:cubicBezTo>
                  <a:pt x="1436039" y="321219"/>
                  <a:pt x="1114820" y="0"/>
                  <a:pt x="718020" y="0"/>
                </a:cubicBezTo>
                <a:close/>
              </a:path>
            </a:pathLst>
          </a:custGeom>
          <a:solidFill>
            <a:schemeClr val="tx1"/>
          </a:solidFill>
          <a:ln w="57150" cap="sq" cmpd="sng">
            <a:gradFill>
              <a:gsLst>
                <a:gs pos="0">
                  <a:srgbClr val="57C1D6"/>
                </a:gs>
                <a:gs pos="95000">
                  <a:srgbClr val="3FA5C0"/>
                </a:gs>
              </a:gsLst>
              <a:lin ang="7200000" scaled="0"/>
            </a:gradFill>
            <a:prstDash val="solid"/>
            <a:round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BE0EBC6-FD7A-42A8-AF85-24E577C39D9E}"/>
              </a:ext>
            </a:extLst>
          </p:cNvPr>
          <p:cNvSpPr txBox="1"/>
          <p:nvPr/>
        </p:nvSpPr>
        <p:spPr>
          <a:xfrm>
            <a:off x="4248253" y="3653238"/>
            <a:ext cx="7556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/>
            <a:r>
              <a:rPr lang="pt-BR" sz="1800" b="1" i="0" u="none" strike="noStrike" dirty="0">
                <a:effectLst/>
                <a:latin typeface="Arial" panose="020B0604020202020204" pitchFamily="34" charset="0"/>
              </a:rPr>
              <a:t>Mateus Valadares, Rafael Duarte, Rodolfo Rocha, Vinícius George</a:t>
            </a:r>
            <a:endParaRPr lang="pt-BR" b="0" i="0" dirty="0">
              <a:effectLst/>
              <a:latin typeface="Segoe UI" panose="020B0502040204020203" pitchFamily="34" charset="0"/>
            </a:endParaRPr>
          </a:p>
          <a:p>
            <a:endParaRPr lang="pt-BR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9919C2B-36AB-4959-8345-6CE5CDFEC74F}"/>
              </a:ext>
            </a:extLst>
          </p:cNvPr>
          <p:cNvCxnSpPr>
            <a:cxnSpLocks/>
          </p:cNvCxnSpPr>
          <p:nvPr/>
        </p:nvCxnSpPr>
        <p:spPr>
          <a:xfrm>
            <a:off x="4457700" y="3653238"/>
            <a:ext cx="70902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25392"/>
      </p:ext>
    </p:extLst>
  </p:cSld>
  <p:clrMapOvr>
    <a:masterClrMapping/>
  </p:clrMapOvr>
  <p:transition spd="med" advClick="0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ozca los beneficios que ofrece la biblioteca virtual más grande de  Santander | Vanguardia.com">
            <a:extLst>
              <a:ext uri="{FF2B5EF4-FFF2-40B4-BE49-F238E27FC236}">
                <a16:creationId xmlns:a16="http://schemas.microsoft.com/office/drawing/2014/main" id="{8925D37F-4455-408E-BA37-B004E422F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4" b="89727" l="6844" r="93156">
                        <a14:foregroundMark x1="93296" y1="70650" x2="89246" y2="73795"/>
                        <a14:foregroundMark x1="6844" y1="74423" x2="11872" y2="74214"/>
                      </a14:backgroundRemoval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64" y="1084392"/>
            <a:ext cx="7836078" cy="522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53A2988-FC03-43FA-8B36-B15DA2AAF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8800" cap="none" dirty="0"/>
              <a:t>Objetivo Geral</a:t>
            </a:r>
            <a:endParaRPr lang="pt-BR" sz="5400" cap="none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1E232B-C9C1-4D56-8D1B-6724F3B1A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8858" y="2749906"/>
            <a:ext cx="4951411" cy="1889376"/>
          </a:xfrm>
          <a:solidFill>
            <a:srgbClr val="000000">
              <a:alpha val="40000"/>
            </a:srgbClr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pt-BR" dirty="0"/>
              <a:t>Desenvolver uma biblioteca virtual que possibilite o empréstimo e troca de livro ente diferentes pessoas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1706669"/>
      </p:ext>
    </p:extLst>
  </p:cSld>
  <p:clrMapOvr>
    <a:masterClrMapping/>
  </p:clrMapOvr>
  <p:transition spd="med" advClick="0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A2988-FC03-43FA-8B36-B15DA2AAF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cap="none" dirty="0"/>
              <a:t>Objetivos</a:t>
            </a:r>
          </a:p>
        </p:txBody>
      </p:sp>
      <p:grpSp>
        <p:nvGrpSpPr>
          <p:cNvPr id="6" name="Gráfico 3" descr="Transferir">
            <a:extLst>
              <a:ext uri="{FF2B5EF4-FFF2-40B4-BE49-F238E27FC236}">
                <a16:creationId xmlns:a16="http://schemas.microsoft.com/office/drawing/2014/main" id="{ABC73CD1-3FB3-4432-BD5E-109793E0EDCD}"/>
              </a:ext>
            </a:extLst>
          </p:cNvPr>
          <p:cNvGrpSpPr/>
          <p:nvPr/>
        </p:nvGrpSpPr>
        <p:grpSpPr>
          <a:xfrm>
            <a:off x="5330372" y="-478971"/>
            <a:ext cx="5395685" cy="8134200"/>
            <a:chOff x="5330372" y="-478971"/>
            <a:chExt cx="4479697" cy="8134200"/>
          </a:xfrm>
          <a:solidFill>
            <a:srgbClr val="FFFFFF">
              <a:alpha val="20000"/>
            </a:srgbClr>
          </a:solidFill>
        </p:grpSpPr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90A65701-1E7B-4BBC-86B4-4A130874E3BF}"/>
                </a:ext>
              </a:extLst>
            </p:cNvPr>
            <p:cNvSpPr/>
            <p:nvPr/>
          </p:nvSpPr>
          <p:spPr>
            <a:xfrm>
              <a:off x="5517026" y="3509735"/>
              <a:ext cx="4106265" cy="2874300"/>
            </a:xfrm>
            <a:custGeom>
              <a:avLst/>
              <a:gdLst>
                <a:gd name="connsiteX0" fmla="*/ 139991 w 4106265"/>
                <a:gd name="connsiteY0" fmla="*/ 1179900 h 2874300"/>
                <a:gd name="connsiteX1" fmla="*/ 3628555 w 4106265"/>
                <a:gd name="connsiteY1" fmla="*/ 1179900 h 2874300"/>
                <a:gd name="connsiteX2" fmla="*/ 3214183 w 4106265"/>
                <a:gd name="connsiteY2" fmla="*/ 427486 h 2874300"/>
                <a:gd name="connsiteX3" fmla="*/ 3221168 w 4106265"/>
                <a:gd name="connsiteY3" fmla="*/ 68226 h 2874300"/>
                <a:gd name="connsiteX4" fmla="*/ 3412036 w 4106265"/>
                <a:gd name="connsiteY4" fmla="*/ 68226 h 2874300"/>
                <a:gd name="connsiteX5" fmla="*/ 4065325 w 4106265"/>
                <a:gd name="connsiteY5" fmla="*/ 1254463 h 2874300"/>
                <a:gd name="connsiteX6" fmla="*/ 4065325 w 4106265"/>
                <a:gd name="connsiteY6" fmla="*/ 1613724 h 2874300"/>
                <a:gd name="connsiteX7" fmla="*/ 3412036 w 4106265"/>
                <a:gd name="connsiteY7" fmla="*/ 2799961 h 2874300"/>
                <a:gd name="connsiteX8" fmla="*/ 3214183 w 4106265"/>
                <a:gd name="connsiteY8" fmla="*/ 2799961 h 2874300"/>
                <a:gd name="connsiteX9" fmla="*/ 3214183 w 4106265"/>
                <a:gd name="connsiteY9" fmla="*/ 2440700 h 2874300"/>
                <a:gd name="connsiteX10" fmla="*/ 3628555 w 4106265"/>
                <a:gd name="connsiteY10" fmla="*/ 1688287 h 2874300"/>
                <a:gd name="connsiteX11" fmla="*/ 139991 w 4106265"/>
                <a:gd name="connsiteY11" fmla="*/ 1688287 h 2874300"/>
                <a:gd name="connsiteX12" fmla="*/ 0 w 4106265"/>
                <a:gd name="connsiteY12" fmla="*/ 1434093 h 2874300"/>
                <a:gd name="connsiteX13" fmla="*/ 139991 w 4106265"/>
                <a:gd name="connsiteY13" fmla="*/ 1179900 h 287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06265" h="2874300">
                  <a:moveTo>
                    <a:pt x="139991" y="1179900"/>
                  </a:moveTo>
                  <a:lnTo>
                    <a:pt x="3628555" y="1179900"/>
                  </a:lnTo>
                  <a:lnTo>
                    <a:pt x="3214183" y="427486"/>
                  </a:lnTo>
                  <a:cubicBezTo>
                    <a:pt x="3161476" y="324775"/>
                    <a:pt x="3164603" y="163929"/>
                    <a:pt x="3221168" y="68226"/>
                  </a:cubicBezTo>
                  <a:cubicBezTo>
                    <a:pt x="3274929" y="-22742"/>
                    <a:pt x="3358275" y="-22742"/>
                    <a:pt x="3412036" y="68226"/>
                  </a:cubicBezTo>
                  <a:lnTo>
                    <a:pt x="4065325" y="1254463"/>
                  </a:lnTo>
                  <a:cubicBezTo>
                    <a:pt x="4119912" y="1353709"/>
                    <a:pt x="4119912" y="1514478"/>
                    <a:pt x="4065325" y="1613724"/>
                  </a:cubicBezTo>
                  <a:lnTo>
                    <a:pt x="3412036" y="2799961"/>
                  </a:lnTo>
                  <a:cubicBezTo>
                    <a:pt x="3357379" y="2899080"/>
                    <a:pt x="3268840" y="2899080"/>
                    <a:pt x="3214183" y="2799961"/>
                  </a:cubicBezTo>
                  <a:cubicBezTo>
                    <a:pt x="3159596" y="2700715"/>
                    <a:pt x="3159596" y="2539946"/>
                    <a:pt x="3214183" y="2440700"/>
                  </a:cubicBezTo>
                  <a:lnTo>
                    <a:pt x="3628555" y="1688287"/>
                  </a:lnTo>
                  <a:lnTo>
                    <a:pt x="139991" y="1688287"/>
                  </a:lnTo>
                  <a:cubicBezTo>
                    <a:pt x="62676" y="1688287"/>
                    <a:pt x="0" y="1574484"/>
                    <a:pt x="0" y="1434093"/>
                  </a:cubicBezTo>
                  <a:cubicBezTo>
                    <a:pt x="0" y="1293702"/>
                    <a:pt x="62676" y="1179900"/>
                    <a:pt x="139991" y="1179900"/>
                  </a:cubicBezTo>
                  <a:close/>
                </a:path>
              </a:pathLst>
            </a:custGeom>
            <a:grpFill/>
            <a:ln w="46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43442287-5189-41E5-A8B8-46732F3D4C75}"/>
                </a:ext>
              </a:extLst>
            </p:cNvPr>
            <p:cNvSpPr/>
            <p:nvPr/>
          </p:nvSpPr>
          <p:spPr>
            <a:xfrm>
              <a:off x="5517149" y="785654"/>
              <a:ext cx="4106265" cy="2886981"/>
            </a:xfrm>
            <a:custGeom>
              <a:avLst/>
              <a:gdLst>
                <a:gd name="connsiteX0" fmla="*/ 3966275 w 4106265"/>
                <a:gd name="connsiteY0" fmla="*/ 1192581 h 2886981"/>
                <a:gd name="connsiteX1" fmla="*/ 477711 w 4106265"/>
                <a:gd name="connsiteY1" fmla="*/ 1192581 h 2886981"/>
                <a:gd name="connsiteX2" fmla="*/ 892083 w 4106265"/>
                <a:gd name="connsiteY2" fmla="*/ 440168 h 2886981"/>
                <a:gd name="connsiteX3" fmla="*/ 899069 w 4106265"/>
                <a:gd name="connsiteY3" fmla="*/ 80907 h 2886981"/>
                <a:gd name="connsiteX4" fmla="*/ 701215 w 4106265"/>
                <a:gd name="connsiteY4" fmla="*/ 68223 h 2886981"/>
                <a:gd name="connsiteX5" fmla="*/ 694230 w 4106265"/>
                <a:gd name="connsiteY5" fmla="*/ 80907 h 2886981"/>
                <a:gd name="connsiteX6" fmla="*/ 40941 w 4106265"/>
                <a:gd name="connsiteY6" fmla="*/ 1267145 h 2886981"/>
                <a:gd name="connsiteX7" fmla="*/ 40941 w 4106265"/>
                <a:gd name="connsiteY7" fmla="*/ 1626405 h 2886981"/>
                <a:gd name="connsiteX8" fmla="*/ 694230 w 4106265"/>
                <a:gd name="connsiteY8" fmla="*/ 2812643 h 2886981"/>
                <a:gd name="connsiteX9" fmla="*/ 892083 w 4106265"/>
                <a:gd name="connsiteY9" fmla="*/ 2812643 h 2886981"/>
                <a:gd name="connsiteX10" fmla="*/ 892083 w 4106265"/>
                <a:gd name="connsiteY10" fmla="*/ 2453382 h 2886981"/>
                <a:gd name="connsiteX11" fmla="*/ 477711 w 4106265"/>
                <a:gd name="connsiteY11" fmla="*/ 1700969 h 2886981"/>
                <a:gd name="connsiteX12" fmla="*/ 3966275 w 4106265"/>
                <a:gd name="connsiteY12" fmla="*/ 1700969 h 2886981"/>
                <a:gd name="connsiteX13" fmla="*/ 4106266 w 4106265"/>
                <a:gd name="connsiteY13" fmla="*/ 1446775 h 2886981"/>
                <a:gd name="connsiteX14" fmla="*/ 3966275 w 4106265"/>
                <a:gd name="connsiteY14" fmla="*/ 1192581 h 288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06265" h="2886981">
                  <a:moveTo>
                    <a:pt x="3966275" y="1192581"/>
                  </a:moveTo>
                  <a:lnTo>
                    <a:pt x="477711" y="1192581"/>
                  </a:lnTo>
                  <a:lnTo>
                    <a:pt x="892083" y="440168"/>
                  </a:lnTo>
                  <a:cubicBezTo>
                    <a:pt x="948649" y="344464"/>
                    <a:pt x="951775" y="183618"/>
                    <a:pt x="899069" y="80907"/>
                  </a:cubicBezTo>
                  <a:cubicBezTo>
                    <a:pt x="846362" y="-21804"/>
                    <a:pt x="757776" y="-27481"/>
                    <a:pt x="701215" y="68223"/>
                  </a:cubicBezTo>
                  <a:cubicBezTo>
                    <a:pt x="698803" y="72298"/>
                    <a:pt x="696474" y="76535"/>
                    <a:pt x="694230" y="80907"/>
                  </a:cubicBezTo>
                  <a:lnTo>
                    <a:pt x="40941" y="1267145"/>
                  </a:lnTo>
                  <a:cubicBezTo>
                    <a:pt x="-13647" y="1366390"/>
                    <a:pt x="-13647" y="1527159"/>
                    <a:pt x="40941" y="1626405"/>
                  </a:cubicBezTo>
                  <a:lnTo>
                    <a:pt x="694230" y="2812643"/>
                  </a:lnTo>
                  <a:cubicBezTo>
                    <a:pt x="748887" y="2911761"/>
                    <a:pt x="837426" y="2911761"/>
                    <a:pt x="892083" y="2812643"/>
                  </a:cubicBezTo>
                  <a:cubicBezTo>
                    <a:pt x="946670" y="2713397"/>
                    <a:pt x="946670" y="2552628"/>
                    <a:pt x="892083" y="2453382"/>
                  </a:cubicBezTo>
                  <a:lnTo>
                    <a:pt x="477711" y="1700969"/>
                  </a:lnTo>
                  <a:lnTo>
                    <a:pt x="3966275" y="1700969"/>
                  </a:lnTo>
                  <a:cubicBezTo>
                    <a:pt x="4043592" y="1700969"/>
                    <a:pt x="4106266" y="1587166"/>
                    <a:pt x="4106266" y="1446775"/>
                  </a:cubicBezTo>
                  <a:cubicBezTo>
                    <a:pt x="4106266" y="1306384"/>
                    <a:pt x="4043592" y="1192581"/>
                    <a:pt x="3966275" y="1192581"/>
                  </a:cubicBezTo>
                  <a:close/>
                </a:path>
              </a:pathLst>
            </a:custGeom>
            <a:grpFill/>
            <a:ln w="46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F936FC66-6C08-484E-A37C-19D30407299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1141413" y="2097088"/>
            <a:ext cx="4954588" cy="2719719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solidFill>
              <a:srgbClr val="000000"/>
            </a:solidFill>
          </a:ln>
        </p:spPr>
        <p:txBody>
          <a:bodyPr vert="horz" lIns="91440" tIns="45720" rIns="91440" bIns="45720" numCol="1" rtlCol="0">
            <a:normAutofit/>
          </a:bodyPr>
          <a:lstStyle>
            <a:lvl1pPr marL="22860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/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/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/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/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9pPr>
          </a:lstStyle>
          <a:p>
            <a:pPr algn="just"/>
            <a:r>
              <a:rPr lang="pt-BR" dirty="0"/>
              <a:t>Disponibilizar uma ferramenta simples e intuitiva que permita um usuário cadastrar livros que deseja trocar ou emprestar 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283491"/>
      </p:ext>
    </p:extLst>
  </p:cSld>
  <p:clrMapOvr>
    <a:masterClrMapping/>
  </p:clrMapOvr>
  <p:transition spd="med" advClick="0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A2988-FC03-43FA-8B36-B15DA2AAF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cap="none" dirty="0"/>
              <a:t>Objetivos</a:t>
            </a:r>
          </a:p>
        </p:txBody>
      </p:sp>
      <p:grpSp>
        <p:nvGrpSpPr>
          <p:cNvPr id="6" name="Gráfico 3" descr="Transferir">
            <a:extLst>
              <a:ext uri="{FF2B5EF4-FFF2-40B4-BE49-F238E27FC236}">
                <a16:creationId xmlns:a16="http://schemas.microsoft.com/office/drawing/2014/main" id="{ABC73CD1-3FB3-4432-BD5E-109793E0EDCD}"/>
              </a:ext>
            </a:extLst>
          </p:cNvPr>
          <p:cNvGrpSpPr/>
          <p:nvPr/>
        </p:nvGrpSpPr>
        <p:grpSpPr>
          <a:xfrm>
            <a:off x="5330372" y="-478971"/>
            <a:ext cx="5395685" cy="8134200"/>
            <a:chOff x="5330372" y="-478971"/>
            <a:chExt cx="4479697" cy="8134200"/>
          </a:xfrm>
          <a:solidFill>
            <a:srgbClr val="FFFFFF">
              <a:alpha val="20000"/>
            </a:srgbClr>
          </a:solidFill>
        </p:grpSpPr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90A65701-1E7B-4BBC-86B4-4A130874E3BF}"/>
                </a:ext>
              </a:extLst>
            </p:cNvPr>
            <p:cNvSpPr/>
            <p:nvPr/>
          </p:nvSpPr>
          <p:spPr>
            <a:xfrm>
              <a:off x="5517026" y="3509735"/>
              <a:ext cx="4106265" cy="2874300"/>
            </a:xfrm>
            <a:custGeom>
              <a:avLst/>
              <a:gdLst>
                <a:gd name="connsiteX0" fmla="*/ 139991 w 4106265"/>
                <a:gd name="connsiteY0" fmla="*/ 1179900 h 2874300"/>
                <a:gd name="connsiteX1" fmla="*/ 3628555 w 4106265"/>
                <a:gd name="connsiteY1" fmla="*/ 1179900 h 2874300"/>
                <a:gd name="connsiteX2" fmla="*/ 3214183 w 4106265"/>
                <a:gd name="connsiteY2" fmla="*/ 427486 h 2874300"/>
                <a:gd name="connsiteX3" fmla="*/ 3221168 w 4106265"/>
                <a:gd name="connsiteY3" fmla="*/ 68226 h 2874300"/>
                <a:gd name="connsiteX4" fmla="*/ 3412036 w 4106265"/>
                <a:gd name="connsiteY4" fmla="*/ 68226 h 2874300"/>
                <a:gd name="connsiteX5" fmla="*/ 4065325 w 4106265"/>
                <a:gd name="connsiteY5" fmla="*/ 1254463 h 2874300"/>
                <a:gd name="connsiteX6" fmla="*/ 4065325 w 4106265"/>
                <a:gd name="connsiteY6" fmla="*/ 1613724 h 2874300"/>
                <a:gd name="connsiteX7" fmla="*/ 3412036 w 4106265"/>
                <a:gd name="connsiteY7" fmla="*/ 2799961 h 2874300"/>
                <a:gd name="connsiteX8" fmla="*/ 3214183 w 4106265"/>
                <a:gd name="connsiteY8" fmla="*/ 2799961 h 2874300"/>
                <a:gd name="connsiteX9" fmla="*/ 3214183 w 4106265"/>
                <a:gd name="connsiteY9" fmla="*/ 2440700 h 2874300"/>
                <a:gd name="connsiteX10" fmla="*/ 3628555 w 4106265"/>
                <a:gd name="connsiteY10" fmla="*/ 1688287 h 2874300"/>
                <a:gd name="connsiteX11" fmla="*/ 139991 w 4106265"/>
                <a:gd name="connsiteY11" fmla="*/ 1688287 h 2874300"/>
                <a:gd name="connsiteX12" fmla="*/ 0 w 4106265"/>
                <a:gd name="connsiteY12" fmla="*/ 1434093 h 2874300"/>
                <a:gd name="connsiteX13" fmla="*/ 139991 w 4106265"/>
                <a:gd name="connsiteY13" fmla="*/ 1179900 h 287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06265" h="2874300">
                  <a:moveTo>
                    <a:pt x="139991" y="1179900"/>
                  </a:moveTo>
                  <a:lnTo>
                    <a:pt x="3628555" y="1179900"/>
                  </a:lnTo>
                  <a:lnTo>
                    <a:pt x="3214183" y="427486"/>
                  </a:lnTo>
                  <a:cubicBezTo>
                    <a:pt x="3161476" y="324775"/>
                    <a:pt x="3164603" y="163929"/>
                    <a:pt x="3221168" y="68226"/>
                  </a:cubicBezTo>
                  <a:cubicBezTo>
                    <a:pt x="3274929" y="-22742"/>
                    <a:pt x="3358275" y="-22742"/>
                    <a:pt x="3412036" y="68226"/>
                  </a:cubicBezTo>
                  <a:lnTo>
                    <a:pt x="4065325" y="1254463"/>
                  </a:lnTo>
                  <a:cubicBezTo>
                    <a:pt x="4119912" y="1353709"/>
                    <a:pt x="4119912" y="1514478"/>
                    <a:pt x="4065325" y="1613724"/>
                  </a:cubicBezTo>
                  <a:lnTo>
                    <a:pt x="3412036" y="2799961"/>
                  </a:lnTo>
                  <a:cubicBezTo>
                    <a:pt x="3357379" y="2899080"/>
                    <a:pt x="3268840" y="2899080"/>
                    <a:pt x="3214183" y="2799961"/>
                  </a:cubicBezTo>
                  <a:cubicBezTo>
                    <a:pt x="3159596" y="2700715"/>
                    <a:pt x="3159596" y="2539946"/>
                    <a:pt x="3214183" y="2440700"/>
                  </a:cubicBezTo>
                  <a:lnTo>
                    <a:pt x="3628555" y="1688287"/>
                  </a:lnTo>
                  <a:lnTo>
                    <a:pt x="139991" y="1688287"/>
                  </a:lnTo>
                  <a:cubicBezTo>
                    <a:pt x="62676" y="1688287"/>
                    <a:pt x="0" y="1574484"/>
                    <a:pt x="0" y="1434093"/>
                  </a:cubicBezTo>
                  <a:cubicBezTo>
                    <a:pt x="0" y="1293702"/>
                    <a:pt x="62676" y="1179900"/>
                    <a:pt x="139991" y="1179900"/>
                  </a:cubicBezTo>
                  <a:close/>
                </a:path>
              </a:pathLst>
            </a:custGeom>
            <a:grpFill/>
            <a:ln w="46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43442287-5189-41E5-A8B8-46732F3D4C75}"/>
                </a:ext>
              </a:extLst>
            </p:cNvPr>
            <p:cNvSpPr/>
            <p:nvPr/>
          </p:nvSpPr>
          <p:spPr>
            <a:xfrm>
              <a:off x="5517149" y="785654"/>
              <a:ext cx="4106265" cy="2886981"/>
            </a:xfrm>
            <a:custGeom>
              <a:avLst/>
              <a:gdLst>
                <a:gd name="connsiteX0" fmla="*/ 3966275 w 4106265"/>
                <a:gd name="connsiteY0" fmla="*/ 1192581 h 2886981"/>
                <a:gd name="connsiteX1" fmla="*/ 477711 w 4106265"/>
                <a:gd name="connsiteY1" fmla="*/ 1192581 h 2886981"/>
                <a:gd name="connsiteX2" fmla="*/ 892083 w 4106265"/>
                <a:gd name="connsiteY2" fmla="*/ 440168 h 2886981"/>
                <a:gd name="connsiteX3" fmla="*/ 899069 w 4106265"/>
                <a:gd name="connsiteY3" fmla="*/ 80907 h 2886981"/>
                <a:gd name="connsiteX4" fmla="*/ 701215 w 4106265"/>
                <a:gd name="connsiteY4" fmla="*/ 68223 h 2886981"/>
                <a:gd name="connsiteX5" fmla="*/ 694230 w 4106265"/>
                <a:gd name="connsiteY5" fmla="*/ 80907 h 2886981"/>
                <a:gd name="connsiteX6" fmla="*/ 40941 w 4106265"/>
                <a:gd name="connsiteY6" fmla="*/ 1267145 h 2886981"/>
                <a:gd name="connsiteX7" fmla="*/ 40941 w 4106265"/>
                <a:gd name="connsiteY7" fmla="*/ 1626405 h 2886981"/>
                <a:gd name="connsiteX8" fmla="*/ 694230 w 4106265"/>
                <a:gd name="connsiteY8" fmla="*/ 2812643 h 2886981"/>
                <a:gd name="connsiteX9" fmla="*/ 892083 w 4106265"/>
                <a:gd name="connsiteY9" fmla="*/ 2812643 h 2886981"/>
                <a:gd name="connsiteX10" fmla="*/ 892083 w 4106265"/>
                <a:gd name="connsiteY10" fmla="*/ 2453382 h 2886981"/>
                <a:gd name="connsiteX11" fmla="*/ 477711 w 4106265"/>
                <a:gd name="connsiteY11" fmla="*/ 1700969 h 2886981"/>
                <a:gd name="connsiteX12" fmla="*/ 3966275 w 4106265"/>
                <a:gd name="connsiteY12" fmla="*/ 1700969 h 2886981"/>
                <a:gd name="connsiteX13" fmla="*/ 4106266 w 4106265"/>
                <a:gd name="connsiteY13" fmla="*/ 1446775 h 2886981"/>
                <a:gd name="connsiteX14" fmla="*/ 3966275 w 4106265"/>
                <a:gd name="connsiteY14" fmla="*/ 1192581 h 288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06265" h="2886981">
                  <a:moveTo>
                    <a:pt x="3966275" y="1192581"/>
                  </a:moveTo>
                  <a:lnTo>
                    <a:pt x="477711" y="1192581"/>
                  </a:lnTo>
                  <a:lnTo>
                    <a:pt x="892083" y="440168"/>
                  </a:lnTo>
                  <a:cubicBezTo>
                    <a:pt x="948649" y="344464"/>
                    <a:pt x="951775" y="183618"/>
                    <a:pt x="899069" y="80907"/>
                  </a:cubicBezTo>
                  <a:cubicBezTo>
                    <a:pt x="846362" y="-21804"/>
                    <a:pt x="757776" y="-27481"/>
                    <a:pt x="701215" y="68223"/>
                  </a:cubicBezTo>
                  <a:cubicBezTo>
                    <a:pt x="698803" y="72298"/>
                    <a:pt x="696474" y="76535"/>
                    <a:pt x="694230" y="80907"/>
                  </a:cubicBezTo>
                  <a:lnTo>
                    <a:pt x="40941" y="1267145"/>
                  </a:lnTo>
                  <a:cubicBezTo>
                    <a:pt x="-13647" y="1366390"/>
                    <a:pt x="-13647" y="1527159"/>
                    <a:pt x="40941" y="1626405"/>
                  </a:cubicBezTo>
                  <a:lnTo>
                    <a:pt x="694230" y="2812643"/>
                  </a:lnTo>
                  <a:cubicBezTo>
                    <a:pt x="748887" y="2911761"/>
                    <a:pt x="837426" y="2911761"/>
                    <a:pt x="892083" y="2812643"/>
                  </a:cubicBezTo>
                  <a:cubicBezTo>
                    <a:pt x="946670" y="2713397"/>
                    <a:pt x="946670" y="2552628"/>
                    <a:pt x="892083" y="2453382"/>
                  </a:cubicBezTo>
                  <a:lnTo>
                    <a:pt x="477711" y="1700969"/>
                  </a:lnTo>
                  <a:lnTo>
                    <a:pt x="3966275" y="1700969"/>
                  </a:lnTo>
                  <a:cubicBezTo>
                    <a:pt x="4043592" y="1700969"/>
                    <a:pt x="4106266" y="1587166"/>
                    <a:pt x="4106266" y="1446775"/>
                  </a:cubicBezTo>
                  <a:cubicBezTo>
                    <a:pt x="4106266" y="1306384"/>
                    <a:pt x="4043592" y="1192581"/>
                    <a:pt x="3966275" y="1192581"/>
                  </a:cubicBezTo>
                  <a:close/>
                </a:path>
              </a:pathLst>
            </a:custGeom>
            <a:grpFill/>
            <a:ln w="46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F936FC66-6C08-484E-A37C-19D30407299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1141413" y="2097088"/>
            <a:ext cx="4954588" cy="2719719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solidFill>
              <a:srgbClr val="000000"/>
            </a:solidFill>
          </a:ln>
        </p:spPr>
        <p:txBody>
          <a:bodyPr vert="horz" lIns="91440" tIns="45720" rIns="91440" bIns="45720" numCol="1" rtlCol="0">
            <a:normAutofit/>
          </a:bodyPr>
          <a:lstStyle>
            <a:lvl1pPr marL="22860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/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/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/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/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9pPr>
          </a:lstStyle>
          <a:p>
            <a:r>
              <a:rPr lang="pt-BR" dirty="0"/>
              <a:t>Possibilitar uma interface interativa que auxilie no processo de troca e empréstimo de livros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1363600"/>
      </p:ext>
    </p:extLst>
  </p:cSld>
  <p:clrMapOvr>
    <a:masterClrMapping/>
  </p:clrMapOvr>
  <p:transition spd="med" advClick="0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4729775-7854-492F-BC62-A2FC45D062EB}"/>
              </a:ext>
            </a:extLst>
          </p:cNvPr>
          <p:cNvSpPr/>
          <p:nvPr/>
        </p:nvSpPr>
        <p:spPr>
          <a:xfrm>
            <a:off x="697423" y="765976"/>
            <a:ext cx="6300000" cy="5760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3A2988-FC03-43FA-8B36-B15DA2AAF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z="8800" cap="none" dirty="0"/>
              <a:t>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1E232B-C9C1-4D56-8D1B-6724F3B1A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3396" y="2166606"/>
            <a:ext cx="6141582" cy="3323999"/>
          </a:xfrm>
          <a:solidFill>
            <a:schemeClr val="bg2">
              <a:lumMod val="50000"/>
              <a:alpha val="20000"/>
            </a:schemeClr>
          </a:soli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pt-BR" dirty="0"/>
              <a:t>Apesar do acesso aos livros estar mais facilitado muitas pessoas ainda não têm condições  de adquiri-los enquanto outras pessoas não destino para os livros que já tem, nossa plataforma auxiliaria a todos permitindo a circulação dos livros e de conhecimento</a:t>
            </a:r>
          </a:p>
        </p:txBody>
      </p:sp>
    </p:spTree>
    <p:extLst>
      <p:ext uri="{BB962C8B-B14F-4D97-AF65-F5344CB8AC3E}">
        <p14:creationId xmlns:p14="http://schemas.microsoft.com/office/powerpoint/2010/main" val="2035580318"/>
      </p:ext>
    </p:extLst>
  </p:cSld>
  <p:clrMapOvr>
    <a:masterClrMapping/>
  </p:clrMapOvr>
  <p:transition spd="med" advClick="0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ipse 13">
            <a:extLst>
              <a:ext uri="{FF2B5EF4-FFF2-40B4-BE49-F238E27FC236}">
                <a16:creationId xmlns:a16="http://schemas.microsoft.com/office/drawing/2014/main" id="{07BB0C4A-8BEA-4F2F-8D7D-83E8C85DC5CD}"/>
              </a:ext>
            </a:extLst>
          </p:cNvPr>
          <p:cNvSpPr>
            <a:spLocks noChangeAspect="1"/>
          </p:cNvSpPr>
          <p:nvPr/>
        </p:nvSpPr>
        <p:spPr>
          <a:xfrm>
            <a:off x="6292311" y="1660885"/>
            <a:ext cx="5040000" cy="5040000"/>
          </a:xfrm>
          <a:prstGeom prst="ellipse">
            <a:avLst/>
          </a:prstGeom>
          <a:solidFill>
            <a:schemeClr val="tx1">
              <a:alpha val="1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3A2988-FC03-43FA-8B36-B15DA2AAF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41026"/>
            <a:ext cx="10353164" cy="14785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t-BR" sz="8800" cap="none" dirty="0"/>
              <a:t>Participantes do Processo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D097724-CA23-4076-A578-BB14ED09014D}"/>
              </a:ext>
            </a:extLst>
          </p:cNvPr>
          <p:cNvSpPr>
            <a:spLocks noChangeAspect="1"/>
          </p:cNvSpPr>
          <p:nvPr/>
        </p:nvSpPr>
        <p:spPr>
          <a:xfrm>
            <a:off x="7012903" y="2380885"/>
            <a:ext cx="3598816" cy="3600000"/>
          </a:xfrm>
          <a:prstGeom prst="ellipse">
            <a:avLst/>
          </a:prstGeom>
          <a:solidFill>
            <a:schemeClr val="tx1">
              <a:alpha val="2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70372820-2BB5-4217-9445-47F78FE2DEF7}"/>
              </a:ext>
            </a:extLst>
          </p:cNvPr>
          <p:cNvSpPr>
            <a:spLocks noChangeAspect="1"/>
          </p:cNvSpPr>
          <p:nvPr/>
        </p:nvSpPr>
        <p:spPr>
          <a:xfrm>
            <a:off x="7732311" y="3100885"/>
            <a:ext cx="2160000" cy="2160000"/>
          </a:xfrm>
          <a:prstGeom prst="ellipse">
            <a:avLst/>
          </a:prstGeom>
          <a:solidFill>
            <a:schemeClr val="tx1">
              <a:alpha val="3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7725B89-FC78-40C1-95D9-A319BD0F08D4}"/>
              </a:ext>
            </a:extLst>
          </p:cNvPr>
          <p:cNvSpPr txBox="1"/>
          <p:nvPr/>
        </p:nvSpPr>
        <p:spPr>
          <a:xfrm>
            <a:off x="966445" y="2380885"/>
            <a:ext cx="19304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/>
              <a:t>Leitores</a:t>
            </a:r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6375E8DA-A804-4D33-989A-C936163F5867}"/>
              </a:ext>
            </a:extLst>
          </p:cNvPr>
          <p:cNvCxnSpPr>
            <a:cxnSpLocks/>
            <a:endCxn id="17" idx="3"/>
          </p:cNvCxnSpPr>
          <p:nvPr/>
        </p:nvCxnSpPr>
        <p:spPr>
          <a:xfrm rot="10800000">
            <a:off x="2896845" y="2734829"/>
            <a:ext cx="5221690" cy="1440539"/>
          </a:xfrm>
          <a:prstGeom prst="bentConnector3">
            <a:avLst>
              <a:gd name="adj1" fmla="val 46438"/>
            </a:avLst>
          </a:prstGeom>
          <a:ln w="31750" cap="rnd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áfico 9" descr="Usuários">
            <a:extLst>
              <a:ext uri="{FF2B5EF4-FFF2-40B4-BE49-F238E27FC236}">
                <a16:creationId xmlns:a16="http://schemas.microsoft.com/office/drawing/2014/main" id="{08643940-DFB8-46C1-B33D-605CF6F67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7768" y="3576342"/>
            <a:ext cx="1209085" cy="1209085"/>
          </a:xfrm>
          <a:prstGeom prst="rect">
            <a:avLst/>
          </a:prstGeom>
        </p:spPr>
      </p:pic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A9C4FF6A-7875-4AFF-BAA7-53DF0EABC63A}"/>
              </a:ext>
            </a:extLst>
          </p:cNvPr>
          <p:cNvCxnSpPr>
            <a:cxnSpLocks/>
            <a:endCxn id="40" idx="3"/>
          </p:cNvCxnSpPr>
          <p:nvPr/>
        </p:nvCxnSpPr>
        <p:spPr>
          <a:xfrm rot="10800000">
            <a:off x="2896846" y="3783654"/>
            <a:ext cx="4835469" cy="1303184"/>
          </a:xfrm>
          <a:prstGeom prst="bentConnector3">
            <a:avLst>
              <a:gd name="adj1" fmla="val 53526"/>
            </a:avLst>
          </a:prstGeom>
          <a:ln w="31750" cap="rnd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FBD8C613-F9ED-4247-BE53-3E54E301D16A}"/>
              </a:ext>
            </a:extLst>
          </p:cNvPr>
          <p:cNvCxnSpPr>
            <a:cxnSpLocks/>
            <a:endCxn id="41" idx="3"/>
          </p:cNvCxnSpPr>
          <p:nvPr/>
        </p:nvCxnSpPr>
        <p:spPr>
          <a:xfrm rot="10800000">
            <a:off x="3885151" y="4832480"/>
            <a:ext cx="3684894" cy="1023178"/>
          </a:xfrm>
          <a:prstGeom prst="bentConnector3">
            <a:avLst>
              <a:gd name="adj1" fmla="val 78600"/>
            </a:avLst>
          </a:prstGeom>
          <a:ln w="31750" cap="rnd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203FF8B-B836-460F-9895-B06604118447}"/>
              </a:ext>
            </a:extLst>
          </p:cNvPr>
          <p:cNvSpPr txBox="1"/>
          <p:nvPr/>
        </p:nvSpPr>
        <p:spPr>
          <a:xfrm>
            <a:off x="966445" y="3429711"/>
            <a:ext cx="19304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/>
              <a:t>Sistema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8355BAB7-1D1C-490C-82D7-263C9C17EE94}"/>
              </a:ext>
            </a:extLst>
          </p:cNvPr>
          <p:cNvSpPr txBox="1"/>
          <p:nvPr/>
        </p:nvSpPr>
        <p:spPr>
          <a:xfrm>
            <a:off x="966445" y="4478537"/>
            <a:ext cx="291870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/>
              <a:t>Fornecedores</a:t>
            </a:r>
          </a:p>
        </p:txBody>
      </p:sp>
    </p:spTree>
    <p:extLst>
      <p:ext uri="{BB962C8B-B14F-4D97-AF65-F5344CB8AC3E}">
        <p14:creationId xmlns:p14="http://schemas.microsoft.com/office/powerpoint/2010/main" val="3514348153"/>
      </p:ext>
    </p:extLst>
  </p:cSld>
  <p:clrMapOvr>
    <a:masterClrMapping/>
  </p:clrMapOvr>
  <p:transition spd="med" advClick="0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1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/>
      <p:bldP spid="15" grpId="0" animBg="1"/>
      <p:bldP spid="16" grpId="0" animBg="1"/>
      <p:bldP spid="17" grpId="0"/>
      <p:bldP spid="4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A2988-FC03-43FA-8B36-B15DA2AAF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cap="none" dirty="0"/>
              <a:t>Referências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1E232B-C9C1-4D56-8D1B-6724F3B1A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https://www.google.com/url?sa=i&amp;url=https%3A%2F%2Fm.vanguardia.com%2Farea-metropolitana%2Fbucaramanga%2Fconozca-los-beneficios-que-ofrece-la-biblioteca-virtual-mas-grande-de-santander-XN285321&amp;psig=AOvVaw0ldZZ9rFRRNxNsjOeifNxQ&amp;ust=1615315076663000&amp;source=images&amp;cd=vfe&amp;ved=0CAIQjRxqFwoTCLDlq-Croe8CFQAAAAAdAAAAABAI</a:t>
            </a:r>
          </a:p>
          <a:p>
            <a:r>
              <a:rPr lang="pt-BR" dirty="0"/>
              <a:t>https://www.google.com/url?sa=i&amp;url=https%3A%2F%2Fwww.cauba.org.br%2Fjustificativa-de-ausencia-nas-eleicoes-do-cau-pode-ser-feita-ate-3-de-fevereiro%2F&amp;psig=AOvVaw2sfzsgEa-_okqsnpNcDOe6&amp;ust=1615317091572000&amp;source=images&amp;cd=vfe&amp;ved=0CAIQjRxqFwoTCMjZzqGzoe8CFQAAAAAdAAAAABAD</a:t>
            </a:r>
          </a:p>
        </p:txBody>
      </p:sp>
    </p:spTree>
    <p:extLst>
      <p:ext uri="{BB962C8B-B14F-4D97-AF65-F5344CB8AC3E}">
        <p14:creationId xmlns:p14="http://schemas.microsoft.com/office/powerpoint/2010/main" val="3478113223"/>
      </p:ext>
    </p:extLst>
  </p:cSld>
  <p:clrMapOvr>
    <a:masterClrMapping/>
  </p:clrMapOvr>
  <p:transition spd="med" advClick="0">
    <p:wipe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350</TotalTime>
  <Words>219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Segoe UI</vt:lpstr>
      <vt:lpstr>Tw Cen MT</vt:lpstr>
      <vt:lpstr>Circuito</vt:lpstr>
      <vt:lpstr>WeBook</vt:lpstr>
      <vt:lpstr>Objetivo Geral</vt:lpstr>
      <vt:lpstr>Objetivos</vt:lpstr>
      <vt:lpstr>Objetivos</vt:lpstr>
      <vt:lpstr>Justificativa</vt:lpstr>
      <vt:lpstr>Participantes do Processo</vt:lpstr>
      <vt:lpstr>Referências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Duarte Pereira</dc:creator>
  <cp:lastModifiedBy>Rafael Duarte Pereira</cp:lastModifiedBy>
  <cp:revision>22</cp:revision>
  <dcterms:created xsi:type="dcterms:W3CDTF">2021-03-08T15:07:21Z</dcterms:created>
  <dcterms:modified xsi:type="dcterms:W3CDTF">2021-03-08T20:58:07Z</dcterms:modified>
</cp:coreProperties>
</file>