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79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18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58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98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36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76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16" algn="l" defTabSz="914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6DCB4FA-7923-4F9F-BAE6-6DEC01FF44FD}">
          <p14:sldIdLst>
            <p14:sldId id="261"/>
            <p14:sldId id="256"/>
            <p14:sldId id="260"/>
            <p14:sldId id="262"/>
            <p14:sldId id="263"/>
            <p14:sldId id="264"/>
            <p14:sldId id="258"/>
          </p14:sldIdLst>
        </p14:section>
        <p14:section name="Dois" id="{F1C5F6B0-D968-420C-ACE2-21627467188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FEFEFC"/>
    <a:srgbClr val="BBE1E2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2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1701-BF48-1EFD-A176-501B0C09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4CC63D-63C9-A7DB-10F5-AE30C8B27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77" indent="0" algn="ctr">
              <a:buNone/>
              <a:defRPr sz="2000"/>
            </a:lvl2pPr>
            <a:lvl3pPr marL="914555" indent="0" algn="ctr">
              <a:buNone/>
              <a:defRPr sz="1800"/>
            </a:lvl3pPr>
            <a:lvl4pPr marL="1371832" indent="0" algn="ctr">
              <a:buNone/>
              <a:defRPr sz="1600"/>
            </a:lvl4pPr>
            <a:lvl5pPr marL="1829109" indent="0" algn="ctr">
              <a:buNone/>
              <a:defRPr sz="1600"/>
            </a:lvl5pPr>
            <a:lvl6pPr marL="2286387" indent="0" algn="ctr">
              <a:buNone/>
              <a:defRPr sz="1600"/>
            </a:lvl6pPr>
            <a:lvl7pPr marL="2743664" indent="0" algn="ctr">
              <a:buNone/>
              <a:defRPr sz="1600"/>
            </a:lvl7pPr>
            <a:lvl8pPr marL="3200941" indent="0" algn="ctr">
              <a:buNone/>
              <a:defRPr sz="1600"/>
            </a:lvl8pPr>
            <a:lvl9pPr marL="365821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59994-C7BE-2F97-4692-CAF1DD94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063D3-7C94-F5B1-BCC2-EF52E508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E26AA-8B9B-E740-FEC3-90FE3D9D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C2197-8F7D-6648-0982-789430C6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FFCBBE-B484-4624-CDDE-A1BEC16E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FBBDE-E47C-BF76-24AC-87A4B687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8FC59-7C28-63BB-1016-BB6CD4E9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6ED1B-7D93-B5C2-C2D1-558CE20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17F99E-7632-D7E9-93C9-A90C453B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D6BC15-16B7-28F7-AEB6-0B24316F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B77E8-B82A-DD3B-25B5-E0603B38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91C4A-D816-3480-EC50-E5FF3192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12847-871E-2B3D-AA3D-A6FE078C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DCEC9-F51D-3F92-500D-CBDA871C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A4EA8-9E63-2E8D-844F-37D9AA0F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5DE3B-B08B-5F9E-9C5F-26765707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9A79-72DE-10FF-249B-85E3EF82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F317B-2A64-DBC6-D784-C50726AF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8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49784-D08A-BA33-202E-2A31C3F5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5A0BD5-CBBA-CEDF-A5CE-6DAE7609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9ACF9-AFA4-CA51-B48A-ABC3BFC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B3A315-6939-657E-E6BD-9636EECF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25EEA-B535-8C7E-2E0C-CB35D3EE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FE3AB-C690-1CF4-B6F2-BD74ECF6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14E2E-89A9-2B3D-452B-DD22B5117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2FF90-77E3-17A9-2207-9408B985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C5FAAF-ED32-592B-6060-B983A9ED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E1DC6E-F667-F8C3-C977-E65AE29D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99C59-423A-DA3A-6314-2A2238C0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19B98-3C5E-9CEA-9961-5FF6F027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9F476D-2E6C-E3D4-39DC-0D606CAE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77" indent="0">
              <a:buNone/>
              <a:defRPr sz="2000" b="1"/>
            </a:lvl2pPr>
            <a:lvl3pPr marL="914555" indent="0">
              <a:buNone/>
              <a:defRPr sz="1800" b="1"/>
            </a:lvl3pPr>
            <a:lvl4pPr marL="1371832" indent="0">
              <a:buNone/>
              <a:defRPr sz="1600" b="1"/>
            </a:lvl4pPr>
            <a:lvl5pPr marL="1829109" indent="0">
              <a:buNone/>
              <a:defRPr sz="1600" b="1"/>
            </a:lvl5pPr>
            <a:lvl6pPr marL="2286387" indent="0">
              <a:buNone/>
              <a:defRPr sz="1600" b="1"/>
            </a:lvl6pPr>
            <a:lvl7pPr marL="2743664" indent="0">
              <a:buNone/>
              <a:defRPr sz="1600" b="1"/>
            </a:lvl7pPr>
            <a:lvl8pPr marL="3200941" indent="0">
              <a:buNone/>
              <a:defRPr sz="1600" b="1"/>
            </a:lvl8pPr>
            <a:lvl9pPr marL="365821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052704-F905-EE6C-C644-64596D302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122145-EE90-2905-6C59-571C16EC2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77" indent="0">
              <a:buNone/>
              <a:defRPr sz="2000" b="1"/>
            </a:lvl2pPr>
            <a:lvl3pPr marL="914555" indent="0">
              <a:buNone/>
              <a:defRPr sz="1800" b="1"/>
            </a:lvl3pPr>
            <a:lvl4pPr marL="1371832" indent="0">
              <a:buNone/>
              <a:defRPr sz="1600" b="1"/>
            </a:lvl4pPr>
            <a:lvl5pPr marL="1829109" indent="0">
              <a:buNone/>
              <a:defRPr sz="1600" b="1"/>
            </a:lvl5pPr>
            <a:lvl6pPr marL="2286387" indent="0">
              <a:buNone/>
              <a:defRPr sz="1600" b="1"/>
            </a:lvl6pPr>
            <a:lvl7pPr marL="2743664" indent="0">
              <a:buNone/>
              <a:defRPr sz="1600" b="1"/>
            </a:lvl7pPr>
            <a:lvl8pPr marL="3200941" indent="0">
              <a:buNone/>
              <a:defRPr sz="1600" b="1"/>
            </a:lvl8pPr>
            <a:lvl9pPr marL="365821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61916F-E3A1-5DB5-617F-DE4EEDB6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4858A9-29E2-FE75-B93B-F4EB7F53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097EA2-2C7D-A944-264A-84567CEF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DF0F93-C927-FA4B-7360-E3FA498F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8AF00-EBED-6671-1840-14123DFF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85B45-646F-0342-6382-F69C600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9CA413-6DB7-4EB8-0204-ABEC4CF7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A4DD7D-E7AB-0924-7438-8C001E2D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818E3-D813-1BE7-7CA3-2DA32C62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DECAF8-42C3-66C4-9B1A-987D96B0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3EC21E-2239-15E2-D5CB-8A92F900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EFAA-DA2F-54A3-BD56-34B388FB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C888B-375F-FF7C-3B39-29ADA950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56F9C1-466F-0DB9-67C3-F02DB8E9A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77" indent="0">
              <a:buNone/>
              <a:defRPr sz="1400"/>
            </a:lvl2pPr>
            <a:lvl3pPr marL="914555" indent="0">
              <a:buNone/>
              <a:defRPr sz="1200"/>
            </a:lvl3pPr>
            <a:lvl4pPr marL="1371832" indent="0">
              <a:buNone/>
              <a:defRPr sz="1000"/>
            </a:lvl4pPr>
            <a:lvl5pPr marL="1829109" indent="0">
              <a:buNone/>
              <a:defRPr sz="1000"/>
            </a:lvl5pPr>
            <a:lvl6pPr marL="2286387" indent="0">
              <a:buNone/>
              <a:defRPr sz="1000"/>
            </a:lvl6pPr>
            <a:lvl7pPr marL="2743664" indent="0">
              <a:buNone/>
              <a:defRPr sz="1000"/>
            </a:lvl7pPr>
            <a:lvl8pPr marL="3200941" indent="0">
              <a:buNone/>
              <a:defRPr sz="1000"/>
            </a:lvl8pPr>
            <a:lvl9pPr marL="365821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445B0F-6AC7-A539-EB4A-832B8AF5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329EDA-29BB-F9E4-F211-998C9B80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F4BC4-CF1F-6ACB-6F89-3F48EF66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5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93BEA-A377-E6C8-6017-113BFEE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53959C-7C6C-F693-8C03-3D0F67915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77" indent="0">
              <a:buNone/>
              <a:defRPr sz="2801"/>
            </a:lvl2pPr>
            <a:lvl3pPr marL="914555" indent="0">
              <a:buNone/>
              <a:defRPr sz="2400"/>
            </a:lvl3pPr>
            <a:lvl4pPr marL="1371832" indent="0">
              <a:buNone/>
              <a:defRPr sz="2000"/>
            </a:lvl4pPr>
            <a:lvl5pPr marL="1829109" indent="0">
              <a:buNone/>
              <a:defRPr sz="2000"/>
            </a:lvl5pPr>
            <a:lvl6pPr marL="2286387" indent="0">
              <a:buNone/>
              <a:defRPr sz="2000"/>
            </a:lvl6pPr>
            <a:lvl7pPr marL="2743664" indent="0">
              <a:buNone/>
              <a:defRPr sz="2000"/>
            </a:lvl7pPr>
            <a:lvl8pPr marL="3200941" indent="0">
              <a:buNone/>
              <a:defRPr sz="2000"/>
            </a:lvl8pPr>
            <a:lvl9pPr marL="365821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F1FA2E-F54C-6652-DC1F-B0EDC27D9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77" indent="0">
              <a:buNone/>
              <a:defRPr sz="1400"/>
            </a:lvl2pPr>
            <a:lvl3pPr marL="914555" indent="0">
              <a:buNone/>
              <a:defRPr sz="1200"/>
            </a:lvl3pPr>
            <a:lvl4pPr marL="1371832" indent="0">
              <a:buNone/>
              <a:defRPr sz="1000"/>
            </a:lvl4pPr>
            <a:lvl5pPr marL="1829109" indent="0">
              <a:buNone/>
              <a:defRPr sz="1000"/>
            </a:lvl5pPr>
            <a:lvl6pPr marL="2286387" indent="0">
              <a:buNone/>
              <a:defRPr sz="1000"/>
            </a:lvl6pPr>
            <a:lvl7pPr marL="2743664" indent="0">
              <a:buNone/>
              <a:defRPr sz="1000"/>
            </a:lvl7pPr>
            <a:lvl8pPr marL="3200941" indent="0">
              <a:buNone/>
              <a:defRPr sz="1000"/>
            </a:lvl8pPr>
            <a:lvl9pPr marL="365821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C65815-51C1-1BF5-413F-F7D09748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B0A48C-A8CA-A717-B3C3-B93F3EEA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5A2424-71F3-AFD7-0591-393BB7A1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49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02ACA0-6689-03B5-DB87-4C94E491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7DA8C-0306-0120-BD92-EE762B70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7CDA5-8EA1-EA68-94E1-FB876268A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9F4F-8A6C-4910-8ADA-747F4C368AE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77856-1EAA-4911-DFCA-DC0960DE4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5832-B40A-1EF2-ECD5-556D25B9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1423-FAAC-4923-958F-77D6D2262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2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555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39" indent="-228639" algn="l" defTabSz="9145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16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93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71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748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25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03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80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57" indent="-228639" algn="l" defTabSz="9145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77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55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32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09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87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64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941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19" algn="l" defTabSz="9145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C6E5CA2-FB5A-A231-F536-1762BAD1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1078025"/>
            <a:ext cx="4890656" cy="48906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0E1EB6-C582-7644-FB12-8F151A81B092}"/>
              </a:ext>
            </a:extLst>
          </p:cNvPr>
          <p:cNvSpPr txBox="1"/>
          <p:nvPr/>
        </p:nvSpPr>
        <p:spPr>
          <a:xfrm>
            <a:off x="6470078" y="2635777"/>
            <a:ext cx="4890655" cy="107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1" dirty="0">
                <a:solidFill>
                  <a:srgbClr val="9A9A9A"/>
                </a:solidFill>
              </a:rPr>
              <a:t>Versionamento de arquivos</a:t>
            </a:r>
          </a:p>
          <a:p>
            <a:pPr algn="r"/>
            <a:r>
              <a:rPr lang="pt-BR" sz="3201" dirty="0">
                <a:solidFill>
                  <a:srgbClr val="9A9A9A"/>
                </a:solidFill>
              </a:rPr>
              <a:t> e boas práticas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24E7D5-F37B-BE8D-36A3-6AB0B4D2932C}"/>
              </a:ext>
            </a:extLst>
          </p:cNvPr>
          <p:cNvSpPr txBox="1"/>
          <p:nvPr/>
        </p:nvSpPr>
        <p:spPr>
          <a:xfrm>
            <a:off x="5832768" y="891946"/>
            <a:ext cx="5652655" cy="132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1" b="1" dirty="0">
                <a:solidFill>
                  <a:srgbClr val="F05033"/>
                </a:solidFill>
              </a:rPr>
              <a:t>Treinamento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30D961-E759-8A81-2AD3-31205051C32E}"/>
              </a:ext>
            </a:extLst>
          </p:cNvPr>
          <p:cNvSpPr txBox="1"/>
          <p:nvPr/>
        </p:nvSpPr>
        <p:spPr>
          <a:xfrm>
            <a:off x="6470078" y="5966059"/>
            <a:ext cx="489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rgbClr val="9A9A9A"/>
                </a:solidFill>
              </a:rPr>
              <a:t>Francisco Alvino</a:t>
            </a:r>
          </a:p>
        </p:txBody>
      </p:sp>
    </p:spTree>
    <p:extLst>
      <p:ext uri="{BB962C8B-B14F-4D97-AF65-F5344CB8AC3E}">
        <p14:creationId xmlns:p14="http://schemas.microsoft.com/office/powerpoint/2010/main" val="30367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54DFE08-9B41-7E9D-BFFC-4DB66031D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5" r="9089" b="1355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55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A5F502-1D82-A2AC-39CE-082F6581B00A}"/>
              </a:ext>
            </a:extLst>
          </p:cNvPr>
          <p:cNvSpPr txBox="1"/>
          <p:nvPr/>
        </p:nvSpPr>
        <p:spPr>
          <a:xfrm>
            <a:off x="371094" y="2773474"/>
            <a:ext cx="3840688" cy="3884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3201" b="1" dirty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pt-BR" sz="3201" dirty="0">
                <a:solidFill>
                  <a:schemeClr val="bg2">
                    <a:lumMod val="25000"/>
                  </a:schemeClr>
                </a:solidFill>
              </a:rPr>
              <a:t> é um Sistema de Controle de Versão utilizado para rastrear mudanças feitas em arquivos ao longo do tempo.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2E439E-9450-17A5-1829-3A04963ECAB1}"/>
              </a:ext>
            </a:extLst>
          </p:cNvPr>
          <p:cNvSpPr txBox="1"/>
          <p:nvPr/>
        </p:nvSpPr>
        <p:spPr>
          <a:xfrm>
            <a:off x="508584" y="880114"/>
            <a:ext cx="3220644" cy="155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1" b="1" dirty="0">
                <a:solidFill>
                  <a:srgbClr val="F05033"/>
                </a:solidFill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59681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9F1A48F-9E1A-370D-C728-373087B1E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/>
          <a:stretch/>
        </p:blipFill>
        <p:spPr>
          <a:xfrm>
            <a:off x="0" y="5"/>
            <a:ext cx="12192000" cy="66086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D49D86B-3EB2-4A63-FF30-DC2DECFC7E0D}"/>
              </a:ext>
            </a:extLst>
          </p:cNvPr>
          <p:cNvSpPr txBox="1"/>
          <p:nvPr/>
        </p:nvSpPr>
        <p:spPr>
          <a:xfrm>
            <a:off x="508584" y="5303779"/>
            <a:ext cx="4825416" cy="155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4801" b="1" dirty="0">
                <a:solidFill>
                  <a:srgbClr val="F05033"/>
                </a:solidFill>
              </a:rPr>
              <a:t>Fluxo de Trabalho</a:t>
            </a:r>
          </a:p>
        </p:txBody>
      </p:sp>
    </p:spTree>
    <p:extLst>
      <p:ext uri="{BB962C8B-B14F-4D97-AF65-F5344CB8AC3E}">
        <p14:creationId xmlns:p14="http://schemas.microsoft.com/office/powerpoint/2010/main" val="26133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0B9B045-5180-40B0-E1EC-0D3FE4DA5883}"/>
              </a:ext>
            </a:extLst>
          </p:cNvPr>
          <p:cNvSpPr/>
          <p:nvPr/>
        </p:nvSpPr>
        <p:spPr>
          <a:xfrm>
            <a:off x="2926080" y="83820"/>
            <a:ext cx="6614160" cy="1630680"/>
          </a:xfrm>
          <a:prstGeom prst="rect">
            <a:avLst/>
          </a:prstGeom>
          <a:solidFill>
            <a:srgbClr val="FE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18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20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61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68EF5F49-C84C-43C5-F8ED-61D04DEBF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4012"/>
            <a:ext cx="10905066" cy="54797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4088FF0-6447-69E4-11B1-76FF913B6DA7}"/>
              </a:ext>
            </a:extLst>
          </p:cNvPr>
          <p:cNvSpPr txBox="1"/>
          <p:nvPr/>
        </p:nvSpPr>
        <p:spPr>
          <a:xfrm>
            <a:off x="508584" y="204195"/>
            <a:ext cx="3220644" cy="969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1" b="1" dirty="0">
                <a:solidFill>
                  <a:srgbClr val="F05033"/>
                </a:solidFill>
              </a:rPr>
              <a:t>Git Flow</a:t>
            </a:r>
          </a:p>
        </p:txBody>
      </p:sp>
    </p:spTree>
    <p:extLst>
      <p:ext uri="{BB962C8B-B14F-4D97-AF65-F5344CB8AC3E}">
        <p14:creationId xmlns:p14="http://schemas.microsoft.com/office/powerpoint/2010/main" val="627764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316</TotalTime>
  <Words>39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Alvino</dc:creator>
  <cp:lastModifiedBy>Francisco Alvino</cp:lastModifiedBy>
  <cp:revision>4</cp:revision>
  <dcterms:created xsi:type="dcterms:W3CDTF">2023-04-15T15:05:11Z</dcterms:created>
  <dcterms:modified xsi:type="dcterms:W3CDTF">2023-04-15T20:21:36Z</dcterms:modified>
</cp:coreProperties>
</file>