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0E7E4-4BB6-471D-AF68-4314B8C772B9}" v="30" dt="2021-09-01T14:01:19.285"/>
    <p1510:client id="{2176E786-C1B8-42A0-A0C9-8CD0F2A116D9}" v="19" dt="2021-09-08T13:55:04.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31" autoAdjust="0"/>
    <p:restoredTop sz="94660"/>
  </p:normalViewPr>
  <p:slideViewPr>
    <p:cSldViewPr snapToGrid="0">
      <p:cViewPr varScale="1">
        <p:scale>
          <a:sx n="114" d="100"/>
          <a:sy n="114"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IO APARECIDO GARCIA" userId="S::celio.garcia@fatec.sp.gov.br::2dd27269-e890-4faa-b9b1-04ae62886150" providerId="AD" clId="Web-{0340E7E4-4BB6-471D-AF68-4314B8C772B9}"/>
    <pc:docChg chg="modSld">
      <pc:chgData name="CELIO APARECIDO GARCIA" userId="S::celio.garcia@fatec.sp.gov.br::2dd27269-e890-4faa-b9b1-04ae62886150" providerId="AD" clId="Web-{0340E7E4-4BB6-471D-AF68-4314B8C772B9}" dt="2021-09-01T14:01:19.285" v="13"/>
      <pc:docMkLst>
        <pc:docMk/>
      </pc:docMkLst>
      <pc:sldChg chg="addSp modSp">
        <pc:chgData name="CELIO APARECIDO GARCIA" userId="S::celio.garcia@fatec.sp.gov.br::2dd27269-e890-4faa-b9b1-04ae62886150" providerId="AD" clId="Web-{0340E7E4-4BB6-471D-AF68-4314B8C772B9}" dt="2021-09-01T14:01:19.285" v="13"/>
        <pc:sldMkLst>
          <pc:docMk/>
          <pc:sldMk cId="14082345" sldId="270"/>
        </pc:sldMkLst>
        <pc:spChg chg="mod">
          <ac:chgData name="CELIO APARECIDO GARCIA" userId="S::celio.garcia@fatec.sp.gov.br::2dd27269-e890-4faa-b9b1-04ae62886150" providerId="AD" clId="Web-{0340E7E4-4BB6-471D-AF68-4314B8C772B9}" dt="2021-09-01T14:01:09.082" v="12" actId="20577"/>
          <ac:spMkLst>
            <pc:docMk/>
            <pc:sldMk cId="14082345" sldId="270"/>
            <ac:spMk id="2" creationId="{80422AE9-C2C1-4367-A9FD-408AE42E8EA7}"/>
          </ac:spMkLst>
        </pc:spChg>
        <pc:spChg chg="add">
          <ac:chgData name="CELIO APARECIDO GARCIA" userId="S::celio.garcia@fatec.sp.gov.br::2dd27269-e890-4faa-b9b1-04ae62886150" providerId="AD" clId="Web-{0340E7E4-4BB6-471D-AF68-4314B8C772B9}" dt="2021-09-01T14:01:19.285" v="13"/>
          <ac:spMkLst>
            <pc:docMk/>
            <pc:sldMk cId="14082345" sldId="270"/>
            <ac:spMk id="4" creationId="{3EB63532-5E1D-4279-B856-C45ABEAB6DC3}"/>
          </ac:spMkLst>
        </pc:spChg>
      </pc:sldChg>
      <pc:sldChg chg="modSp">
        <pc:chgData name="CELIO APARECIDO GARCIA" userId="S::celio.garcia@fatec.sp.gov.br::2dd27269-e890-4faa-b9b1-04ae62886150" providerId="AD" clId="Web-{0340E7E4-4BB6-471D-AF68-4314B8C772B9}" dt="2021-09-01T14:00:57.769" v="7" actId="20577"/>
        <pc:sldMkLst>
          <pc:docMk/>
          <pc:sldMk cId="3264417199" sldId="281"/>
        </pc:sldMkLst>
        <pc:spChg chg="mod">
          <ac:chgData name="CELIO APARECIDO GARCIA" userId="S::celio.garcia@fatec.sp.gov.br::2dd27269-e890-4faa-b9b1-04ae62886150" providerId="AD" clId="Web-{0340E7E4-4BB6-471D-AF68-4314B8C772B9}" dt="2021-09-01T14:00:57.769" v="7" actId="20577"/>
          <ac:spMkLst>
            <pc:docMk/>
            <pc:sldMk cId="3264417199" sldId="281"/>
            <ac:spMk id="2" creationId="{BC3D835F-8ED5-4BBE-8739-C7DBEE8D0E7B}"/>
          </ac:spMkLst>
        </pc:spChg>
      </pc:sldChg>
    </pc:docChg>
  </pc:docChgLst>
  <pc:docChgLst>
    <pc:chgData name="CELIO APARECIDO GARCIA" userId="S::celio.garcia@fatec.sp.gov.br::2dd27269-e890-4faa-b9b1-04ae62886150" providerId="AD" clId="Web-{2176E786-C1B8-42A0-A0C9-8CD0F2A116D9}"/>
    <pc:docChg chg="modSld">
      <pc:chgData name="CELIO APARECIDO GARCIA" userId="S::celio.garcia@fatec.sp.gov.br::2dd27269-e890-4faa-b9b1-04ae62886150" providerId="AD" clId="Web-{2176E786-C1B8-42A0-A0C9-8CD0F2A116D9}" dt="2021-09-08T13:55:02.968" v="10" actId="20577"/>
      <pc:docMkLst>
        <pc:docMk/>
      </pc:docMkLst>
      <pc:sldChg chg="modSp">
        <pc:chgData name="CELIO APARECIDO GARCIA" userId="S::celio.garcia@fatec.sp.gov.br::2dd27269-e890-4faa-b9b1-04ae62886150" providerId="AD" clId="Web-{2176E786-C1B8-42A0-A0C9-8CD0F2A116D9}" dt="2021-09-08T13:48:44.038" v="8" actId="20577"/>
        <pc:sldMkLst>
          <pc:docMk/>
          <pc:sldMk cId="2189468463" sldId="284"/>
        </pc:sldMkLst>
        <pc:spChg chg="mod">
          <ac:chgData name="CELIO APARECIDO GARCIA" userId="S::celio.garcia@fatec.sp.gov.br::2dd27269-e890-4faa-b9b1-04ae62886150" providerId="AD" clId="Web-{2176E786-C1B8-42A0-A0C9-8CD0F2A116D9}" dt="2021-09-08T13:48:44.038" v="8" actId="20577"/>
          <ac:spMkLst>
            <pc:docMk/>
            <pc:sldMk cId="2189468463" sldId="284"/>
            <ac:spMk id="2" creationId="{7D02BF64-3628-482F-9479-73B01DD8AF1D}"/>
          </ac:spMkLst>
        </pc:spChg>
      </pc:sldChg>
      <pc:sldChg chg="modSp">
        <pc:chgData name="CELIO APARECIDO GARCIA" userId="S::celio.garcia@fatec.sp.gov.br::2dd27269-e890-4faa-b9b1-04ae62886150" providerId="AD" clId="Web-{2176E786-C1B8-42A0-A0C9-8CD0F2A116D9}" dt="2021-09-08T13:55:02.968" v="10" actId="20577"/>
        <pc:sldMkLst>
          <pc:docMk/>
          <pc:sldMk cId="446559968" sldId="289"/>
        </pc:sldMkLst>
        <pc:spChg chg="mod">
          <ac:chgData name="CELIO APARECIDO GARCIA" userId="S::celio.garcia@fatec.sp.gov.br::2dd27269-e890-4faa-b9b1-04ae62886150" providerId="AD" clId="Web-{2176E786-C1B8-42A0-A0C9-8CD0F2A116D9}" dt="2021-09-08T13:55:02.968" v="10" actId="20577"/>
          <ac:spMkLst>
            <pc:docMk/>
            <pc:sldMk cId="446559968" sldId="289"/>
            <ac:spMk id="2" creationId="{27A58994-4CCF-4B0E-A705-86529C90756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20:47:10.373"/>
    </inkml:context>
    <inkml:brush xml:id="br0">
      <inkml:brushProperty name="width" value="0.05292" units="cm"/>
      <inkml:brushProperty name="height" value="0.05292" units="cm"/>
      <inkml:brushProperty name="color" value="#FF0000"/>
    </inkml:brush>
  </inkml:definitions>
  <inkml:trace contextRef="#ctx0" brushRef="#br0">1906 1752 24575,'62'0'0,"-31"0"0,13 0 0,13 0 0,-6 0 0,-14 0 0,0 0 0,8 0 0,6 0 0,-5 0 0,-3 0 0,-5 0 0,5 0 0,8 4 0,-40-3 0,12 3 0,-15-4 0,0 2 0,7-1 0,16 1 0,4-2 0,12 0 0,-17 0 0,7 0 0,-7 0 0,0 0 0,-1 0 0,-9 7 0,-6-6 0,5 5 0,-5-6 0,22 0 0,-4 0 0,6 0 0,-1 0 0,-7 0 0,16 0 0,10 0 0,2 0 0,6 0 0,-8 0 0,0 0 0,-1 0 0,1 0 0,-8 0 0,-1 0 0,-9 0 0,-12 0 0,1 0 0,-15 0 0,1 0 0,1 0 0,-5 0 0,7 0 0,-1 0 0,9 0 0,-2 0 0,14 0 0,3 0 0,-7 0 0,4 0 0,-7 0 0,1 4 0,16-3 0,-5 4 0,14 5 0,-22-8 0,11 8 0,-21-10 0,13 0 0,2 0 0,10 0 0,16 0 0,2 0 0,-30 0 0,1 0 0,1 2 0,-2 1 0,30 4 0,-30-1 0,-1 0 0,31 0 0,-29 0 0,0-1 0,0-2 0,-1 1 0,1 2 0,0 0 0,0 0 0,-1 0 0,2 0 0,-2 0 0,-3 0 0,0 0 0,31 6 0,-1-1 0,-5 1 0,-22-9 0,0 0 0,30 2 0,-30-4 0,1-2 0,29 1 0,-2 5 0,-28-4 0,-1 7 0,-19-7 0,12 2 0,-10-3 0,26 0 0,-16 0 0,10 0 0,-2 0 0,-14 0 0,2 0 0,-4 0 0,4 0 0,-6 0 0,5 0 0,-12 0 0,2 0 0,-2 0 0,0 0 0,-1 0 0,-4 0 0,2 0 0,-5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20:50:04.336"/>
    </inkml:context>
    <inkml:brush xml:id="br0">
      <inkml:brushProperty name="width" value="0.05292" units="cm"/>
      <inkml:brushProperty name="height" value="0.05292" units="cm"/>
      <inkml:brushProperty name="color" value="#FF0000"/>
    </inkml:brush>
  </inkml:definitions>
  <inkml:trace contextRef="#ctx0" brushRef="#br0">21792 12095 24575,'14'0'0,"5"0"0,2 0 0,27 0 0,-14 0 0,28 0 0,-30 0 0,14 0 0,-8 0 0,0 0 0,-12 0 0,0 0 0,-17 0 0,3 0 0,-4 0 0,3 0 0,4 0 0,-3 0 0,1 0 0,1 0 0,-4 0 0,2 0 0,-2 0 0,-1 0 0,2 0 0,4 0 0,1 0 0,4 0 0,1 0 0,-1 0 0,-4 0 0,-3 0 0,2 0 0,-2 0 0,8 0 0,32 0 0,-9 0 0,22 0 0,-12 0 0,-14 0 0,23 0 0,-29 0 0,12 0 0,-33 0 0,6 0 0,-5 0 0,14 0 0,20 0 0,-6 0 0,21 0 0,-30 0 0,3 0 0,-20 0 0,3 0 0,-9 0 0,4 0 0,-8 0 0,4 0 0,-4 0 0,9 0 0,-6 0 0,11 0 0,-9 0 0,4 0 0,1 0 0,-5 0 0,9 0 0,-4 0 0,0 0 0,4 0 0,-4 0 0,4 0 0,9 0 0,-7 0 0,14 0 0,-13 0 0,5 0 0,-12 0 0,4 0 0,-4 0 0,4 0 0,-4 0 0,0 0 0,-1 0 0,-4 0 0,9 0 0,-11 0 0,10 0 0,3 0 0,-4 0 0,17 0 0,-21 0 0,22 0 0,-17 0 0,6 0 0,-6 0 0,-3 0 0,5 0 0,-7 0 0,4 0 0,4 0 0,25 0 0,-12 0 0,18 0 0,-22 0 0,7 0 0,8 0 0,-6 0 0,-2 0 0,6 0 0,21 0 0,-2 0 0,-26 0 0,-1 0 0,2 0 0,-10 0 0,-7 0 0,-5 0 0,-4 0 0,3 0 0,-1 0 0,6 0 0,1 0 0,15 0 0,-12 0 0,13 0 0,-9 0 0,-6 0 0,15 0 0,-19 0 0,9 0 0,-6 0 0,1 0 0,12 0 0,-11 0 0,14 0 0,-5 0 0,-1 0 0,-2 0 0,7 0 0,5 0 0,14 0 0,1 0 0,0 0 0,-19 0 0,-1 0 0,17 0 0,-18 0 0,1 0 0,12 0 0,8 0 0,0 0 0,0 0 0,-1 0 0,1 0 0,-8 0 0,16 0 0,-22 0 0,-1 0 0,-15 0 0,-16 0 0,10 0 0,-4 0 0,5 0 0,-1 0 0,26-10 0,-12 8 0,3-5 0,0 1 0,-3 5 0,6-5 0,0-1 0,-4 0 0,20-4 0,-28 1 0,0 8 0,-12-6 0,6 7 0,-1-1 0,-7 2 0,13-6 0,-11 4 0,3-4 0,1 6 0,-6-2 0,13 1 0,-9-1 0,11 2 0,-13 0 0,3 0 0,-9 0 0,4 0 0,-6 0 0,3 0 0,0 0 0,4-7 0,-6 6 0,10-5 0,5 6 0,-1 0 0,0 0 0,-8 0 0,-9 0 0,2 0 0,0 0 0,-2 0 0,1 0 0,1 0 0,-2 0 0,8 0 0,-4 0 0,17 0 0,-13 0 0,9 0 0,-8 0 0,9 0 0,6 0 0,9 0 0,7 0 0,2 0 0,-13 0 0,0 0 0,8 0 0,7 0 0,-36 0 0,-2 0 0,-9 0 0,0 0 0</inkml:trace>
  <inkml:trace contextRef="#ctx0" brushRef="#br0" timeOffset="5072">9352 13961 24575,'31'6'0,"21"3"0,-2-2 0,-11-1 0,3 1 0,-5-3 0,2-1 0,18 0 0,0-1 0,-19 1 0,-2-1 0,14 1 0,-3 0 0,1 4 0,-2-2 0,-20-5 0,-3 0 0,-15 0 0,3 0 0,-6 0 0,10 0 0,-1 3 0,2-3 0,-1 3 0,-4-3 0,-1 0 0,-1 0 0,5 0 0,8 0 0,8 0 0,18 0 0,-16 0 0,1 0 0,-20 0 0,4 0 0,-7 0 0,5 0 0,-7 0 0,-1 0 0,2 0 0,14 0 0,3 0 0,4 0 0,31 0 0,-37 0 0,29 0 0,-37 0 0,4 0 0,9 0 0,-7 0 0,22 0 0,-4 0 0,0 0 0,1 0 0,13 0 0,-17 0 0,-3 0 0,5 0 0,-9 0 0,-8 0 0,-4 0 0,-8 0 0,5 0 0,0 0 0,9 0 0,-2 0 0,0 0 0,-7 0 0,13 0 0,0 0 0,18 0 0,-16 0 0,7 0 0,-15 0 0,14 0 0,-5 0 0,-1 0 0,6 5 0,3-4 0,9 3 0,15-4 0,-5 0 0,-9 0 0,-1 0 0,8 0 0,-16 2 0,-1 0 0,-1-1 0,17 4 0,-18-5 0,1 0 0,-2 0 0,0 0 0,8 0 0,0 0 0,22 0 0,-25 0 0,0 0 0,-3 0 0,-1 0 0,0 0 0,0 0 0,-1 0 0,0 0 0,22 0 0,5 0 0,-7 0 0,0 0 0,0 0 0,-16 0 0,1 0 0,21 0 0,3 0 0,1 0 0,-32 0 0,0 0 0,18 0 0,2 0 0,-12 0 0,-3 0 0,23 0 0,-18 0 0,0 0 0,14 0 0,6 0 0,-8 0 0,0 0 0,0 0 0,0 0 0,0 0 0,0 0 0,0 0 0,8 0 0,1 0 0,-28 0 0,0 0 0,3 0 0,2 0 0,-1 0 0,1 0 0,4 0 0,0 0 0,-4 0 0,-1 0 0,0 0 0,0 0 0,-4 0 0,-1 0 0,1 0 0,0 0 0,7 0 0,2 0 0,0 0 0,1 0 0,4 0 0,0 0 0,-5 0 0,-1 0 0,-3 0 0,-2 0 0,26 0 0,-11 0 0,-8-5 0,-9 4 0,0-3 0,0 0 0,-7-1 0,5 0 0,-6-2 0,8 6 0,25-3 0,-2 4 0,-21 0 0,2 0 0,8 0 0,-1 0 0,-9 0 0,0 0 0,9 0 0,0 0 0,17 0 0,-30 0 0,-1 0 0,15-5 0,-8 4 0,-21-3 0,-7 1 0,-7 2 0,3-2 0,-8 3 0</inkml:trace>
  <inkml:trace contextRef="#ctx0" brushRef="#br0" timeOffset="7942">18565 14026 24575,'15'0'0,"17"0"0,17 0 0,10 0 0,6 0 0,-17 0 0,-14 0 0,-14 0 0,-12 0 0,0 0 0,-2 0 0,1 0 0,13 0 0,4 0 0,14 0 0,8 0 0,-13 0 0,11 0 0,-22 0 0,6 0 0,-11 0 0,-5 0 0,1 0 0,-4 0 0,8 0 0,-1 0 0,13 0 0,18 0 0,-5 0 0,14 0 0,-17 0 0,-8 0 0,-6 0 0,4 0 0,-11 0 0,12 0 0,-10 0 0,1 0 0,-1 0 0,1 0 0,7 0 0,-6 0 0,22 0 0,-19 0 0,19 0 0,-6 0 0,2 0 0,7 0 0,-17 0 0,6 0 0,10 0 0,17 0 0,5 0 0,-22 0 0,0 0 0,8 0 0,6 0 0,-10 0 0,13 0 0,-26 0 0,1 0 0,27 0 0,-24 0 0,20 0 0,-31 0 0,1 0 0,13 0 0,-12 0 0,22 0 0,-22 0 0,13 0 0,-7 0 0,10 0 0,8 0 0,0 0 0,-8 0 0,6 0 0,-6 0 0,8 0 0,-8 0 0,-10 0 0,3 0 0,-6 0 0,1 0 0,18 0 0,2 0 0,-7 0 0,-2 0 0,-7 0 0,-3 0 0,18 0 0,-26 0 0,-1 0 0,2 0 0,9 0 0,-1 0 0,-3 0 0,1 0 0,18 0 0,-17 0 0,-1 0 0,10 0 0,-15 0 0,5 0 0,-6 0 0,8 0 0,1 0 0,-1 0 0,0 0 0,8 0 0,-6 0 0,14 0 0,-14 0 0,14 0 0,-13 0 0,5 0 0,-8 0 0,0 0 0,0-4 0,1-1 0,-1-1 0,-2 1 0,0 2 0,3 2 0,23-4 0,-41 5 0,-1-3 0,1-1 0,-1 1 0,8-5 0,3 3 0,17-3 0,-7 3 0,15 3 0,-15-3 0,5 4 0,9-11 0,-5 4 0,7-1 0,-17 5 0,-1 3 0,16 1 0,-15 0 0,0 0 0,8 0 0,6 0 0,-13 0 0,13 0 0,-14 0 0,6 0 0,0 0 0,-14 0 0,20 0 0,-27-6 0,11 4 0,-16-7 0,-6 8 0,13-2 0,-16 3 0,17 0 0,-12 0 0,21 0 0,-4-9 0,14 7 0,-12-6 0,-10 5 0,-5 3 0,-9-3 0,-3 3 0,0-2 0,-3-1 0,1 0 0,2 1 0,-3 2 0,3 0 0,0 2 0,-2-1 0,-1 1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20:57:47.181"/>
    </inkml:context>
    <inkml:brush xml:id="br0">
      <inkml:brushProperty name="width" value="0.05292" units="cm"/>
      <inkml:brushProperty name="height" value="0.05292" units="cm"/>
      <inkml:brushProperty name="color" value="#FF0000"/>
    </inkml:brush>
  </inkml:definitions>
  <inkml:trace contextRef="#ctx0" brushRef="#br0">27550 4710 24575,'18'0'0,"0"0"0,11 0 0,-7 0 0,2 0 0,-4 0 0,-4 0 0,0 0 0,-2 0 0,0 0 0,-7 0 0,8 0 0,-10 0 0,10 0 0,-1 0 0,6 0 0,16 0 0,5 0 0,7 4 0,-2-3 0,-8 3 0,-8-4 0,-6 0 0,-9 0 0,-4 0 0,-2 0 0,1 0 0,-4 0 0,16 0 0,-6 0 0,8 0 0,-5 0 0,-3 0 0,0 0 0,-3 0 0,-3 0 0,-4 0 0,4 0 0,3 0 0,-4 0 0,10 0 0,-5 0 0,22 0 0,-11 0 0,19 0 0,-14 0 0,8 0 0,-12 0 0,10 0 0,-25 0 0,16 0 0,-18 0 0,10 0 0,5 0 0,15 0 0,-7 0 0,12 0 0,-21 0 0,5 0 0,17 0 0,-10 0 0,20 0 0,-9 0 0,10 0 0,-20 0 0,2 0 0,11 0 0,1 0-2711,2 0 1,0 0 2710,7 0 0,-1 0 0,-6 0 0,-2 0-90,0 0 1,-1 0 89,-6 0 0,-2 0 0,1 0 0,-2 0 0,5 0 0,-2 0 0,-27 0 0,1 0 0,-2 0 0,-5 0 5357,1 0-5357,0 0 243,-3-2-243,2 1 0,-1-1 0,2 2 0,-3 0 0,6 0 0,0 0 0,0 0 0,3 0 0,-11 0 0,7 0 0,-7 0 0,1 0 0,-1 0 0,-1 0 0,8 0 0,-4 0 0,4 0 0,2-5 0,-8 4 0,6-4 0,-6 5 0,-1 0 0,2 0 0,-3-2 0,3 1 0,-2-1 0,9 2 0,-2 0 0,16 0 0,1 0 0,16 0 0,2 0 0,-8 0 0,22 0 0,-20 0 0,15 0 0,6 0 0,-20 0 0,12 0 0,-25 0 0,-1 0 0,-13 0 0,3 0 0,-9 0 0,8 0 0,-11 0 0,12 0 0,-12 0 0,8 0 0,-9 0 0,4 0 0,-4 0 0,1 0 0,1 0 0,-2 0 0,2 0 0,0 0 0,-2 0 0,1-3 0,-1 0 0,-1 0 0,0 1 0,3 2 0,-2 0 0,2 0 0,-3 0 0,-2 0 0,-1 0 0</inkml:trace>
  <inkml:trace contextRef="#ctx0" brushRef="#br0" timeOffset="5130">29349 3690 24575,'-30'-23'0,"-16"-8"0,26 16 0,-32-16 0,4 4 0,16 13 0,-2-2 0,-6-3 0,-2 2 0,5 6 0,-1 1 0,-3-5 0,0 0 0,-5 3 0,1 1 0,-17-8 0,25 6 0,3 2 0,-4 0 0,-1-7 0,-7 1 0,14 10 0,-1-1 0,-1-2 0,-2 0 0,-1 5 0,-1-1 0,5-1 0,1-1 0,-24-3 0,0 5 0,13-2 0,-3 0 0,2 5 0,-1-1 0,-7-4 0,1-1 0,5 0 0,1 0 0,4 2 0,1 0 0,-2-2 0,0 0 0,-7-1 0,-2 1-349,1 1 1,-1 1 348,-4-4 0,0 2 0,0 1 0,0 2 0,1-1 0,-1 0 0,-4 0 0,0 0 0,0 0 0,-1 0-650,-4 0 1,0 0 649,19 0 0,0 0 0,0 0 0,-20-1 0,0 0 0,18-1 0,-1-1 0,0 2 0,2 2 0,0 1 0,0 0 0,-2-2 0,0-1 0,-1 2 0,-2 0 0,-1 1 0,1 1 0,2-1 0,0 0 0,0 0 0,-5 2 0,-1 1 0,2-1 0,6-1 0,1-1 0,0 1 0,-4 2 0,1 0 0,-4-2 0,4-2 0,-3-1 0,1-1 0,1 2-2041,-4-1 0,1 2 0,-2-1 2041,4 0 0,-3 0 0,0 1 0,3 1 0,1 1 0,2 1 0,1 0-309,-4 2 0,-1 0 0,1 0 309,2 0 0,0 0 0,0 0 0,-5 0 0,0 0 0,0 0 0,5 0 0,0 0 0,0 0 0,-5 0 0,0 0 0,0 0 0,5 0 0,0 0 0,0 0 0,-3 0 0,1 0 0,0 0 0,5 0 0,0 0 0,1 0 0,-1 0 0,1 0 0,0 0 0,0 2 0,0 0 0,0 1 0,-20 0 0,0 2 0,20-1 0,0 1 0,0 0 0,0-2 0,0 0 0,-1-1 0,-2 0 0,-1 0 0,1 0 0,0-1 0,0-2 0,-4 1 0,-3 0 0,-6 0 0,0 0 0,4 0-1173,-2 0 0,3 0 1,-3 0 1172,2 0 0,-4 0 0,0 0 0,4 0 0,3 0 0,4 0 0,-1 0-51,-2 0 0,1 0 0,-5 0 51,2 0 0,-4-1 0,-2 1 0,0 1 0,0 1 0,-1 2 0,0-1 0,-1 1 0,10-1 0,-1 0 0,0 0 0,0 1 0,1 0 0,-12 1 0,0 1 0,2 0 0,2 0 0,-5 2 0,3 0 0,-2-2-120,11-3 0,0-1 0,-3 0 1,-1-1 119,2 1 0,-3 0 0,-1-1 0,1 0 0,1 0 0,-4 0 0,1-1 0,1-1 0,-2 1 386,4 0 0,-1 0 0,-1 0 0,2 0 0,3 0-386,0 0 0,3 0 0,2 0 0,-1 0 0,-12 0 0,1 0 0,-4 0 0,14 0 0,-3 0 0,-1 0 0,1 0 0,3 0 0,1 0 0,2 0 0,0 0 0,-4 0 0,-8 0 0,-7 0 0,-1 0 0,2 0 0,6 0 0,-8 0 0,6 0 0,-3 0 0,6 0 0,-3 0 0,0 0 0,3 0 0,-5 0 0,3 0 0,0 0 0,0 0 0,1 0 0,0 0 0,-2 0 0,0 0 0,0 0 0,2 0 0,1 0 0,-1 0 0,1 0 0,0 0 0,-1 0 0,-2 0 0,0 0 0,-1 0 0,3 0 0,1 0 0,-2 0 0,-3 0 0,-2 0 0,2 0 0,1 0 0,0 0 0,0 0 0,-2 0 0,-1 0 0,1 0 0,2 0 0,0 0 0,1 0 0,-1 0 0,1 0 0,0 0 0,2 0 0,1 0 0,0 0 0,2 0 0,0 0 0,0 0 0,1 0 0,0 0 0,0 0 0,0 0 0,-1 0 0,1 0 0,3 0 0,0 0 0,-3 0 0,2 0 0,-2 0 0,-2 0 0,2 0-69,2 0 0,2 0 0,-1 0 0,-3 0 69,3 0 0,-3 0 0,-1 0 0,2 0 0,2 0 0,2 0 0,2 0 0,1 0 0,0 0 0,-1 0 0,0 0 0,0 0 0,0 0 0,-2 0 0,0 0 0,-1 0 0,0 0 0,-4 0 0,0 0 0,0 0 0,-1 0 0,0 0 0,-1 0 0,0 0 0,1 0 0,4 0 0,0 0 0,1 0 0,4 0 0,-2 0 0,4 0 0,-1 0 0,2 0 0,1 0 0,-1 0 0,-2 0 0,0 0 0,0 0 0,3 0 0,1 0 0,-4 0 0,-1 0 0,-4 0 0,-1 0 0,0 0 0,-4 0 0,-1 0 0,0 0 0,0 0 0,0 0 0,0 0 0,0 0 0,0 0 0,1 1 0,-1 1 0,2 0 0,3 0 0,-3 0 0,4 1 0,-1 0 0,-3 0 0,0-1 0,0 1 0,4 2 0,1 0 0,-1-2 0,-3-1 0,-1-3 0,1 2 0,4 1 0,0 1 0,1-2 0,-4 0 0,0-1 0,1-1 0,2 1 0,0 0 0,1 0 0,3 0 0,0 0 0,-2 0 0,-12 0 0,-3 0 0,0 0 0,4 0 0,0 0 0,1 0 0,-1 0 0,1 0 0,2 0 0,8 0 0,3 0 0,4 0 0,4 0 0,4 0 0,-29 0 0,8 0 0,0 0 3275,8 0-3275,2 0 1859,7 0-1859,-16 0 0,12 0 0,-12 0 0,9 0 0,6 0 0,-7 0 0,9 0 0,0 0 0,-1 0 0,1 0 0,0 0 0,-1 5 2563,-24 5-2563,11-4 0,-13 8 0,11-8 0,5 4 0,1 1 0,2-1 0,16-2 0,-7 2 0,7-2 0,-8 1 0,14-1 0,1 2 2079,20-4-2079,-4 1 1766,4-4-1766,-3 2 0,3-2 0,-2 2 0,5 1 0,-7 1 0,3 2 0,-8 6 0,8-6 0,-4 6 0,-1 5 0,4-6 0,-6 13 0,7-1 0,-5 12 0,-4 4 0,-3 4 0,2-15 0,-1 1 0,-8 20 0,10-19 0,1-1 0,-2 6 0,9-16 0,2-8 0,3-8 0,0 0 0,0-4 0</inkml:trace>
  <inkml:trace contextRef="#ctx0" brushRef="#br0" timeOffset="6635">7010 3583 24575,'6'23'0,"6"-1"0,6 7 0,4 0 0,-11-14 0,-3 9 0,-6-17 0,3 7 0,-1-8 0,4 9 0,0-6 0,-4 4 0,1-6 0,-2 6 0,4 0 0,0 8 0,15 15 0,-9-12 0,18 28 0,-15-27 0,3 7 0,-10-17 0,-1-4 0,-2-3 0,4 2 0,-4-4 0,-1-3 0,0-10 0,16-13 0,12-8 0,-4 7 0,3 0 0,4 2 0,2 0 0,4-3 0,2-1 0,-2 0 0,4-2 0,-6 3 0,-7 7 0,-1-1 0,21-18 0,-7 4 0,-27 18 0,5-7 0,-9 8 0,-10 7 0,3-1 0,-5 5 0,0 0 0</inkml:trace>
  <inkml:trace contextRef="#ctx0" brushRef="#br0" timeOffset="10492">16553 5828 24575,'-29'-12'0,"-9"2"0,5-6 0,-8 2 0,-2 0 0,-14-8-960,13 10 0,-8-1 0,2 1 960,-9-2 0,0 1 0,7 1 0,-4 0 0,3 0 0,6 1 0,1 2 0,1-2 0,0-1 0,-1 0 0,2 1 0,-17 0 0,2 0 0,3-2 0,2 0 0,8 6 0,1 0 0,3-3 0,2 1 912,-18 3-912,22 1 0,1 0 0,-15-1 0,-15 0 0,1 1 0,6 5 0,22 0 0,0 0 0,-30 0 0,29 0 0,0 0 0,1 0 0,-1 0 0,1 0 0,-2 0 0,-10 0 0,-2 0 4,3 0 0,-1 0-4,-7 0 0,0 0 0,8 0 0,3 0 0,6 0 0,2 0 0,-1 0 0,2 0 0,-23 0 0,-6 0 0,21 0 0,-3 0 0,-2 0 0,-1 0 0,1 0 0,-1 0 729,5 0 0,0 0-729,-2 0 0,3 0 0,-21 0 0,20 0 0,-1 0 0,4 0 0,1 0 0,-3 0 0,-1 0 0,-4 0 0,1 0 251,4 0 0,3 0-251,3 0 0,2 0 0,-23 0 0,13 0 0,1 0 0,-10 0 0,18 0 0,1 0 0,-11 0 0,-3 0 0,1 0 0,-6 0 0,6 0 0,-8 0 0,0 0 0,-8 0 0,6 0 0,-6 0 0,0 0 0,-2 0 0,26 0 0,-1 0 0,3 0 0,0 0 0,-3 0 0,0 0 0,5 0 0,-1 0 0,-20 0 0,-1 0 0,12 0 0,0 0-502,-12 0 0,0 0 502,9 0 0,0 0 0,-1 1 0,-1-2 0,-5-2 0,0 0 0,1 3 0,1-1 0,3-5 0,2 0 0,7 2 0,0 1 0,1-4 0,1 1 0,-26-1 0,24 2 0,8 5 0,19-5 0,-1 4 0,-4-4 0,4 5 0,-5-3 0,1 2 0,-17-2 1004,-4-3-1004,-16-1 0,8-9 0,-8 9 0,24-1 0,-5 8 0,1 0 0,5 0 0,-31 0 0,20 0 0,-12 0 0,17 0 0,-1 0 0,1 0 0,0 0 0,7 0 0,3 0 0,11 0 0,2 0 0,0 0 0,3 0 0,-7 0 0,2-3 0,4 2 0,-6-8 0,5 7 0,-2-4 0,0 4 0,6 1 0,-1-6 0,0 3 0,0-1 0,-4-1 0,3 1 0,-7-6 0,7 3 0,-24-14 0,16 10 0,-27-25 0,20 13 0,-9-12 0,7 8 0,1-1 0,-3-7 0,9 13 0,1-2 0,15 14 0,-6-3 0,11 5 0,-7 2 0,8 4 0</inkml:trace>
  <inkml:trace contextRef="#ctx0" brushRef="#br0" timeOffset="11800">8684 5109 24575,'-3'-12'0,"1"-2"0,2-16 0,0 12 0,0-4 0,0 9 0,0 7 0,0-5 0,0 3 0,0 0 0,0 0 0,0 0 0,0 2 0,0 1 0,0 0 0,0-3 0,0 2 0,0-5 0,0-1 0,0-3 0,0 2 0,0 3 0,0 2 0,0 2 0,2-4 0,-1 4 0,8 0 0,35 13 0,15 14 0,3-1 0,-30-7 0,-3 2 0,-3 6 0,3-6 0,-1 11 0,4-5 0,-1 8 0,12 4 0,-16-13 0,-1 0 0,-10-11 0,-8-1 0,0-2 0,-3-1 0,0-5 0,-2 3 0,0-3 0</inkml:trace>
  <inkml:trace contextRef="#ctx0" brushRef="#br0" timeOffset="13553">8861 5224 24575,'0'-5'0,"0"-3"0,2 2 0,-1-4 0,1 4 0,-2-2 0,0 0 0,0 2 0,0-2 0,0 1 0,0 0 0,0-3 0,0 4 0,0-4 0,0 4 0,0-4 0,0 4 0,0-5 0,0 5 0,0-1 0,0 1 0,0 1 0,0-3 0,-4-15 0,3 11 0,-6-11 0,4 18 0,0 2 0,0 1 0</inkml:trace>
  <inkml:trace contextRef="#ctx0" brushRef="#br0" timeOffset="46539">18495 8644 24575,'23'0'0,"10"0"0,8 0 0,13 0 0,-6 0 0,8 0 0,0 0 0,-16 0 0,12 0 0,-20 0 0,22 0 0,-14 0 0,6 0 0,-15 0 0,-3 0 0,-8 0 0,-3 0 0,-5 0 0,-2 0 0,-4 0 0,5 0 0,-6 0 0,1 0 0,-4 0 0</inkml:trace>
  <inkml:trace contextRef="#ctx0" brushRef="#br0" timeOffset="54400">21929 8678 24575,'62'6'0,"-22"-3"0,4 1 0,18 3 0,4 0-3277,-18-4 0,1 0 0,1-1 2780,3 1 1,0-1-1,4 0 497,2-2 0,3 0 0,1 0 0,-3 0-719,5 0 1,-3 0 0,3 0 718,-3 0 0,3 0 0,0 0 0,-3 0-293,0 0 0,-2 0 0,-1 0 293,1 0 0,1 0 0,-1 0-238,-1 0 1,0 0-1,5 0 238,-11 0 0,5 0 0,2 0 0,-1 0 0,-3 0 328,1 0 1,-3 0 0,0 0 0,4 0-329,1 0 0,3 0 0,2 0 0,-2 0 0,-3 0 0,0 0 0,-3 0 0,-1 0 0,0 0 0,2 0 0,-1 0 0,1 0 0,0 0 0,2 0 0,0 0 0,0 0 0,0 0 0,-2 0 0,-1 0 0,1 0 0,0 0 0,-1 0 0,1 0 0,0 0 0,-2 0 0,-4 0 0,-1 0 0,0 0 0,0 0 0,17 0 0,0 0 0,-3 0 0,-11 0 0,-1 0 0,0 0 0,-1 0 0,-1 0 0,0 0 0,2-1 0,-1 1 0,-1 1 0,9 1 0,-1 2 0,6-1 0,-3 0 0,-19 1 0,-3 0 0,27 1 2553,-22-3-2553,-9-1 4596,-26 4-4596,-8-2 0,-1 0 0,-9 0 0</inkml:trace>
  <inkml:trace contextRef="#ctx0" brushRef="#br0" timeOffset="55956">21931 7737 24575,'3'-6'0,"-20"-14"0,0 5 0,-7-5 0,-4-3 0,-1 1 0,-1 0 0,-2-1 0,0 1 0,4 1 0,1 2 0,-9-4 0,7 7 0,-1-1 0,-8-2 0,-8-2 0,-3 0 0,-7 4 0,8 1 0,2 6 0,0-5 0,-2 3 0,-8-9 0,-8 2 0,29 10 0,-4 0-449,-7 0 1,-6 1-1,2 0 449,-8 0 0,0 1 0,4 1 0,-2-1 0,-1 0 0,2-1 0,-1-1 0,1 0 0,0 1 0,1 1 0,-1-1 0,-4-1 0,-1-1 0,2 1 0,8 4 0,2 0 0,4 2 0,-4-1 0,4 1 0,2 3 0,2 0 0,-25 0 0,1 0 0,28 0 0,-1 0 0,-5 0 0,-2 0 0,2 2 0,-3 2 0,-9 3 0,1 2 0,17 0 0,1 1 0,-5 6 0,0 0 0,7-1 0,2 0 0,-6 1 0,0-1 0,-4 1 0,-2-1-2612,-10-4 0,-1-1 2612,-2 3 0,0-1 0,-7-1 0,-2 0 0,18-1 0,-1-1 0,0 1 0,4 0 0,0-1 0,0 1 0,-3-1 0,0 1 0,-2 0 0,-5 1 0,-1 0 0,4 0-1516,-2 0 0,2 0 1516,-10 2 0,9-3 501,20-4-501,12-2 0,15-1 0,0 0 0,2 0 0,0-1 0</inkml:trace>
  <inkml:trace contextRef="#ctx0" brushRef="#br0" timeOffset="57004">17442 7479 24575,'-6'13'0,"-2"-6"0,-2 11 0,4-11 0,-4 12 0,10-9 0,-10 9 0,6-10 0,-2 10 0,-1-9 0,2 9 0,0-10 0,-7 18 0,10-18 0,-9 11 0,10-10 0,-1-1 0,2 2 0,-2-3 0,-1-3 0,9-2 0,-4-1 0,25-2 0,12 0 0,19 0 0,-20 0 0,5 0-2262,6 0 1,5 0 0,-1 0 2261,-6 0 0,-1 0 0,2 0 0,14 0 0,3 0 0,-5 0 0,7 0 0,-6 0-885,-13 0 1,-4 0 884,5 0 0,-24 0 0,-22 0 0</inkml:trace>
  <inkml:trace contextRef="#ctx0" brushRef="#br0" timeOffset="60969">28059 8664 24575,'48'0'0,"0"0"0,3 0 0,5 0-1428,4 0 1,5 0-1,0 0 1428,-4 0 0,0 0 0,-1 0 0,0 0 0,1 0 0,-1 0 0,-1 0 0,-1 0 0,-2 0 0,-3 0 0,-1 0 0,-1 0 0,-4 0 0,0 0 0,-6 0 0,-3 0 0,-5 0 1116,22 0-1116,-50 0 185,3 0 1,-5 0 0,0 0 0</inkml:trace>
  <inkml:trace contextRef="#ctx0" brushRef="#br0" timeOffset="65723">3439 8613 24575,'6'0'0,"3"-3"0,35-4 0,14 3 0,-7 1 0,6 0-1232,-14 3 1,3 0 0,2 0 1231,8 0 0,2 0 0,1 0-605,5 0 0,2 0 0,4 0 605,-15 0 0,5 0 0,1 0 0,0 0 0,-1 0-380,-2 0 1,0 0-1,-1 0 1,1 0 0,-1 0 379,3 0 0,-1 0 0,1 0 0,-1 0 0,-2 0 0,4 0 0,0 0 0,-3 0 0,-3 0 0,2 1 0,-4-1 0,1-1 0,2-1 0,1 0 0,1 0 0,4 1 0,1 1 0,1-1 0,-11 0 0,1-1 0,1 0 0,1 0 0,4 2 0,1 0 0,0 0 0,2 0 0,-10 0 0,1 0 0,1 0 0,-1 0 0,1 0 0,0 0 0,-1 0 0,1 0 0,-1 0 0,1 0 0,-1 0 0,1 0 0,-1 0 0,0 0 0,0 0 0,12 0 0,0 0 0,-1 0 0,-1 0 0,-3 0 0,-2 0 0,0 0 0,-1 0 0,-2 0 0,-1 0 0,-1 0 0,-1 0 0,9 0 0,-2 0 0,-1 0 0,-5 0 0,-1 0 0,-6 0 0,-3 0 0,-4 0 0,-1 0 0,-5 0 0,-9 0 1367,10 0-1367,0 0 0,2 0 0,18 0 0,-18 0 0,0 0 2095,18 0-2095,-17 0 1972,-3-4 0,1 0-1972,5 2 0,-7-3 0,3 1 0,6 3 0,3 2 0,7-1 0,1 0 0,-4 0 0,-2 0 0,-3 0 0,-3 0 0,13 0 0,-4 0 0,14 0 0,-9 0 0,-1 0 0,9 0 0,-14 0 0,12 0 0,-22 0 0,-6 0 0,-11 0 0,-12 0 0,-3 0 0,2 0 0,-4 0 0,4 0 0,-4 0 0,2 0 0,4 0 0,-2 0 0,2 0 0,-4 0 0,-5 0 0,-1 0 0</inkml:trace>
  <inkml:trace contextRef="#ctx0" brushRef="#br0" timeOffset="76899">28362 7857 24575,'-4'-42'0,"1"-5"0,3 5 0,0-4 0,0 8 0,0-9 0,0 7 0,0-6 0,0 20 0,0-2 0,-6 12 0,4 2 0,-4 0 0,6 5 0,0 1 0,0 7 0,0 7 0,0 28 0,0-11 0,0 16 0,0-19 0,0 1 0,0-5 0,0-1 0,0 0 0,0-3 0,0 10 0,0-10 0,0 3 0,3-5 0,0-1 0,2 1 0,1 6 0,3 0 0,-2-3 0,2 2 0,-6-9 0,4 4 0,-3-4 0,3 2 0,-1-3 0,-1-2 0,0-1 0,1-2 0,4 0 0,-4 0 0,27-15 0,-22 9 0,27-22 0,-23 16 0,15-27 0,2 2 0,-3-13 0,-7 19 0,-13-5 0,-9 20 0,0-12 0,0 7 0,0-8 0,0 7 0,0 0 0,0 8 0,-9 0 0,4 5 0,-8-4 0,10 12 0,16 20 0,-7-7 0,26 17 0,-5-7 0,12-5 0,2 7 0,-3-9 0,0 0 0,0-2 0,-7-7 0,-3-2 0,-7-1 0,-8-2 0,6 5 0,-12-5 0,8 11 0,-7-5 0,4 13 0,-1 4 0,5 8 0,-5 14 0,3-12 0,-9 2 0,-2-16 0,-3-6 0,0 1 0,0-9 0,0 4 0,0-4 0,-2 1 0,-33-4 0,7-5 0,-27-7 0,22-1 0,8 1 0,10 6 0,7-2 0,14-2 0,-3-2 0,6 0 0,2-11 0,-4 8 0,9-15 0,-7 15 0,-3-7 0,-3 2 0,-3-11 0,0-2 0,4-9 0,2-7 0,-1-10 0,0-10 0,-4 26 0,-2-1 0,1-1 0,0 0 0,0 0 0,0 0 0,0 1 0,0 0 0,0-24 0,-2 28 0,-1 2 0,-3-23 0,-5 2 0,1 18 0,5 16 0,2 3 0,0 5 0,2 0 0,-4 2 0,2 14 0,0 22 0,4-4 0,2 16 0,11 0 0,6 4 0,-7-9 0,-1 2 0,2-1 0,1 2 0,2 15 0,0 0 0,-4-12 0,0-2 0,3 7 0,0-3 0,4 7 0,-1-8 0,1 1 0,-6-1 0,0 0 0,-2-8 0,-4-1 0,5-9 0,-5 1 0,-1-5 0,8 7 0,-11-13 0,13 17 0,-13-18 0,6 10 0,1-8 0,-2-2 0,3 3 0,-6-6 0,4 4 0,-4-4 0,2-1 0,0-2 0,0-3 0,16 0 0,-6 0 0,28 0 0,-11-15 0,-5 6 0,5-27 0,-23 9 0,10-22 0,-2 1 0,-13 0 0,7 2 0,-13 0 0,3-3 0,-4 1 0,0 10 0,0 10 0,0 14 0,0-1 0,0 9 0,0 5 0,0 17 0,0 10 0,0 5 0,0-10 0,5-6 0,2 0 0,1-5 0,1 4 0,-4-8 0,0-4 0,3 1 0,-2-3 0,2 0 0,-3 2 0,0-1 0,1 1 0,6-2 0,-3 5 0,11-4 0,-4 4 0,4-5 0,-6 0 0,5 0 0,-10 0 0,4 0 0,-3-5 0,-2-1 0,-2-5 0,2-4 0,1-9 0,-4-6 0,8-9 0,-2-7 0,-4 14 0,3-13 0,-10 23 0,0-7 0,0 9 0,0-1 0,0 1 0,-3-1 0,2 7 0,-15-8 0,-2-4 0,-3 6 0,0-5 0,2 8 0,6 9 0,-6-7 0,8 12 0,3-2 0,0 2 0,0 0 0,2 3 0,-4 0 0,4 0 0,-8 0 0,0 0 0,-7 3 0,-12 25 0,12-9 0,-7 36 0,12-23 0,9 6 0,-7 6 0,13-19 0,-4 19 0,5-26 0,0 9 0,0-17 0,0 4 0,0-8 0,0 2 0,2-3 0,8-2 0,20-6 0,18-25 0,-18 8 0,2-2 0,5-8 0,0-4-2587,2-5 0,-2-2 2587,-3 4 0,-1-1 0,2-6 0,-3 0 0,-9 9 0,-2 2 0,1 1 0,-2 2 0,3-16 0,-4 12 0,-12 13 0,-1 6 0,-5 11 0,-24 4 0,5 5 0,-9 0 0,18-2 0</inkml:trace>
  <inkml:trace contextRef="#ctx0" brushRef="#br0" timeOffset="77606">28888 7032 24575,'27'-26'0,"-7"7"0,23-12 0,-5 6 0,-12 5 0,2-1 0,4 0 0,2-1 0,13-12 0,-3 2 0,7-4 0,-14 11 0,-5 4 0,-19 14 0,12-5 0,-13 9 0,-2 0 0,-8 3 0</inkml:trace>
  <inkml:trace contextRef="#ctx0" brushRef="#br0" timeOffset="78285">28296 7238 24575,'0'0'0</inkml:trace>
  <inkml:trace contextRef="#ctx0" brushRef="#br0" timeOffset="81083">28512 6787 24575,'-8'3'0,"14"-29"0,15-1 0,20-18 0,-2 10 0,2 9 0,-8 2 0,-3-4 0,4 5 0,-4 1 0,1-1 0,14-10 0,-2 2 0,1 1-4373,3 0 4373,-12 7 0,5 0-46,8-1 0,2 1 46,-5 2 0,2 0 0,-3 4 0,4 0 0,0 0 0,8-3 0,1-1 0,-1 4 0,-9 6 0,-1 3 0,2-2 0,11-4 0,3-3 0,1 3 0,-13 5 0,1 3 0,0 0 0,-3-1-1769,7-1 1,-3 0 0,3 0 1768,-4 0 0,4 1 0,-1-1 0,-2 2 0,3 0 0,-2 1 0,0 1-231,-1 1 0,0 1 0,0 0 231,2 2 0,1 0 0,-1 0 0,-2 0 0,0 0 0,-1 0 0,-4 0 0,-1 0 0,-1 0 0,14 2 0,-1 2 0,-3 5 0,-2 2 0,-6 2 0,-1 2 0,8 4 0,0 3 0,-4-3 0,1 2 0,-3 1 0,2 3 0,-2-1 0,9 6 0,-1 1 0,-10-3 0,1 1 0,-5-2 0,-4 0 0,-3-1 0,-2-2 0,-2-2 0,7 10 0,0 11 0,-9-12 0,4 17 0,-2-5 0,-6-8 0,-4 9 0,-1-18 0,2 14 1978,9-2-1978,0 5 0,-13-14 815,-6-7-815,-7-12 6346,-1-4-6346,1 4 1324,2-1-1324,-6-1 0,7 0 0,-8-5 0,2-1 0</inkml:trace>
  <inkml:trace contextRef="#ctx0" brushRef="#br0" timeOffset="81994">32244 7066 24575,'31'0'0,"-3"0"0,10 0 0,14 5 0,-2 2 0,-15 2 0,3 0 0,10-2 0,2 0 0,-4 2 0,0 0 0,-2 0 0,-3-1 0,11 2 0,-32-1 0,-14-7 0,8-2 0,-4 0 0,12 3 0,-6-2 0,-2 2 0,3-3 0,-11-11 0,18-50 0,-15 10 0,0-5 0,3-3 0,0-1 0,-5 14 0,-1 0 0,0 5 0,4-14 0,-4 8 0,-4 32 0,-2 5 0,0 0 0,0 8 0</inkml:trace>
  <inkml:trace contextRef="#ctx0" brushRef="#br0" timeOffset="83661">27962 8650 24575,'-40'51'0,"17"-22"0,-11 14 0,15-22 0,-9 8 0,7-9 0,2-1 0,-4-4 0,-6 6 0,-10-4 0,-10 14 0,17-20 0,-13 13 0,-1-3 0,15-6 0,-4 0-4916,-13 5 1,-3 0 4817,-5 0 0,0 1 98,-4 3 0,0 0 0,5-6 0,1 0-441,7 5 0,2-2 441,4-7 0,1-1 0,2 2 0,2-1 0,-22 9 2005,-4-5-2005,15-5 0,-3 0 0,-2-2 0,-4 0-1262,11-2 1,-2-1 0,1 1 1261,-18 5 0,2-1 0,7-5 0,1-1 1278,-5 3 0,0 0-1278,0-3 0,-1 0 0,-3 0 0,-2 0 0,12-2 0,-1 0 0,1-1 0,-12 0 0,2 0 0,15-2 0,0 0 0,2 0 0,-5 1 0,2 0 0,3-3 0,0 1 0,-3 2 0,-1 0 0,0-3 0,-2 0 0,2 0 0,-4 0 0,0 0 0,2 0 0,0 0 0,1 0 0,3-1 0,0-1 0,1 0 1366,-12 0 0,6-2-1366,20-3 0,1-1 0,-9-4 0,-2-3 0,-9-9 0,-2-4-1812,4 0 0,0-3 1812,14 7 0,-2-2 0,1 1 0,0-1 0,0 1 0,0-1 0,-2 0 0,0-1 0,-1 1 0,-1-1 0,-1 0 0,2 1 0,-7-8 0,5 2 3659,-8-9-3659,30 18 0,17 18 0,3 2 0</inkml:trace>
  <inkml:trace contextRef="#ctx0" brushRef="#br0" timeOffset="84701">23122 8823 18318,'-7'-47'0,"0"-1"0,-1 1 0,2 1 0,0 0 0,1 5 0,2 1 0,1 4 0,1-15 1558,-13 7-1558,10 33 1432,4-7-1432,9 19 0,35 5 0,6 9 0,-11-5 0,3 0 0,0 2 0,0 2 0,-1 1 0,1 0 0,3-1 0,0 0 0,-2 5 0,-2-2 765,12-1-765,-3 2 0,-43-18 1715,5 0-1715,-6 2 0,-3-1 0,-1 1 0</inkml:trace>
  <inkml:trace contextRef="#ctx0" brushRef="#br0" timeOffset="101580">14812 12579 24575,'62'0'0,"-22"0"0,3 0 0,15 0 0,4 0-1165,-15 0 1,2 0-1,0 0 1165,5 0 0,1 0 0,0 0 0,-2 0 0,1 0 0,4 0 0,-6 0 0,5 0 0,2 0 0,-2 0 0,-5 0 0,3 0 0,-5 0 0,2 0 0,2 0 0,5 0 0,-4 0 0,-10 0 0,19 0-387,-25 0 387,-11 0 895,-8 0-895,1 0 0,7 0 0,10 0 0,11 0 0,7 0 0,-8 0 0,6 0 0,-14 0 0,6 0 0,-8 0 0,0 0 0,0 0 0,-7 0 0,14 0 0,-12 0 0,22 0 857,-20 0 1,3 0-858,8 0 0,3 0 0,15 0 0,1 0-1573,-14 0 1,-3 0 1572,2 0 0,-3 0 0,10 0 0,-17 0 0,-2 0 0,-13 0 0,-1 0 0,-2 2 0,-7-1 4416,-5 1-4416,-4-2 0,24 10 0,-19-5 0,17 5 0,-23-7 0,23 2 0,-3 4 0,14-2 0,-11 2 0,2-6 0,-12-2 0,4 2 0,-14-3 0,-5 0 0,-1 0 0</inkml:trace>
  <inkml:trace contextRef="#ctx0" brushRef="#br0" timeOffset="106936">16342 11766 24575,'3'-12'0,"-1"3"0,-12-32 0,5 24 0,-25-33 0,7 20 0,-13-8 0,-2-5 0,7 13 0,-5-6 0,-4 5 0,1-1 0,-16-1 0,9-1 0,-4 0 0,8 7 0,9 4 0,11 13 0,3-2 0,5 4 0,-22-10 0,-4-5 0,-16-1 0,7 2 0,3 3 0,16 6 0,-7-1 0,7 2 0,-8 3 0,7 0 0,-5-4 0,6-1 0,3 3 0,0 0 0,-5 5 0,-16-4 0,17 2 0,-4-1-4034,-19-1 0,-5-1 4034,0-3 0,-6 0 0,12 7 0,-7 2 0,-2 0 0,1-1-145,0-1 1,1-1-1,-2 1 1,-1 1 144,4 3 0,-3 1 0,0 0 0,1 1 0,4-1 0,0-1 0,2-1 0,2 0 0,1 2 0,-9 1 0,2 2 0,5-1 0,-2 0 0,4 0 0,7 0 0,-3 0 0,-4 0 0,-5 0 0,1 0-1960,-9 0 0,-1 0 1960,3 0 0,-4 0 0,3 0 0,8 0 0,2 0 0,0 0-243,-1 0 0,0 0 0,0 0 243,-2 0 0,-1 0 0,1 0 0,3 0 0,0 0 0,-1 0 0,-11 0 0,-1 0 0,4 0 0,15 0 0,2 0 0,0 0 0,-7 0 0,-1 0 0,5 0 0,1 0 0,4 0 0,-2 0 0,0 0 0,1 0 0,-2 0 0,-5 0 0,-3 0 0,-4 0 0,-2 0 0,14 0 0,-2 0 0,0 0 0,-3 0 0,1 0 0,-2 0 0,-1 0 0,-1 0 0,1 0 0,-1 0 0,1 0 0,-1 0 0,1 0 0,-1 0 0,1 0 0,4 0 0,1 0 0,1 0 0,-1 0 0,1 0 0,1 0 0,-14 0 0,2 0 0,4 0 0,1 0 0,3 0 0,2 0 0,8 0 0,-1 0 0,-18 0 0,-2 0 0,9 0 0,-2 0 0,11 0 0,-2-1 0,1 2 0,-15 2 0,2 0 0,3 0 0,1 2 0,3 1 0,0 1 0,1 0 0,0-1 0,8 1 0,1-1 0,3-2 0,2-1 0,-28 3 0,8-6 0,0 5 0,-8 1 0,6 6 0,-6-6 0,8 4 0,0-9 0,8 4 0,-6 0 0,6 1 0,0 5 0,-7-5 0,-1 3 0,-2-2 3275,-5 4-3275,15-3 0,-6 0 0,2 0 0,1-1 0,-2 1 358,-8 0 1,-6 1 0,4-1-359,2 0 0,3-2 0,-2-2 0,0 0 0,1 2 0,0 0 0,8-2 0,1-1 0,7 3 0,2 1 0,4-1 0,2 0 0,-21 5 0,20-5 0,-15 4 0,23-9 2857,-6 5 1,-3 2-2858,-15-1 0,14 3 0,2-1 0,-4-1 0,-12 7 0,4-9 0,17 2 0,-4 2 0,-20 4 0,-4 2 0,5 0 0,-1 0 0,9-2 0,-1 0 0,2-1-929,-4 2 0,3-1 929,4-2 0,3-1-1869,-17 5 1869,0 0 197,16-5 1,-1 0-198,-13 7 0,14-9 0,1-2 0,-1 1 0,-7-2 0,9 3 0,8 0 0,1-1 0,15-2 3264,-5-3-3264,6 3 2375,-1-3-2375,-1 0 922,9 2-922,-4-4 0,2 1 0,-1-2 0,4 0 0,2 0 0</inkml:trace>
  <inkml:trace contextRef="#ctx0" brushRef="#br0" timeOffset="108048">5064 11449 24575,'-8'0'0,"0"2"0,0 1 0,-1 5 0,-9 8 0,-8 10 0,6 0 0,-5 3 0,21-13 0,-5-1 0,6 0 0,-3-5 0,0 4 0,3-8 0,0 4 0,3-1 0,0 1 0,0-1 0,0-2 0,3-1 0,14-3 0,15-1 0,24-2 0,-17 0 0,4 0-2353,3 0 0,1 0 2353,3 0 0,2 0 0,2 0 0,-1 0 0,-10 0 0,0 0 0,2 0 0,-1 0 0,22 0 0,-2 0 0,-8 0 0,-8 0 0,-2 0 0,-22 0 0,-5 0 0,-16 0 0,0 0 0</inkml:trace>
  <inkml:trace contextRef="#ctx0" brushRef="#br0" timeOffset="109544">7973 12584 24575,'0'9'0,"13"-2"0,25-7 0,26 0 0,-27 0 0,1 0 0,8 0 0,0 0 0,-1 0 0,2 0 0,8 0 0,-2 0 0,-16 0 0,-2 0 0,6 0 0,-3 0 0,0 0 0,0 0 0,-14 0 0,3 0 0,-18 0 0,4 0 0,-6 0 0,1 0 0,-2 0 0,2 0 0,2 0 0,-3 0 0,5 0 0,-6 0 0,-1 0 0,-2 0 0</inkml:trace>
  <inkml:trace contextRef="#ctx0" brushRef="#br0" timeOffset="110844">8489 12883 24575,'-37'1'0,"-11"22"0,6-9 0,-1 2 0,-14 15 0,4-8 0,25-15 0,-3 0 0,1 0 0,-7 2 0,7-2 0,-16 2 0,-2 1 0,-9 0 0,-6 0 0,-3-4 0,29-2 0,0 1 0,-4-3 0,0 1 0,4-1 0,-1 1 0,-3-1 0,0-1 0,4-1 0,0-2 0,-28 1 0,9 0 0,0 0 0,16 0 0,-8 0 0,2 0 0,6 0 0,6-4 0,11 2 0,7-6 0,7 8 0,-6-6 0,9 3 0,-12-13 0,8 6 0,-17-17 0,-1-1 0,-5-9 0,11 9 0,-1 1 0,-10-13 0,6-2 0,7 17 0,12 5 0,2 6 0,2-5 0,-2 5 0,2-2 0,-2 3 0,3 3 0,-2 2 0,2-1 0,-3 1 0,4-2 0,2 3 0,0-5 0,0 6 0,0 0 0,0 4 0</inkml:trace>
  <inkml:trace contextRef="#ctx0" brushRef="#br0" timeOffset="113151">6254 12462 24575,'12'0'0,"-5"0"0,12 0 0,-12 0 0,5 0 0,-2 0 0,-3 2 0,3-1 0,-5 1 0,1 1 0,-1 0 0,3 0 0,0 1 0,3-1 0,-3 3 0,7-3 0,-2-1 0,4-2 0,10 0 0,-7 0 0,5 0 0,-10 0 0,-5 2 0,-4-1 0,2 1 0,-3-2 0,1 0 0,-1 0 0,-17 20 0,3-1 0,-14 13 0,8-11 0,8-1 0,-3-8 0,6 7 0,-8-3 0,5-2 0,-8 13 0,11-18 0,-5 11 0,9-13 0,-2-1 0,-2 9 0,1-8 0,-3-2 0,6-21 0,-3-27 0,3 0 0,0-20 0,0 23 0,0-15 0,0 6 0,0-4 0,0 16 0,0 12 0,0 15 0,0 4 0,3-2 0,0 5 0,9 0 0,25 14 0,5 2 0,-10 0 0,0 2 0,-3 2 0,0 2 0,13 8 0,0 3 0,-9-5 0,-1 0 0,1-1 0,-3-1 0,1 2 0,-23-16 0,7 2 0,-6-5 0,4 1 0,-5-2 0,-3-2 0,0 0 0,-2-1 0,0-2 0</inkml:trace>
  <inkml:trace contextRef="#ctx0" brushRef="#br0" timeOffset="138155">14779 12515 24575,'23'0'0,"10"0"0,23 0 0,0 0 0,3 0 0,-17 0 0,-1 0 0,7 0 0,-5 0 0,-8 0 0,-29 0 0,4 0 0,10 0 0,-1 0 0,25 0 0,-6 0 0,6 0 0,8 0 0,3 0-2303,3 0 0,-1 0 2303,-6 0 0,-3 0-1758,16 0 1758,-16 0-785,-10 0 785,-2 0 0,-5 0 0,32 0 0,-11 0 0,-12 0 0,1 0 0,24 0 0,-24 0 0,0 0 0,0 0 0,2 0-269,10 0 1,1 0 268,-2 0 0,0 0 0,3 0 0,-1 0 796,-7 0 1,-2 0-797,-2 0 0,-3 0 0,10 0 0,-5 0 847,-15 0-847,0 0 0,2 0 0,4 0 0,-5 0 0,24 0 0,-13 0 0,6 0 5246,-11 0-5246,-5 0 0,17 0 0,-15 0 0,19 0 0,-21 0 0,14 0 0,-7 0 0,-1 0 0,17 0 0,-20 0 0,3 0 0,-23 0 0,-9 0 0,4 0 0,-4 0 0,1 0 0,3 0 0,-3 0 0,5 0 0,-6 0 0,0 0 0,-4 0 0</inkml:trace>
  <inkml:trace contextRef="#ctx0" brushRef="#br0" timeOffset="142577">1105 14386 24575,'8'0'0,"7"0"0,-2 0 0,16 0 0,9 0 0,2 0 0,14 0 0,-22 0 0,13 0 0,-7 0 0,10 0 0,8 0 0,8 0 0,-19 0 0,0 0 0,-9 0 0,0 0 0,13 0 0,-1 0 0,10 0 0,-23 0 0,1 0 0,30 0 0,-29 0 0,0 0 0,28 0 0,-1 0 0,-27 0 0,-1 0 0,16 0 0,-1 0 0,-24 0 0,-2 0 0,5 0 0,8 0 0,0 0 0,8 0 0,2 0 0,8 0 0,-15 0 0,3 0 0,-26 0 0,9 0 0,-15 0 0,1 0 0,-8 0 0,-3 0 0</inkml:trace>
  <inkml:trace contextRef="#ctx0" brushRef="#br0" timeOffset="147707">1092 14600 24575,'15'0'0,"9"0"0,6 0 0,16 0 0,-13 0 0,3 0 0,-11 0 0,-3 0 0,-1 2 0,-9-1 0,-4 1 0,0-2 0,4 0 0,7 0 0,2 0 0,11 0 0,-9 0 0,6 0 0,-10 0 0,-6 0 0,-3 0 0,5 0 0,8 0 0,2 0 0,5 0 0,-10 0 0,1 0 0,-5 0 0,-3 0 0,1 0 0,-7 0 0,8 0 0,-3 0 0,4 0 0,13 0 0,-7 0 0,7 0 0,-1 0 0,2 0 0,1 0 0,-3 0 0,-8 0 0,1 0 0,15 0 0,-16 0 0,15 0 0,-10 0 0,-3 0 0,6 0 0,2 0 0,-7 0 0,22 10 0,-25-8 0,15 8 0,-9-10 0,4 0 0,2 0 0,4 0 0,-6 0 0,9 0 0,-1 0 0,0 0 0,-8 0 0,-1 0 0,-1 0 0,-10 0 0,10 0 0,-8 0 0,-5 0 0,5 0 0,-12 0 0,0 0 0,0 0 0,2 0 0,-3 0 0,5 0 0,-6 0 0,2 0 0,0 3 0,-2-3 0,8 3 0,-7-3 0,5 2 0,-7 1 0,1 0 0,-1-1 0,0-2 0,-2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3T21:01:30.978"/>
    </inkml:context>
    <inkml:brush xml:id="br0">
      <inkml:brushProperty name="width" value="0.05292" units="cm"/>
      <inkml:brushProperty name="height" value="0.05292" units="cm"/>
      <inkml:brushProperty name="color" value="#FF0000"/>
    </inkml:brush>
  </inkml:definitions>
  <inkml:trace contextRef="#ctx0" brushRef="#br0">703 11022 24575,'5'0'0,"7"3"0,-3-2 0,11 2 0,4-3 0,6 0 0,5 2 0,1 1 0,3-2 0,17 4 0,-40-5 0,-1 0 0,18 0 0,7 0 0,17 0 0,9 0 0,-8 0 0,-9 0 0,-5 0 0,-14 0 0,9 0 0,-1 0 0,5 0 0,-16 0 0,1 0 0,-20 0 0,2 0 0,-4 0 0,4 0 0,3 0 0,11 0 0,-1 0 0,21 0 0,-20 0 0,20 0 0,-21 0 0,5 0 0,-12 0 0,4 0 0,-4 0 0,4 0 0,-6 0 0,13 0 0,-4 0 0,16 0 0,7 0 0,-14 0 0,12 0 0,-6 0 0,13 0 0,3 0 0,8 0 0,-8 0 0,-5 0 0,-19 0 0,-2 0 0,-11 0 0,-2 0 0,17 0 0,1 0 0,15 0 0,3 0 0,-19 3 0,-2 0 0,-16 1 0,-8-2 0,2-2 0,0 0 0,5 3 0,-4-2 0,5 2 0,-8-3 0,9 6 0,14-5 0,-4 5 0,27-6 0,-4 0 0,10 0 0,-17 0 0,-2 0 0,2 0 0,4 0 0,-30 0 0,-1 6 0,15-4 0,1 4 0,16-6 0,-14 0 0,12 0 0,-13 0 0,7 4 0,0 2 0,-7-1 0,5 3 0,-6-6 0,8 2 0,1-4 0,7 0 0,2 0 0,-13 0 0,3 0 0,1 0 0,-1 0 0,23 0 0,-7 0 0,-41 0 0,2 0 0,-9 0 0,16 4 0,-11-1 0,17 2 0,-12-2 0,4-3 0,9 0 0,1 0 0,8 0 0,-7 0 0,-3 0 0,8 0 0,-11 0 0,11 0 0,0 0 0,4 0 0,-3 2 0,-1 0 0,9-1 0,-11 1 0,1 0 0,5 3 0,24-4 0,-14 4 0,4-5 0,-16 0 0,-8 0 0,-1 0 0,-1 0 0,2 0 0,8 0 0,1 0 0,-1 0 0,-8 0 0,-1 0 0,-9 0 0,1 0 0,16 0 0,-4 0 0,14 0 0,-11 0 0,-1 0 0,11 0 0,-6 0 0,-1 0 0,1 0 0,14 0 0,11 0 0,-12 0 0,-18 0 0,1 0 0,12 0 0,8 0 0,-8 0 0,-2 0 0,1 0 0,-14 0 0,12 0 0,-22 0 0,5 0 0,0 0 0,3 0 0,7 0 0,8 0 0,2 0 0,8 0 0,0 0 0,0 0 0,-8 5 0,6-4 0,-14 3 0,-2-4 0,-1 0 0,-15 0 0,14 0 0,-5 0 0,15 0 0,2 0 0,16 0 0,1 0 0,-19 0 0,-1 0 0,17 0 0,-25 0 0,-3 0 0,-8 0 0,-5 0 0,-11 0 0,-4 0 0,4 0 0,-2 0 0,15 0 0,3 0 0,12 0 0,-7 0 0,-3 0 0,-12 0 0,-3 0 0,-3 0 0,-4 0 0,4 0 0,-4 0 0,2 0 0,0 0 0,4 0 0,4 0 0,1 0 0,-5 0 0,-2 0 0,-4 0 0,9 0 0,-8 0 0,12 0 0,-12 0 0,7 0 0,-8 0 0,-1 0 0,-2 0 0</inkml:trace>
  <inkml:trace contextRef="#ctx0" brushRef="#br0" timeOffset="2086">8470 10801 24575,'3'-5'0,"-1"-3"0,-2 0 0,0-3 0,0-4 0,0-2 0,0-3 0,0-9 0,0-9 0,0 6 0,0-22 0,-2 34 0,-2-17 0,-5 21 0,0-12 0,-3 9 0,4-4 0,-12-7 0,-14-14 0,10 9 0,-14-5 0,24 29 0,-7 0 0,-8-6 0,11 12 0,-10-3 0,-4 8 0,-8-5 0,-16 3 0,8-3 0,-6 5 0,6 0 0,7 0 0,-11 0 0,32 3 0,-23-3 0,25 6 0,-26-5 0,3 12 0,-15-6 0,8 4 0,10-3 0,1-3 0,-1 9 0,-10 3 0,-8 5 0,19-7 0,1 1 0,-9 8 0,-11 5 0,40-9 0,2-5 0,7 4 0,-5 5 0,5-5 0,-3 8 0,8 5 0,-6 0 0,5 6 0,-5-1 0,8-7 0,0 0 0,0-1 0,0-1 0,0-6 0,0 7 0,0-9 0,0 9 0,4 1 0,6 8 0,-1-7 0,15 13 0,-9-12 0,22 17 0,-10-14 0,8 0 0,-14-16 0,2 0 0,-13-8 0,12 10 0,3 4 0,10-4 0,6-1 0,5-5 0,10-3 0,-12 0 0,2 0-339,1-1 0,1-1 339,11 1 0,0 0 0,-4-1 0,-1-1 0,-2-1 0,-2-2 0,-4-2 0,0-1 0,-3 1 0,-3-2 0,4-2 0,-6 0 0,-30 0 0,-2 0 0,13 0 0,-8-2 678,9-1-678,-12-3 0,2-2 0,-1 2 0,1-4 0,-1 2 0,1-3 0,6-8 0,-3 6 0,7-10 0,-9 11 0,1-3 0,-2-8 0,-1 5 0,-1-11 0,1-7 0,5-6 0,2-6 0,-3 8 0,-5 4 0,-8 6 0,0-1 0,0-13 0,0 20 0,0-13 0,0 9 0,0 5 0,0-21 0,0 12 0,-8-15 0,-3 9 0,0 8 0,-3-8 0,12 22 0,-7-12 0,8 14 0,-7-8 0,5 8 0,-3-4 0,2 12 0,3-2 0,-1 6 0</inkml:trace>
  <inkml:trace contextRef="#ctx0" brushRef="#br0" timeOffset="12236">7620 10878 24575,'-6'15'0,"1"-6"0,-1 3 0,0-6 0,-2 4 0,5-4 0,-2 11 0,5-8 0,-2 4 0,-4-3 0,0-4 0,1 2 0,2 0 0,1-2 0,-2 8 0,-1-7 0,-1 8 0,0-10 0,1 3 0,-1-2 0,-1 1 0,1-1 0,0 9 0,1-8 0,2 5 0,-2-7 0,-1 0 0,3-2 0,1 0 0</inkml:trace>
  <inkml:trace contextRef="#ctx0" brushRef="#br0" timeOffset="19800">8167 10913 24575,'-6'0'0,"1"3"0,4-3 0,16 3 0,17-3 0,8 0 0,-6 0 0,-14 0 0,-31 4 0,6-3 0,-21 6 0,-4 4 0,-18 5 0,17-7 0,-4 0-2726,-16 1 1,-3-1 2725,2-2 0,-2-1 0,6-1 0,-3 0 0,5-1 0,4 0 0,4 0 0,-20 2 0,62-9 0,40-4 0,6-3 0,-14 4 0,2 0 0,27-1 0,-1 2 0,-26 4 0,-3 2 0,5-1 0,8 0 5451,-40 0-5451,-11 0 0,-38 6 0,9-6 0,-4 1 0,-20 5 0,-6 0-415,9-3 0,-3 0 1,3-1 414,-6 2 0,4 0 0,-10 0 0,24-1 0,40-3 0,30-10 0,4 6 0,6-1 0,5-6 0,3-2-308,12 5 1,2 1 307,3-4 0,1 1-424,-19 6 1,0 2 0,-2 0 423,10-2 0,-5 2 561,-12 1 0,-4 2-561,3-1 0,-55 0 0,-34 12 0,5-5 0,-6 2-508,10 1 1,-2 3 0,-1-1 507,-4-1 0,-1-1 0,-1 0 0,-1 2 0,-1 1 0,1-2 0,1-2 0,1-2 0,7 0 560,-18 8-560,35-14 0,64-7 0,24-2 0,-1 1 0,4-1-1648,-8-1 0,3-1 1,2 1 1647,-12 3 0,1 0 0,1 1 0,2-2 0,1-1 0,3-1 0,1 0 0,-1 0 0,-4 0-1388,16-2 0,-5 0 1,0 0 1387,0 0 0,0 1 0,-9 1-20,-12 1 0,-9 3 20,-7 5-550,12 0 550,8 0 0,-23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9/13/21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47191" y="2824269"/>
            <a:ext cx="4645152" cy="26444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412362" y="2821491"/>
            <a:ext cx="4645152" cy="263737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4D9C7-A0DB-4B1B-9A41-F9217D49AD32}"/>
              </a:ext>
            </a:extLst>
          </p:cNvPr>
          <p:cNvSpPr>
            <a:spLocks noGrp="1"/>
          </p:cNvSpPr>
          <p:nvPr>
            <p:ph type="ctrTitle"/>
          </p:nvPr>
        </p:nvSpPr>
        <p:spPr/>
        <p:txBody>
          <a:bodyPr/>
          <a:lstStyle/>
          <a:p>
            <a:r>
              <a:rPr lang="pt-BR" dirty="0"/>
              <a:t>Coesão e coerência</a:t>
            </a:r>
          </a:p>
        </p:txBody>
      </p:sp>
      <p:sp>
        <p:nvSpPr>
          <p:cNvPr id="3" name="Subtítulo 2">
            <a:extLst>
              <a:ext uri="{FF2B5EF4-FFF2-40B4-BE49-F238E27FC236}">
                <a16:creationId xmlns:a16="http://schemas.microsoft.com/office/drawing/2014/main" id="{FA4E2A55-B45B-4732-B640-51FBE693272D}"/>
              </a:ext>
            </a:extLst>
          </p:cNvPr>
          <p:cNvSpPr>
            <a:spLocks noGrp="1"/>
          </p:cNvSpPr>
          <p:nvPr>
            <p:ph type="subTitle" idx="1"/>
          </p:nvPr>
        </p:nvSpPr>
        <p:spPr/>
        <p:txBody>
          <a:bodyPr/>
          <a:lstStyle/>
          <a:p>
            <a:r>
              <a:rPr lang="pt-BR" dirty="0"/>
              <a:t>Comunicação </a:t>
            </a:r>
            <a:r>
              <a:rPr lang="pt-BR"/>
              <a:t>e Expressão</a:t>
            </a:r>
            <a:endParaRPr lang="pt-BR" dirty="0"/>
          </a:p>
        </p:txBody>
      </p:sp>
    </p:spTree>
    <p:extLst>
      <p:ext uri="{BB962C8B-B14F-4D97-AF65-F5344CB8AC3E}">
        <p14:creationId xmlns:p14="http://schemas.microsoft.com/office/powerpoint/2010/main" val="102524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2D6F0DF-3457-4261-8D75-91522123F40D}"/>
              </a:ext>
            </a:extLst>
          </p:cNvPr>
          <p:cNvSpPr/>
          <p:nvPr/>
        </p:nvSpPr>
        <p:spPr>
          <a:xfrm>
            <a:off x="0" y="1"/>
            <a:ext cx="12192000" cy="6001643"/>
          </a:xfrm>
          <a:prstGeom prst="rect">
            <a:avLst/>
          </a:prstGeom>
        </p:spPr>
        <p:txBody>
          <a:bodyPr wrap="square">
            <a:spAutoFit/>
          </a:bodyPr>
          <a:lstStyle/>
          <a:p>
            <a:pPr algn="just"/>
            <a:r>
              <a:rPr lang="pt-BR" sz="3200" b="1" dirty="0">
                <a:latin typeface="Arial" panose="020B0604020202020204" pitchFamily="34" charset="0"/>
                <a:cs typeface="Arial" panose="020B0604020202020204" pitchFamily="34" charset="0"/>
              </a:rPr>
              <a:t>Empreendedor deve gostar do que faz ou fazer o que gosta?</a:t>
            </a:r>
          </a:p>
          <a:p>
            <a:pPr algn="just"/>
            <a:r>
              <a:rPr lang="pt-BR" sz="3200" b="1" dirty="0">
                <a:latin typeface="Arial" panose="020B0604020202020204" pitchFamily="34" charset="0"/>
                <a:cs typeface="Arial" panose="020B0604020202020204" pitchFamily="34" charset="0"/>
              </a:rPr>
              <a:t>  </a:t>
            </a:r>
          </a:p>
          <a:p>
            <a:pPr algn="just"/>
            <a:r>
              <a:rPr lang="pt-BR" sz="3200" b="1" i="1" dirty="0">
                <a:latin typeface="Arial" panose="020B0604020202020204" pitchFamily="34" charset="0"/>
                <a:cs typeface="Arial" panose="020B0604020202020204" pitchFamily="34" charset="0"/>
              </a:rPr>
              <a:t>“Os empreendedores bem-sucedidos geralmente gostam do que fazem,  dedicam-se de corpo e alma ao negócio e acabam por ser especialistas  no  seu  setor.  É  a  máxima  que  prega  99%  de  transpiração  e  1%  de  inspiração. Isso é bem fácil de identificar, basta você olhar ao seu redor  e notar como se comportam os empreendedores que você conhece e  os quais você considera bem-sucedidos. Mas há exceções e precisamos  entender que para termos mais chances de sucesso devemos gostar do  que fazemos (...)” </a:t>
            </a:r>
          </a:p>
          <a:p>
            <a:pPr algn="just"/>
            <a:r>
              <a:rPr lang="pt-BR" sz="3200" b="1" dirty="0">
                <a:latin typeface="Arial" panose="020B0604020202020204" pitchFamily="34" charset="0"/>
                <a:cs typeface="Arial" panose="020B0604020202020204" pitchFamily="34" charset="0"/>
              </a:rPr>
              <a:t>  DORNELAS, J</a:t>
            </a:r>
            <a:r>
              <a:rPr lang="pt-BR" sz="1200" b="1" dirty="0">
                <a:latin typeface="Arial" panose="020B0604020202020204" pitchFamily="34" charset="0"/>
                <a:cs typeface="Arial" panose="020B0604020202020204" pitchFamily="34" charset="0"/>
              </a:rPr>
              <a:t>. Disponível em: http://www.josedornelas.com.br/artigos/ empreendedor-deve-gostar-do-que-faz-ou-fazer-o-que-gosta/</a:t>
            </a:r>
          </a:p>
        </p:txBody>
      </p:sp>
    </p:spTree>
    <p:extLst>
      <p:ext uri="{BB962C8B-B14F-4D97-AF65-F5344CB8AC3E}">
        <p14:creationId xmlns:p14="http://schemas.microsoft.com/office/powerpoint/2010/main" val="87091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F9208A6-99B5-46F6-8A3B-EC07CE9BB353}"/>
              </a:ext>
            </a:extLst>
          </p:cNvPr>
          <p:cNvSpPr/>
          <p:nvPr/>
        </p:nvSpPr>
        <p:spPr>
          <a:xfrm>
            <a:off x="0" y="0"/>
            <a:ext cx="12192000" cy="4433073"/>
          </a:xfrm>
          <a:prstGeom prst="rect">
            <a:avLst/>
          </a:prstGeom>
        </p:spPr>
        <p:txBody>
          <a:bodyPr wrap="square">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Vamos  imaginar  que  pudéssemos  associar  algumas  das  placas  de  trânsito,  comuns em nosso cotidiano, com os elementos coesivos que estão estabelecendo as  relações entre as várias partes do texto apresentado. Considere que essas placas devem  ser entendidas da seguinte forma: </a:t>
            </a:r>
          </a:p>
        </p:txBody>
      </p:sp>
    </p:spTree>
    <p:extLst>
      <p:ext uri="{BB962C8B-B14F-4D97-AF65-F5344CB8AC3E}">
        <p14:creationId xmlns:p14="http://schemas.microsoft.com/office/powerpoint/2010/main" val="152295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F32A853-9F15-4C1A-B9E3-BBEB441F9B91}"/>
              </a:ext>
            </a:extLst>
          </p:cNvPr>
          <p:cNvPicPr>
            <a:picLocks noChangeAspect="1"/>
          </p:cNvPicPr>
          <p:nvPr/>
        </p:nvPicPr>
        <p:blipFill>
          <a:blip r:embed="rId2"/>
          <a:stretch>
            <a:fillRect/>
          </a:stretch>
        </p:blipFill>
        <p:spPr>
          <a:xfrm>
            <a:off x="-1" y="0"/>
            <a:ext cx="12192001" cy="6191416"/>
          </a:xfrm>
          <a:prstGeom prst="rect">
            <a:avLst/>
          </a:prstGeom>
        </p:spPr>
      </p:pic>
    </p:spTree>
    <p:extLst>
      <p:ext uri="{BB962C8B-B14F-4D97-AF65-F5344CB8AC3E}">
        <p14:creationId xmlns:p14="http://schemas.microsoft.com/office/powerpoint/2010/main" val="56688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D30296E-1DC6-485D-A777-2A57A9ED65BE}"/>
              </a:ext>
            </a:extLst>
          </p:cNvPr>
          <p:cNvPicPr>
            <a:picLocks noChangeAspect="1"/>
          </p:cNvPicPr>
          <p:nvPr/>
        </p:nvPicPr>
        <p:blipFill>
          <a:blip r:embed="rId2"/>
          <a:stretch>
            <a:fillRect/>
          </a:stretch>
        </p:blipFill>
        <p:spPr>
          <a:xfrm>
            <a:off x="0" y="-26125"/>
            <a:ext cx="12192000" cy="6159349"/>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4F7EA83E-9D06-6942-BC25-D97CD741F985}"/>
                  </a:ext>
                </a:extLst>
              </p14:cNvPr>
              <p14:cNvContentPartPr/>
              <p14:nvPr/>
            </p14:nvContentPartPr>
            <p14:xfrm>
              <a:off x="393120" y="1011240"/>
              <a:ext cx="11512800" cy="4260600"/>
            </p14:xfrm>
          </p:contentPart>
        </mc:Choice>
        <mc:Fallback xmlns="">
          <p:pic>
            <p:nvPicPr>
              <p:cNvPr id="2" name="Tinta 1">
                <a:extLst>
                  <a:ext uri="{FF2B5EF4-FFF2-40B4-BE49-F238E27FC236}">
                    <a16:creationId xmlns:a16="http://schemas.microsoft.com/office/drawing/2014/main" id="{4F7EA83E-9D06-6942-BC25-D97CD741F985}"/>
                  </a:ext>
                </a:extLst>
              </p:cNvPr>
              <p:cNvPicPr/>
              <p:nvPr/>
            </p:nvPicPr>
            <p:blipFill>
              <a:blip r:embed="rId4"/>
              <a:stretch>
                <a:fillRect/>
              </a:stretch>
            </p:blipFill>
            <p:spPr>
              <a:xfrm>
                <a:off x="383760" y="1001880"/>
                <a:ext cx="11531520" cy="4279320"/>
              </a:xfrm>
              <a:prstGeom prst="rect">
                <a:avLst/>
              </a:prstGeom>
            </p:spPr>
          </p:pic>
        </mc:Fallback>
      </mc:AlternateContent>
    </p:spTree>
    <p:extLst>
      <p:ext uri="{BB962C8B-B14F-4D97-AF65-F5344CB8AC3E}">
        <p14:creationId xmlns:p14="http://schemas.microsoft.com/office/powerpoint/2010/main" val="241125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9DC08B86-96A8-4750-B5F7-48782B7ABDFB}"/>
              </a:ext>
            </a:extLst>
          </p:cNvPr>
          <p:cNvPicPr>
            <a:picLocks noChangeAspect="1"/>
          </p:cNvPicPr>
          <p:nvPr/>
        </p:nvPicPr>
        <p:blipFill>
          <a:blip r:embed="rId2"/>
          <a:stretch>
            <a:fillRect/>
          </a:stretch>
        </p:blipFill>
        <p:spPr>
          <a:xfrm>
            <a:off x="1" y="-3161"/>
            <a:ext cx="12192000" cy="6165422"/>
          </a:xfrm>
          <a:prstGeom prst="rect">
            <a:avLst/>
          </a:prstGeom>
        </p:spPr>
      </p:pic>
    </p:spTree>
    <p:extLst>
      <p:ext uri="{BB962C8B-B14F-4D97-AF65-F5344CB8AC3E}">
        <p14:creationId xmlns:p14="http://schemas.microsoft.com/office/powerpoint/2010/main" val="100962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0422AE9-C2C1-4367-A9FD-408AE42E8EA7}"/>
              </a:ext>
            </a:extLst>
          </p:cNvPr>
          <p:cNvSpPr/>
          <p:nvPr/>
        </p:nvSpPr>
        <p:spPr>
          <a:xfrm>
            <a:off x="0" y="-1"/>
            <a:ext cx="12192000" cy="4062651"/>
          </a:xfrm>
          <a:prstGeom prst="rect">
            <a:avLst/>
          </a:prstGeom>
        </p:spPr>
        <p:txBody>
          <a:bodyPr wrap="square" lIns="91440" tIns="45720" rIns="91440" bIns="45720" anchor="t">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“Coesão textual são as articulações gramaticais  existentes entre palavras, orações, frases, parágrafos  e partes maiores de um texto que garantem sua  conexão sequencial”</a:t>
            </a:r>
          </a:p>
          <a:p>
            <a:pPr algn="just">
              <a:lnSpc>
                <a:spcPct val="150000"/>
              </a:lnSpc>
            </a:pPr>
            <a:r>
              <a:rPr lang="pt-BR" sz="3200" b="1" dirty="0">
                <a:latin typeface="Arial" panose="020B0604020202020204" pitchFamily="34" charset="0"/>
                <a:cs typeface="Arial" panose="020B0604020202020204" pitchFamily="34" charset="0"/>
              </a:rPr>
              <a:t>. </a:t>
            </a:r>
          </a:p>
          <a:p>
            <a:r>
              <a:rPr lang="pt-BR" b="1" dirty="0">
                <a:latin typeface="Arial"/>
                <a:cs typeface="Arial"/>
              </a:rPr>
              <a:t>(CEREJA; MAGALHÃES. 1999, p. 36) </a:t>
            </a:r>
            <a:endParaRPr lang="pt-BR"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Tinta 2">
                <a:extLst>
                  <a:ext uri="{FF2B5EF4-FFF2-40B4-BE49-F238E27FC236}">
                    <a16:creationId xmlns:a16="http://schemas.microsoft.com/office/drawing/2014/main" id="{066FB60F-E9F2-8E46-BF45-7AA85BC168C4}"/>
                  </a:ext>
                </a:extLst>
              </p14:cNvPr>
              <p14:cNvContentPartPr/>
              <p14:nvPr/>
            </p14:nvContentPartPr>
            <p14:xfrm>
              <a:off x="253080" y="3674880"/>
              <a:ext cx="2936520" cy="447120"/>
            </p14:xfrm>
          </p:contentPart>
        </mc:Choice>
        <mc:Fallback xmlns="">
          <p:pic>
            <p:nvPicPr>
              <p:cNvPr id="3" name="Tinta 2">
                <a:extLst>
                  <a:ext uri="{FF2B5EF4-FFF2-40B4-BE49-F238E27FC236}">
                    <a16:creationId xmlns:a16="http://schemas.microsoft.com/office/drawing/2014/main" id="{066FB60F-E9F2-8E46-BF45-7AA85BC168C4}"/>
                  </a:ext>
                </a:extLst>
              </p:cNvPr>
              <p:cNvPicPr/>
              <p:nvPr/>
            </p:nvPicPr>
            <p:blipFill>
              <a:blip r:embed="rId3"/>
              <a:stretch>
                <a:fillRect/>
              </a:stretch>
            </p:blipFill>
            <p:spPr>
              <a:xfrm>
                <a:off x="243720" y="3665520"/>
                <a:ext cx="2955240" cy="465840"/>
              </a:xfrm>
              <a:prstGeom prst="rect">
                <a:avLst/>
              </a:prstGeom>
            </p:spPr>
          </p:pic>
        </mc:Fallback>
      </mc:AlternateContent>
      <p:sp>
        <p:nvSpPr>
          <p:cNvPr id="4" name="CaixaDeTexto 3">
            <a:extLst>
              <a:ext uri="{FF2B5EF4-FFF2-40B4-BE49-F238E27FC236}">
                <a16:creationId xmlns:a16="http://schemas.microsoft.com/office/drawing/2014/main" id="{3EB63532-5E1D-4279-B856-C45ABEAB6DC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Tree>
    <p:extLst>
      <p:ext uri="{BB962C8B-B14F-4D97-AF65-F5344CB8AC3E}">
        <p14:creationId xmlns:p14="http://schemas.microsoft.com/office/powerpoint/2010/main" val="1408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80E21B4-E62E-483D-BE43-9C0E908F4752}"/>
              </a:ext>
            </a:extLst>
          </p:cNvPr>
          <p:cNvSpPr/>
          <p:nvPr/>
        </p:nvSpPr>
        <p:spPr>
          <a:xfrm>
            <a:off x="0" y="0"/>
            <a:ext cx="12192000" cy="6740307"/>
          </a:xfrm>
          <a:prstGeom prst="rect">
            <a:avLst/>
          </a:prstGeom>
        </p:spPr>
        <p:txBody>
          <a:bodyPr wrap="square">
            <a:spAutoFit/>
          </a:bodyPr>
          <a:lstStyle/>
          <a:p>
            <a:pPr algn="just">
              <a:lnSpc>
                <a:spcPct val="150000"/>
              </a:lnSpc>
            </a:pPr>
            <a:r>
              <a:rPr lang="pt-BR" sz="3200" b="1" dirty="0">
                <a:solidFill>
                  <a:srgbClr val="FF0000"/>
                </a:solidFill>
                <a:latin typeface="Arial" panose="020B0604020202020204" pitchFamily="34" charset="0"/>
                <a:cs typeface="Arial" panose="020B0604020202020204" pitchFamily="34" charset="0"/>
              </a:rPr>
              <a:t>2. Coerência Textual  </a:t>
            </a:r>
          </a:p>
          <a:p>
            <a:pPr algn="just">
              <a:lnSpc>
                <a:spcPct val="150000"/>
              </a:lnSpc>
            </a:pPr>
            <a:r>
              <a:rPr lang="pt-BR" sz="3200" b="1" dirty="0">
                <a:latin typeface="Arial" panose="020B0604020202020204" pitchFamily="34" charset="0"/>
                <a:cs typeface="Arial" panose="020B0604020202020204" pitchFamily="34" charset="0"/>
              </a:rPr>
              <a:t>  Além  da  coesão,  outro  fator  que  contribui  para  a  textualidade,  ou  seja,  para  fazer com que um texto seja um todo significativo, é a coerência textual.  </a:t>
            </a:r>
          </a:p>
          <a:p>
            <a:pPr algn="just">
              <a:lnSpc>
                <a:spcPct val="150000"/>
              </a:lnSpc>
            </a:pPr>
            <a:r>
              <a:rPr lang="pt-BR" sz="3200" b="1" dirty="0">
                <a:latin typeface="Arial" panose="020B0604020202020204" pitchFamily="34" charset="0"/>
                <a:cs typeface="Arial" panose="020B0604020202020204" pitchFamily="34" charset="0"/>
              </a:rPr>
              <a:t>  Você,  sem  dúvida,  já  disse  ou  já  ouviu  alguém  dizendo  “isso  é  incoerente”,  “aquilo não faz sentido”. Isso ocorre porque, de um modo geral, sempre procuramos  atribuir significados ao que lemos ou ouvimos, recorrendo aos nossos conhecimentos. </a:t>
            </a:r>
          </a:p>
        </p:txBody>
      </p:sp>
    </p:spTree>
    <p:extLst>
      <p:ext uri="{BB962C8B-B14F-4D97-AF65-F5344CB8AC3E}">
        <p14:creationId xmlns:p14="http://schemas.microsoft.com/office/powerpoint/2010/main" val="364206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61DBA97-BE8F-4D4E-B446-D40940E70452}"/>
              </a:ext>
            </a:extLst>
          </p:cNvPr>
          <p:cNvSpPr/>
          <p:nvPr/>
        </p:nvSpPr>
        <p:spPr>
          <a:xfrm>
            <a:off x="0" y="-1"/>
            <a:ext cx="12192000" cy="5910401"/>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Assim, enquanto a coesão diz respeito ao aspecto formal, linguístico do texto,  sendo  alcançada  pela  escolha  de  palavras  cuja  função  é  justamente  estabelecer  referências  e  relações;  a  coerência  textual  estabelece  uma  articulação  no  plano  das  ideias  e  conceitos.  Estando  no  âmbito  da  significação,  a  coerência  se  manifesta  pela  reunião de ideias, informações e argumentos compatíveis entre si. </a:t>
            </a:r>
          </a:p>
        </p:txBody>
      </p:sp>
    </p:spTree>
    <p:extLst>
      <p:ext uri="{BB962C8B-B14F-4D97-AF65-F5344CB8AC3E}">
        <p14:creationId xmlns:p14="http://schemas.microsoft.com/office/powerpoint/2010/main" val="13605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E903632-757A-4377-A64F-01F32D0A1EDF}"/>
              </a:ext>
            </a:extLst>
          </p:cNvPr>
          <p:cNvSpPr/>
          <p:nvPr/>
        </p:nvSpPr>
        <p:spPr>
          <a:xfrm>
            <a:off x="0" y="0"/>
            <a:ext cx="12192000" cy="5016758"/>
          </a:xfrm>
          <a:prstGeom prst="rect">
            <a:avLst/>
          </a:prstGeom>
        </p:spPr>
        <p:txBody>
          <a:bodyPr wrap="square">
            <a:spAutoFit/>
          </a:bodyPr>
          <a:lstStyle/>
          <a:p>
            <a:pPr algn="just"/>
            <a:endParaRPr lang="pt-BR" sz="3200" b="1" dirty="0">
              <a:latin typeface="Arial" panose="020B0604020202020204" pitchFamily="34" charset="0"/>
              <a:cs typeface="Arial" panose="020B0604020202020204" pitchFamily="34" charset="0"/>
            </a:endParaRPr>
          </a:p>
          <a:p>
            <a:pPr algn="just"/>
            <a:r>
              <a:rPr lang="pt-BR" sz="3200" b="1" dirty="0">
                <a:latin typeface="Arial" panose="020B0604020202020204" pitchFamily="34" charset="0"/>
                <a:cs typeface="Arial" panose="020B0604020202020204" pitchFamily="34" charset="0"/>
              </a:rPr>
              <a:t>Sempre que produzimos um texto, nossa intenção é informar, divertir, explicar,  convencer, discordar, ordenar, ou seja, o texto é uma unidade de significado produzida  sempre com uma determinada intenção. Da mesma maneira que uma frase não é uma  simples sucessão de palavras, o texto também não é uma simples sucessão de frases,  mas  um  todo  organizado  capaz  de  estabelecer  contato  com  nossos  interlocutores,  influindo sobre eles. Quando isso ocorre, temos um texto em que há coerência. </a:t>
            </a:r>
          </a:p>
        </p:txBody>
      </p:sp>
    </p:spTree>
    <p:extLst>
      <p:ext uri="{BB962C8B-B14F-4D97-AF65-F5344CB8AC3E}">
        <p14:creationId xmlns:p14="http://schemas.microsoft.com/office/powerpoint/2010/main" val="283936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E7CF944-56A2-4E30-A8B3-7B5B11F95739}"/>
              </a:ext>
            </a:extLst>
          </p:cNvPr>
          <p:cNvSpPr/>
          <p:nvPr/>
        </p:nvSpPr>
        <p:spPr>
          <a:xfrm>
            <a:off x="0" y="1"/>
            <a:ext cx="12192000" cy="5509200"/>
          </a:xfrm>
          <a:prstGeom prst="rect">
            <a:avLst/>
          </a:prstGeom>
        </p:spPr>
        <p:txBody>
          <a:bodyPr wrap="square">
            <a:spAutoFit/>
          </a:bodyPr>
          <a:lstStyle/>
          <a:p>
            <a:pPr algn="just"/>
            <a:endParaRPr lang="pt-BR" sz="3200" b="1" dirty="0">
              <a:latin typeface="Arial" panose="020B0604020202020204" pitchFamily="34" charset="0"/>
              <a:cs typeface="Arial" panose="020B0604020202020204" pitchFamily="34" charset="0"/>
            </a:endParaRPr>
          </a:p>
          <a:p>
            <a:pPr algn="just"/>
            <a:r>
              <a:rPr lang="pt-BR" sz="3200" b="1" dirty="0">
                <a:latin typeface="Arial" panose="020B0604020202020204" pitchFamily="34" charset="0"/>
                <a:cs typeface="Arial" panose="020B0604020202020204" pitchFamily="34" charset="0"/>
              </a:rPr>
              <a:t>A coerência é resultante da não-contradição entre as várias partes que compõem  um  texto  as  quais  devem  estar  encadeadas  logicamente.  Cada  segmento  textual  pressupõe o segmento seguinte de modo sucessivo, formando assim uma cadeia em  que todas as partes estejam concatenadas harmonicamente. Quando há quebra nessa  relação harmoniosa entre as partes, ou quando um segmento atual está em contradição  com  um  anterior,  perde-se  a  coerência  textual.  Veja  como  isso  ocorre  no  outdoor  apresentado a seguir: </a:t>
            </a:r>
          </a:p>
        </p:txBody>
      </p:sp>
    </p:spTree>
    <p:extLst>
      <p:ext uri="{BB962C8B-B14F-4D97-AF65-F5344CB8AC3E}">
        <p14:creationId xmlns:p14="http://schemas.microsoft.com/office/powerpoint/2010/main" val="261092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0B20CBA-AFE4-4E23-A997-D281A9CC7E7B}"/>
              </a:ext>
            </a:extLst>
          </p:cNvPr>
          <p:cNvSpPr/>
          <p:nvPr/>
        </p:nvSpPr>
        <p:spPr>
          <a:xfrm>
            <a:off x="0" y="-1"/>
            <a:ext cx="12192000" cy="4524315"/>
          </a:xfrm>
          <a:prstGeom prst="rect">
            <a:avLst/>
          </a:prstGeom>
        </p:spPr>
        <p:txBody>
          <a:bodyPr wrap="square">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1. Coesão Textual  </a:t>
            </a:r>
          </a:p>
          <a:p>
            <a:pPr algn="just">
              <a:lnSpc>
                <a:spcPct val="150000"/>
              </a:lnSpc>
            </a:pPr>
            <a:r>
              <a:rPr lang="pt-BR" sz="3200" dirty="0">
                <a:latin typeface="Arial" panose="020B0604020202020204" pitchFamily="34" charset="0"/>
                <a:cs typeface="Arial" panose="020B0604020202020204" pitchFamily="34" charset="0"/>
              </a:rPr>
              <a:t> A ligação textual obtida por meio de elementos linguísticos específicos chama-se  coesão textual.   </a:t>
            </a:r>
          </a:p>
          <a:p>
            <a:pPr algn="just">
              <a:lnSpc>
                <a:spcPct val="150000"/>
              </a:lnSpc>
            </a:pPr>
            <a:r>
              <a:rPr lang="pt-BR" sz="3200" dirty="0">
                <a:latin typeface="Arial" panose="020B0604020202020204" pitchFamily="34" charset="0"/>
                <a:cs typeface="Arial" panose="020B0604020202020204" pitchFamily="34" charset="0"/>
              </a:rPr>
              <a:t>Para tornar mais claro esse conceito, imagine duas situações: a construção de  uma casa e as placas de sinalização de trânsito. </a:t>
            </a:r>
          </a:p>
        </p:txBody>
      </p:sp>
    </p:spTree>
    <p:extLst>
      <p:ext uri="{BB962C8B-B14F-4D97-AF65-F5344CB8AC3E}">
        <p14:creationId xmlns:p14="http://schemas.microsoft.com/office/powerpoint/2010/main" val="2979966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16F828E-DEEB-4CC2-A74A-D481C00DDB2A}"/>
              </a:ext>
            </a:extLst>
          </p:cNvPr>
          <p:cNvPicPr>
            <a:picLocks noChangeAspect="1"/>
          </p:cNvPicPr>
          <p:nvPr/>
        </p:nvPicPr>
        <p:blipFill>
          <a:blip r:embed="rId2"/>
          <a:stretch>
            <a:fillRect/>
          </a:stretch>
        </p:blipFill>
        <p:spPr>
          <a:xfrm>
            <a:off x="2692167" y="0"/>
            <a:ext cx="6038103" cy="6082747"/>
          </a:xfrm>
          <a:prstGeom prst="rect">
            <a:avLst/>
          </a:prstGeom>
        </p:spPr>
      </p:pic>
    </p:spTree>
    <p:extLst>
      <p:ext uri="{BB962C8B-B14F-4D97-AF65-F5344CB8AC3E}">
        <p14:creationId xmlns:p14="http://schemas.microsoft.com/office/powerpoint/2010/main" val="211882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FFD55B3-FA9F-4F67-B3C0-716567B773DF}"/>
              </a:ext>
            </a:extLst>
          </p:cNvPr>
          <p:cNvSpPr/>
          <p:nvPr/>
        </p:nvSpPr>
        <p:spPr>
          <a:xfrm>
            <a:off x="0" y="0"/>
            <a:ext cx="12192000" cy="5509200"/>
          </a:xfrm>
          <a:prstGeom prst="rect">
            <a:avLst/>
          </a:prstGeom>
        </p:spPr>
        <p:txBody>
          <a:bodyPr wrap="square">
            <a:spAutoFit/>
          </a:bodyPr>
          <a:lstStyle/>
          <a:p>
            <a:pPr algn="just"/>
            <a:r>
              <a:rPr lang="pt-BR" sz="3200" b="1" dirty="0">
                <a:latin typeface="Arial" panose="020B0604020202020204" pitchFamily="34" charset="0"/>
                <a:cs typeface="Arial" panose="020B0604020202020204" pitchFamily="34" charset="0"/>
              </a:rPr>
              <a:t>A  </a:t>
            </a:r>
            <a:r>
              <a:rPr lang="pt-BR" sz="3200" b="1" dirty="0">
                <a:solidFill>
                  <a:srgbClr val="FF0000"/>
                </a:solidFill>
                <a:latin typeface="Arial" panose="020B0604020202020204" pitchFamily="34" charset="0"/>
                <a:cs typeface="Arial" panose="020B0604020202020204" pitchFamily="34" charset="0"/>
              </a:rPr>
              <a:t>incoerência </a:t>
            </a:r>
            <a:r>
              <a:rPr lang="pt-BR" sz="3200" b="1" dirty="0">
                <a:latin typeface="Arial" panose="020B0604020202020204" pitchFamily="34" charset="0"/>
                <a:cs typeface="Arial" panose="020B0604020202020204" pitchFamily="34" charset="0"/>
              </a:rPr>
              <a:t> no  exemplo  apresentado  decorre  da  flagrante  oposição  entre  as  ideias  presentes  no  texto.  A  informação  expressa  pela  frase:  “Aberto  todos  os  dias” pressupõe que o estabelecimento anunciado tem normalmente funcionamento  ininterrupto e contínuo, ou seja, não é fechado em nenhum dia da semana. No entanto,  essa ideia é contrariada ao se informar que terça-feira é o dia da semana escolhido para  descanso dos funcionários e, consequentemente, fechamento da empresa.  </a:t>
            </a:r>
          </a:p>
          <a:p>
            <a:pPr algn="just"/>
            <a:endParaRPr lang="pt-BR" sz="3200" b="1" dirty="0">
              <a:latin typeface="Arial" panose="020B0604020202020204" pitchFamily="34" charset="0"/>
              <a:cs typeface="Arial" panose="020B0604020202020204" pitchFamily="34" charset="0"/>
            </a:endParaRPr>
          </a:p>
          <a:p>
            <a:pPr algn="just"/>
            <a:r>
              <a:rPr lang="pt-BR" sz="3200" b="1" dirty="0">
                <a:latin typeface="Arial" panose="020B0604020202020204" pitchFamily="34" charset="0"/>
                <a:cs typeface="Arial" panose="020B0604020202020204" pitchFamily="34" charset="0"/>
              </a:rPr>
              <a:t>Vejamos outra situação: </a:t>
            </a:r>
          </a:p>
        </p:txBody>
      </p:sp>
    </p:spTree>
    <p:extLst>
      <p:ext uri="{BB962C8B-B14F-4D97-AF65-F5344CB8AC3E}">
        <p14:creationId xmlns:p14="http://schemas.microsoft.com/office/powerpoint/2010/main" val="348563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7F517851-AEFA-41B2-BE41-50B427135752}"/>
              </a:ext>
            </a:extLst>
          </p:cNvPr>
          <p:cNvPicPr>
            <a:picLocks noChangeAspect="1"/>
          </p:cNvPicPr>
          <p:nvPr/>
        </p:nvPicPr>
        <p:blipFill>
          <a:blip r:embed="rId2"/>
          <a:stretch>
            <a:fillRect/>
          </a:stretch>
        </p:blipFill>
        <p:spPr>
          <a:xfrm>
            <a:off x="0" y="0"/>
            <a:ext cx="12192000" cy="6056243"/>
          </a:xfrm>
          <a:prstGeom prst="rect">
            <a:avLst/>
          </a:prstGeom>
        </p:spPr>
      </p:pic>
    </p:spTree>
    <p:extLst>
      <p:ext uri="{BB962C8B-B14F-4D97-AF65-F5344CB8AC3E}">
        <p14:creationId xmlns:p14="http://schemas.microsoft.com/office/powerpoint/2010/main" val="101119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63E19FF-8419-4AE9-84F2-603F8E6DD05B}"/>
              </a:ext>
            </a:extLst>
          </p:cNvPr>
          <p:cNvSpPr/>
          <p:nvPr/>
        </p:nvSpPr>
        <p:spPr>
          <a:xfrm>
            <a:off x="0" y="-1"/>
            <a:ext cx="12192000" cy="5910401"/>
          </a:xfrm>
          <a:prstGeom prst="rect">
            <a:avLst/>
          </a:prstGeom>
        </p:spPr>
        <p:txBody>
          <a:bodyPr wrap="square">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Após  a  leitura,  o  que  podemos  dizer  do  texto?  Ele  não  é  de  todo  coerente?  É  verdade  que  o  último  quadrinho  nos  causa  estranheza,  mas,  se  considerarmos  que  se  trata  de  um  gênero  textual  caracterizado  pelo  humor,  a  própria  “estranheza”  é  propiciadora  da  coerência.  Além  disso,  vejamos  as  informações  que  podem  ser  depreendidas do texto: </a:t>
            </a:r>
          </a:p>
        </p:txBody>
      </p:sp>
    </p:spTree>
    <p:extLst>
      <p:ext uri="{BB962C8B-B14F-4D97-AF65-F5344CB8AC3E}">
        <p14:creationId xmlns:p14="http://schemas.microsoft.com/office/powerpoint/2010/main" val="129807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1F48195-012A-42CF-86E9-63283DB91D92}"/>
              </a:ext>
            </a:extLst>
          </p:cNvPr>
          <p:cNvSpPr/>
          <p:nvPr/>
        </p:nvSpPr>
        <p:spPr>
          <a:xfrm>
            <a:off x="0" y="0"/>
            <a:ext cx="12192000" cy="6001643"/>
          </a:xfrm>
          <a:prstGeom prst="rect">
            <a:avLst/>
          </a:prstGeom>
        </p:spPr>
        <p:txBody>
          <a:bodyPr wrap="square">
            <a:spAutoFit/>
          </a:bodyPr>
          <a:lstStyle/>
          <a:p>
            <a:pPr algn="just"/>
            <a:r>
              <a:rPr lang="pt-BR" sz="3200" b="1" dirty="0">
                <a:latin typeface="Arial" panose="020B0604020202020204" pitchFamily="34" charset="0"/>
                <a:cs typeface="Arial" panose="020B0604020202020204" pitchFamily="34" charset="0"/>
              </a:rPr>
              <a:t>•  A menina propõe não bater mais em Joãozinho e ainda lhe dar um beijo,  se ele parar de xingá-la; </a:t>
            </a:r>
          </a:p>
          <a:p>
            <a:pPr algn="just"/>
            <a:r>
              <a:rPr lang="pt-BR" sz="3200" b="1" dirty="0">
                <a:latin typeface="Arial" panose="020B0604020202020204" pitchFamily="34" charset="0"/>
                <a:cs typeface="Arial" panose="020B0604020202020204" pitchFamily="34" charset="0"/>
              </a:rPr>
              <a:t>•    Essa  proposta  se  mostra  adequada  ao  perfil  feminino,  comumente  associado à afetividade; </a:t>
            </a:r>
          </a:p>
          <a:p>
            <a:pPr algn="just"/>
            <a:r>
              <a:rPr lang="pt-BR" sz="3200" b="1" dirty="0">
                <a:latin typeface="Arial" panose="020B0604020202020204" pitchFamily="34" charset="0"/>
                <a:cs typeface="Arial" panose="020B0604020202020204" pitchFamily="34" charset="0"/>
              </a:rPr>
              <a:t>•  Após ouvir a proposta, Joãozinho xinga a menina; </a:t>
            </a:r>
          </a:p>
          <a:p>
            <a:pPr algn="just"/>
            <a:r>
              <a:rPr lang="pt-BR" sz="3200" b="1" dirty="0">
                <a:latin typeface="Arial" panose="020B0604020202020204" pitchFamily="34" charset="0"/>
                <a:cs typeface="Arial" panose="020B0604020202020204" pitchFamily="34" charset="0"/>
              </a:rPr>
              <a:t>•  A reação de Joãozinho à proposta da menina leva-nos à conclusão de que  ele prefere continuar apanhando a ganhar um beijo. </a:t>
            </a:r>
          </a:p>
          <a:p>
            <a:pPr algn="just"/>
            <a:r>
              <a:rPr lang="pt-BR" sz="3200" b="1" dirty="0">
                <a:latin typeface="Arial" panose="020B0604020202020204" pitchFamily="34" charset="0"/>
                <a:cs typeface="Arial" panose="020B0604020202020204" pitchFamily="34" charset="0"/>
              </a:rPr>
              <a:t>•  A postura de Joãozinho é condizente com o que, em geral, se associa ao  perfil  masculino,  marcado  por  racionalidade  e  masculinidade,  qualidades  consideradas próprias do homem. </a:t>
            </a:r>
          </a:p>
        </p:txBody>
      </p:sp>
    </p:spTree>
    <p:extLst>
      <p:ext uri="{BB962C8B-B14F-4D97-AF65-F5344CB8AC3E}">
        <p14:creationId xmlns:p14="http://schemas.microsoft.com/office/powerpoint/2010/main" val="17804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B87F842-792A-4E44-B639-4A93D74F5C99}"/>
              </a:ext>
            </a:extLst>
          </p:cNvPr>
          <p:cNvSpPr/>
          <p:nvPr/>
        </p:nvSpPr>
        <p:spPr>
          <a:xfrm>
            <a:off x="0" y="0"/>
            <a:ext cx="12192000" cy="5016758"/>
          </a:xfrm>
          <a:prstGeom prst="rect">
            <a:avLst/>
          </a:prstGeom>
        </p:spPr>
        <p:txBody>
          <a:bodyPr wrap="square">
            <a:spAutoFit/>
          </a:bodyPr>
          <a:lstStyle/>
          <a:p>
            <a:pPr algn="just"/>
            <a:endParaRPr lang="pt-BR" sz="3200" b="1" dirty="0">
              <a:latin typeface="Arial" panose="020B0604020202020204" pitchFamily="34" charset="0"/>
              <a:cs typeface="Arial" panose="020B0604020202020204" pitchFamily="34" charset="0"/>
            </a:endParaRPr>
          </a:p>
          <a:p>
            <a:pPr algn="just"/>
            <a:r>
              <a:rPr lang="pt-BR" sz="3200" b="1" dirty="0">
                <a:latin typeface="Arial" panose="020B0604020202020204" pitchFamily="34" charset="0"/>
                <a:cs typeface="Arial" panose="020B0604020202020204" pitchFamily="34" charset="0"/>
              </a:rPr>
              <a:t>Com  base  nessas  considerações,  podemos  afirmar  que  a  noção  de  coerência  não se aplica, isoladamente, ao texto, nem ao autor, nem ao leitor, mas se estabelece  na relação entre esses três elementos. Desse modo, não é possível apontá-la, destacá-la ou sublinhá-la no texto, mas somos nós, leitores, em efetivo processo de interação  com o autor e o texto, baseados nas pistas que nos são dadas e nos conhecimentos que  possuímos, que construímos a coerência. </a:t>
            </a:r>
          </a:p>
        </p:txBody>
      </p:sp>
    </p:spTree>
    <p:extLst>
      <p:ext uri="{BB962C8B-B14F-4D97-AF65-F5344CB8AC3E}">
        <p14:creationId xmlns:p14="http://schemas.microsoft.com/office/powerpoint/2010/main" val="198126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3D835F-8ED5-4BBE-8739-C7DBEE8D0E7B}"/>
              </a:ext>
            </a:extLst>
          </p:cNvPr>
          <p:cNvSpPr/>
          <p:nvPr/>
        </p:nvSpPr>
        <p:spPr>
          <a:xfrm>
            <a:off x="0" y="0"/>
            <a:ext cx="12192000" cy="4433073"/>
          </a:xfrm>
          <a:prstGeom prst="rect">
            <a:avLst/>
          </a:prstGeom>
        </p:spPr>
        <p:txBody>
          <a:bodyPr wrap="square" lIns="91440" tIns="45720" rIns="91440" bIns="45720" anchor="t">
            <a:spAutoFit/>
          </a:bodyPr>
          <a:lstStyle/>
          <a:p>
            <a:pPr algn="just">
              <a:lnSpc>
                <a:spcPct val="150000"/>
              </a:lnSpc>
            </a:pPr>
            <a:endParaRPr lang="pt-BR" sz="3200" b="1" dirty="0">
              <a:solidFill>
                <a:srgbClr val="FF0000"/>
              </a:solidFill>
              <a:latin typeface="Arial" panose="020B0604020202020204" pitchFamily="34" charset="0"/>
              <a:cs typeface="Arial" panose="020B0604020202020204" pitchFamily="34" charset="0"/>
            </a:endParaRPr>
          </a:p>
          <a:p>
            <a:pPr algn="just">
              <a:lnSpc>
                <a:spcPct val="150000"/>
              </a:lnSpc>
            </a:pPr>
            <a:r>
              <a:rPr lang="pt-BR" sz="3200" b="1" dirty="0">
                <a:solidFill>
                  <a:srgbClr val="FF0000"/>
                </a:solidFill>
                <a:latin typeface="Arial"/>
                <a:cs typeface="Arial"/>
              </a:rPr>
              <a:t>Coerência textual </a:t>
            </a:r>
            <a:r>
              <a:rPr lang="pt-BR" sz="3200" b="1" dirty="0">
                <a:latin typeface="Arial"/>
                <a:cs typeface="Arial"/>
              </a:rPr>
              <a:t>é o resultado da articulação  das ideias de um texto; é a estruturação lógico- semântica que faz com que numa situação discursiva  palavras e frases componham um todo significativo  para os interlocutores. (CEREJA; MAGALHÃES, 1999,  p. 36) </a:t>
            </a:r>
            <a:endParaRPr lang="pt-BR"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417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2FAC518-3DC2-4902-8120-1210B7FF04FA}"/>
              </a:ext>
            </a:extLst>
          </p:cNvPr>
          <p:cNvSpPr/>
          <p:nvPr/>
        </p:nvSpPr>
        <p:spPr>
          <a:xfrm>
            <a:off x="0" y="0"/>
            <a:ext cx="12192000" cy="6001643"/>
          </a:xfrm>
          <a:prstGeom prst="rect">
            <a:avLst/>
          </a:prstGeom>
        </p:spPr>
        <p:txBody>
          <a:bodyPr wrap="square">
            <a:spAutoFit/>
          </a:bodyPr>
          <a:lstStyle/>
          <a:p>
            <a:pPr>
              <a:lnSpc>
                <a:spcPct val="150000"/>
              </a:lnSpc>
            </a:pPr>
            <a:r>
              <a:rPr lang="pt-BR" sz="3200" b="1" dirty="0">
                <a:solidFill>
                  <a:srgbClr val="FF0000"/>
                </a:solidFill>
                <a:latin typeface="Arial" panose="020B0604020202020204" pitchFamily="34" charset="0"/>
                <a:cs typeface="Arial" panose="020B0604020202020204" pitchFamily="34" charset="0"/>
              </a:rPr>
              <a:t>3. Coesão e Coerência  </a:t>
            </a:r>
          </a:p>
          <a:p>
            <a:pPr algn="just">
              <a:lnSpc>
                <a:spcPct val="150000"/>
              </a:lnSpc>
            </a:pPr>
            <a:r>
              <a:rPr lang="pt-BR" sz="3200" b="1" dirty="0">
                <a:latin typeface="Arial" panose="020B0604020202020204" pitchFamily="34" charset="0"/>
                <a:cs typeface="Arial" panose="020B0604020202020204" pitchFamily="34" charset="0"/>
              </a:rPr>
              <a:t>Embora a coesão seja um elemento importante na estruturação de textos, ela  não é condição necessária nem suficiente para o estabelecimento da coerência.  </a:t>
            </a:r>
          </a:p>
          <a:p>
            <a:pPr algn="just">
              <a:lnSpc>
                <a:spcPct val="150000"/>
              </a:lnSpc>
            </a:pPr>
            <a:r>
              <a:rPr lang="pt-BR" sz="3200" b="1" dirty="0">
                <a:latin typeface="Arial" panose="020B0604020202020204" pitchFamily="34" charset="0"/>
                <a:cs typeface="Arial" panose="020B0604020202020204" pitchFamily="34" charset="0"/>
              </a:rPr>
              <a:t>Vejamos um exemplo disso: </a:t>
            </a:r>
            <a:r>
              <a:rPr lang="pt-BR" sz="3200" b="1" dirty="0">
                <a:solidFill>
                  <a:srgbClr val="FF0000"/>
                </a:solidFill>
                <a:latin typeface="Arial" panose="020B0604020202020204" pitchFamily="34" charset="0"/>
                <a:cs typeface="Arial" panose="020B0604020202020204" pitchFamily="34" charset="0"/>
              </a:rPr>
              <a:t>Coesão sem Coerência </a:t>
            </a:r>
          </a:p>
          <a:p>
            <a:pPr algn="just">
              <a:lnSpc>
                <a:spcPct val="150000"/>
              </a:lnSpc>
            </a:pPr>
            <a:endParaRPr lang="pt-BR" sz="3200" b="1" dirty="0">
              <a:solidFill>
                <a:srgbClr val="FF0000"/>
              </a:solidFill>
              <a:latin typeface="Arial" panose="020B0604020202020204" pitchFamily="34" charset="0"/>
              <a:cs typeface="Arial" panose="020B0604020202020204" pitchFamily="34" charset="0"/>
            </a:endParaRPr>
          </a:p>
          <a:p>
            <a:pPr algn="just">
              <a:lnSpc>
                <a:spcPct val="150000"/>
              </a:lnSpc>
            </a:pPr>
            <a:r>
              <a:rPr lang="pt-BR" sz="3200" b="1" i="1" dirty="0">
                <a:latin typeface="Arial" panose="020B0604020202020204" pitchFamily="34" charset="0"/>
                <a:cs typeface="Arial" panose="020B0604020202020204" pitchFamily="34" charset="0"/>
              </a:rPr>
              <a:t>Fui à praia me bronzear, porque estava nevando. Quando isso ocorre, o  calor aumenta, o que faz com que sintamos frio. </a:t>
            </a:r>
          </a:p>
        </p:txBody>
      </p:sp>
    </p:spTree>
    <p:extLst>
      <p:ext uri="{BB962C8B-B14F-4D97-AF65-F5344CB8AC3E}">
        <p14:creationId xmlns:p14="http://schemas.microsoft.com/office/powerpoint/2010/main" val="3585261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05E10D1-4488-437E-BF43-C0B7E7511E48}"/>
              </a:ext>
            </a:extLst>
          </p:cNvPr>
          <p:cNvSpPr/>
          <p:nvPr/>
        </p:nvSpPr>
        <p:spPr>
          <a:xfrm>
            <a:off x="0" y="0"/>
            <a:ext cx="12192000" cy="5016758"/>
          </a:xfrm>
          <a:prstGeom prst="rect">
            <a:avLst/>
          </a:prstGeom>
        </p:spPr>
        <p:txBody>
          <a:bodyPr wrap="square">
            <a:spAutoFit/>
          </a:bodyPr>
          <a:lstStyle/>
          <a:p>
            <a:pPr algn="just"/>
            <a:r>
              <a:rPr lang="pt-BR" sz="3200" b="1" dirty="0">
                <a:latin typeface="Arial" panose="020B0604020202020204" pitchFamily="34" charset="0"/>
                <a:cs typeface="Arial" panose="020B0604020202020204" pitchFamily="34" charset="0"/>
              </a:rPr>
              <a:t>Na  construção  do  fragmento  apresentado,  podemos  observar  a  utilização  de  vários elementos de coesão. No primeiro período, há a presença da conjunção “porque”,  utilizada para estabelecer uma relação de causalidade entre duas orações. Já no segundo  período, o pronome “isso” é o responsável pela articulação entre as partes do período, remetendo à ideia de estar nevando. No entanto, como você pode observar, a presença desses  elementos  conectores  não  assegura, sozinha,  a  inteligibilidade  do  texto,  ou seja, sua  coerência.   Vejamos agora um exemplo contrário</a:t>
            </a:r>
          </a:p>
        </p:txBody>
      </p:sp>
    </p:spTree>
    <p:extLst>
      <p:ext uri="{BB962C8B-B14F-4D97-AF65-F5344CB8AC3E}">
        <p14:creationId xmlns:p14="http://schemas.microsoft.com/office/powerpoint/2010/main" val="83885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D02BF64-3628-482F-9479-73B01DD8AF1D}"/>
              </a:ext>
            </a:extLst>
          </p:cNvPr>
          <p:cNvSpPr/>
          <p:nvPr/>
        </p:nvSpPr>
        <p:spPr>
          <a:xfrm>
            <a:off x="0" y="106018"/>
            <a:ext cx="12192000" cy="6986528"/>
          </a:xfrm>
          <a:prstGeom prst="rect">
            <a:avLst/>
          </a:prstGeom>
        </p:spPr>
        <p:txBody>
          <a:bodyPr wrap="square" lIns="91440" tIns="45720" rIns="91440" bIns="45720" anchor="t">
            <a:spAutoFit/>
          </a:bodyPr>
          <a:lstStyle/>
          <a:p>
            <a:r>
              <a:rPr lang="pt-BR" dirty="0"/>
              <a:t> </a:t>
            </a:r>
            <a:r>
              <a:rPr lang="pt-BR" sz="3200" b="1" dirty="0">
                <a:solidFill>
                  <a:srgbClr val="FF0000"/>
                </a:solidFill>
                <a:latin typeface="Arial" panose="020B0604020202020204" pitchFamily="34" charset="0"/>
                <a:cs typeface="Arial" panose="020B0604020202020204" pitchFamily="34" charset="0"/>
              </a:rPr>
              <a:t>Coerência sem Coesão</a:t>
            </a:r>
          </a:p>
          <a:p>
            <a:r>
              <a:rPr lang="pt-BR" sz="3200" b="1" dirty="0">
                <a:solidFill>
                  <a:srgbClr val="FF0000"/>
                </a:solidFill>
                <a:latin typeface="Arial" panose="020B0604020202020204" pitchFamily="34" charset="0"/>
                <a:cs typeface="Arial" panose="020B0604020202020204" pitchFamily="34" charset="0"/>
              </a:rPr>
              <a:t>  </a:t>
            </a:r>
          </a:p>
          <a:p>
            <a:r>
              <a:rPr lang="pt-BR" sz="3200" b="1" dirty="0">
                <a:latin typeface="Arial"/>
                <a:cs typeface="Arial"/>
              </a:rPr>
              <a:t>O pulso </a:t>
            </a:r>
          </a:p>
          <a:p>
            <a:r>
              <a:rPr lang="pt-BR" sz="2000" b="1" dirty="0">
                <a:latin typeface="Arial"/>
                <a:cs typeface="Arial"/>
              </a:rPr>
              <a:t>(Arnaldo Antunes ) </a:t>
            </a:r>
            <a:endParaRPr lang="pt-BR" sz="2000" dirty="0"/>
          </a:p>
          <a:p>
            <a:endParaRPr lang="pt-BR" sz="3200" b="1" dirty="0">
              <a:latin typeface="Arial" panose="020B0604020202020204" pitchFamily="34" charset="0"/>
              <a:cs typeface="Arial" panose="020B0604020202020204" pitchFamily="34" charset="0"/>
            </a:endParaRPr>
          </a:p>
          <a:p>
            <a:r>
              <a:rPr lang="pt-BR" sz="3200" b="1" dirty="0">
                <a:latin typeface="Arial" panose="020B0604020202020204" pitchFamily="34" charset="0"/>
                <a:cs typeface="Arial" panose="020B0604020202020204" pitchFamily="34" charset="0"/>
              </a:rPr>
              <a:t>(...) Reumatismo, raquitismo </a:t>
            </a:r>
          </a:p>
          <a:p>
            <a:r>
              <a:rPr lang="pt-BR" sz="3200" b="1" dirty="0">
                <a:latin typeface="Arial" panose="020B0604020202020204" pitchFamily="34" charset="0"/>
                <a:cs typeface="Arial" panose="020B0604020202020204" pitchFamily="34" charset="0"/>
              </a:rPr>
              <a:t>Cistite, disritmia </a:t>
            </a:r>
          </a:p>
          <a:p>
            <a:r>
              <a:rPr lang="pt-BR" sz="3200" b="1" dirty="0">
                <a:latin typeface="Arial" panose="020B0604020202020204" pitchFamily="34" charset="0"/>
                <a:cs typeface="Arial" panose="020B0604020202020204" pitchFamily="34" charset="0"/>
              </a:rPr>
              <a:t>Hérnia, pediculose </a:t>
            </a:r>
          </a:p>
          <a:p>
            <a:r>
              <a:rPr lang="pt-BR" sz="3200" b="1" dirty="0">
                <a:latin typeface="Arial" panose="020B0604020202020204" pitchFamily="34" charset="0"/>
                <a:cs typeface="Arial" panose="020B0604020202020204" pitchFamily="34" charset="0"/>
              </a:rPr>
              <a:t>Tétano, hipocrisia</a:t>
            </a:r>
          </a:p>
          <a:p>
            <a:r>
              <a:rPr lang="pt-BR" sz="3200" b="1" dirty="0">
                <a:latin typeface="Arial" panose="020B0604020202020204" pitchFamily="34" charset="0"/>
                <a:cs typeface="Arial" panose="020B0604020202020204" pitchFamily="34" charset="0"/>
              </a:rPr>
              <a:t>Brucelose, febre tifoide </a:t>
            </a:r>
          </a:p>
          <a:p>
            <a:r>
              <a:rPr lang="pt-BR" sz="3200" b="1" dirty="0">
                <a:latin typeface="Arial" panose="020B0604020202020204" pitchFamily="34" charset="0"/>
                <a:cs typeface="Arial" panose="020B0604020202020204" pitchFamily="34" charset="0"/>
              </a:rPr>
              <a:t>Arteriosclerose, miopia </a:t>
            </a:r>
          </a:p>
          <a:p>
            <a:r>
              <a:rPr lang="pt-BR" sz="3200" b="1" dirty="0">
                <a:latin typeface="Arial" panose="020B0604020202020204" pitchFamily="34" charset="0"/>
                <a:cs typeface="Arial" panose="020B0604020202020204" pitchFamily="34" charset="0"/>
              </a:rPr>
              <a:t>Catapora, culpa, cárie </a:t>
            </a:r>
          </a:p>
          <a:p>
            <a:r>
              <a:rPr lang="pt-BR" sz="3200" b="1" dirty="0">
                <a:latin typeface="Arial" panose="020B0604020202020204" pitchFamily="34" charset="0"/>
                <a:cs typeface="Arial" panose="020B0604020202020204" pitchFamily="34" charset="0"/>
              </a:rPr>
              <a:t>Câimbra, lepra, afasia... </a:t>
            </a:r>
          </a:p>
          <a:p>
            <a:r>
              <a:rPr lang="pt-BR" sz="3200" b="1" dirty="0">
                <a:latin typeface="Arial"/>
                <a:cs typeface="Arial"/>
              </a:rPr>
              <a:t>                                        </a:t>
            </a:r>
          </a:p>
        </p:txBody>
      </p:sp>
    </p:spTree>
    <p:extLst>
      <p:ext uri="{BB962C8B-B14F-4D97-AF65-F5344CB8AC3E}">
        <p14:creationId xmlns:p14="http://schemas.microsoft.com/office/powerpoint/2010/main" val="218946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ABADEB9-FF1B-4BDD-B387-8131704901B2}"/>
              </a:ext>
            </a:extLst>
          </p:cNvPr>
          <p:cNvSpPr/>
          <p:nvPr/>
        </p:nvSpPr>
        <p:spPr>
          <a:xfrm>
            <a:off x="92765" y="1"/>
            <a:ext cx="12099235" cy="739754"/>
          </a:xfrm>
          <a:prstGeom prst="rect">
            <a:avLst/>
          </a:prstGeom>
        </p:spPr>
        <p:txBody>
          <a:bodyPr wrap="square">
            <a:spAutoFit/>
          </a:bodyPr>
          <a:lstStyle/>
          <a:p>
            <a:pPr algn="just">
              <a:lnSpc>
                <a:spcPct val="150000"/>
              </a:lnSpc>
            </a:pPr>
            <a:r>
              <a:rPr lang="pt-BR" dirty="0">
                <a:latin typeface="Arial" panose="020B0604020202020204" pitchFamily="34" charset="0"/>
                <a:cs typeface="Arial" panose="020B0604020202020204" pitchFamily="34" charset="0"/>
              </a:rPr>
              <a:t>        </a:t>
            </a:r>
            <a:r>
              <a:rPr lang="pt-BR" sz="3200" b="1" dirty="0">
                <a:latin typeface="Arial" panose="020B0604020202020204" pitchFamily="34" charset="0"/>
                <a:cs typeface="Arial" panose="020B0604020202020204" pitchFamily="34" charset="0"/>
              </a:rPr>
              <a:t>Coesão: a “argamassa” textual </a:t>
            </a:r>
          </a:p>
        </p:txBody>
      </p:sp>
      <p:pic>
        <p:nvPicPr>
          <p:cNvPr id="3" name="Imagem 2">
            <a:extLst>
              <a:ext uri="{FF2B5EF4-FFF2-40B4-BE49-F238E27FC236}">
                <a16:creationId xmlns:a16="http://schemas.microsoft.com/office/drawing/2014/main" id="{0500EC37-8C38-43FB-BC38-D8EC7B44F255}"/>
              </a:ext>
            </a:extLst>
          </p:cNvPr>
          <p:cNvPicPr>
            <a:picLocks noChangeAspect="1"/>
          </p:cNvPicPr>
          <p:nvPr/>
        </p:nvPicPr>
        <p:blipFill>
          <a:blip r:embed="rId2"/>
          <a:stretch>
            <a:fillRect/>
          </a:stretch>
        </p:blipFill>
        <p:spPr>
          <a:xfrm>
            <a:off x="675861" y="666167"/>
            <a:ext cx="10236302" cy="521779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Tinta 3">
                <a:extLst>
                  <a:ext uri="{FF2B5EF4-FFF2-40B4-BE49-F238E27FC236}">
                    <a16:creationId xmlns:a16="http://schemas.microsoft.com/office/drawing/2014/main" id="{C891337B-16A8-9B46-9702-010A180CE1EF}"/>
                  </a:ext>
                </a:extLst>
              </p14:cNvPr>
              <p14:cNvContentPartPr/>
              <p14:nvPr/>
            </p14:nvContentPartPr>
            <p14:xfrm>
              <a:off x="686160" y="630720"/>
              <a:ext cx="1605600" cy="79560"/>
            </p14:xfrm>
          </p:contentPart>
        </mc:Choice>
        <mc:Fallback xmlns="">
          <p:pic>
            <p:nvPicPr>
              <p:cNvPr id="4" name="Tinta 3">
                <a:extLst>
                  <a:ext uri="{FF2B5EF4-FFF2-40B4-BE49-F238E27FC236}">
                    <a16:creationId xmlns:a16="http://schemas.microsoft.com/office/drawing/2014/main" id="{C891337B-16A8-9B46-9702-010A180CE1EF}"/>
                  </a:ext>
                </a:extLst>
              </p:cNvPr>
              <p:cNvPicPr/>
              <p:nvPr/>
            </p:nvPicPr>
            <p:blipFill>
              <a:blip r:embed="rId4"/>
              <a:stretch>
                <a:fillRect/>
              </a:stretch>
            </p:blipFill>
            <p:spPr>
              <a:xfrm>
                <a:off x="676800" y="621360"/>
                <a:ext cx="1624320" cy="98280"/>
              </a:xfrm>
              <a:prstGeom prst="rect">
                <a:avLst/>
              </a:prstGeom>
            </p:spPr>
          </p:pic>
        </mc:Fallback>
      </mc:AlternateContent>
    </p:spTree>
    <p:extLst>
      <p:ext uri="{BB962C8B-B14F-4D97-AF65-F5344CB8AC3E}">
        <p14:creationId xmlns:p14="http://schemas.microsoft.com/office/powerpoint/2010/main" val="3704360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C65856D-9005-4104-8D60-0DEBDA3278FE}"/>
              </a:ext>
            </a:extLst>
          </p:cNvPr>
          <p:cNvSpPr/>
          <p:nvPr/>
        </p:nvSpPr>
        <p:spPr>
          <a:xfrm>
            <a:off x="0" y="-1"/>
            <a:ext cx="12192000" cy="5171737"/>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Composta por uma  relação  de nomes de  doenças apresentadas  em  forma de  lista,  a letra da música  composta  por  Arnaldo  Antunes  não  apresenta  nenhum   elemento  de conexão  entre  as  palavras.  No  entanto,  o  texto  cumpre  sua  função   comunicativa  ao inserir comportamentos e sentimentos humanos, como a hipocrisia  e a culpa, no rol das doenças apresentadas. </a:t>
            </a:r>
          </a:p>
        </p:txBody>
      </p:sp>
    </p:spTree>
    <p:extLst>
      <p:ext uri="{BB962C8B-B14F-4D97-AF65-F5344CB8AC3E}">
        <p14:creationId xmlns:p14="http://schemas.microsoft.com/office/powerpoint/2010/main" val="144560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DF8F278-8758-407A-8C40-3F2673B6B1E7}"/>
              </a:ext>
            </a:extLst>
          </p:cNvPr>
          <p:cNvSpPr/>
          <p:nvPr/>
        </p:nvSpPr>
        <p:spPr>
          <a:xfrm>
            <a:off x="0" y="0"/>
            <a:ext cx="12191999" cy="5910401"/>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Sendo assim, observamos que a coerência não se encontra no texto em si, não           pressupõe, necessariamente, no plano da materialidade linguística, a ligação entre os  enunciados de forma explícita, mas constrói-se a partir do texto.  </a:t>
            </a:r>
          </a:p>
          <a:p>
            <a:pPr algn="just">
              <a:lnSpc>
                <a:spcPct val="150000"/>
              </a:lnSpc>
            </a:pPr>
            <a:r>
              <a:rPr lang="pt-BR" sz="3200" b="1" dirty="0">
                <a:latin typeface="Arial" panose="020B0604020202020204" pitchFamily="34" charset="0"/>
                <a:cs typeface="Arial" panose="020B0604020202020204" pitchFamily="34" charset="0"/>
              </a:rPr>
              <a:t>Na e para a produção de sentido do texto, é necessário que o leitor ative          conhecimentos previamente constituídos e armazenados na memória, construindo  sentido para o que lê. </a:t>
            </a:r>
          </a:p>
        </p:txBody>
      </p:sp>
    </p:spTree>
    <p:extLst>
      <p:ext uri="{BB962C8B-B14F-4D97-AF65-F5344CB8AC3E}">
        <p14:creationId xmlns:p14="http://schemas.microsoft.com/office/powerpoint/2010/main" val="88947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04E077C-5232-479C-A075-DF989B890173}"/>
              </a:ext>
            </a:extLst>
          </p:cNvPr>
          <p:cNvSpPr/>
          <p:nvPr/>
        </p:nvSpPr>
        <p:spPr>
          <a:xfrm>
            <a:off x="0" y="0"/>
            <a:ext cx="12192000" cy="5171737"/>
          </a:xfrm>
          <a:prstGeom prst="rect">
            <a:avLst/>
          </a:prstGeom>
        </p:spPr>
        <p:txBody>
          <a:bodyPr wrap="square">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A coesão por si só não é responsável pela coerência  textual, porque a coerência não está no texto,  mas é constituída pelo leitor com base em seus  conhecimentos e na materialidade linguística do  texto. Sempre que nos for possível construir um  sentido para o texto, este será, em uma dada  situação de interação, um texto coerente.       (KOCH; ELIAS, 2009, p. 187)</a:t>
            </a:r>
          </a:p>
        </p:txBody>
      </p:sp>
    </p:spTree>
    <p:extLst>
      <p:ext uri="{BB962C8B-B14F-4D97-AF65-F5344CB8AC3E}">
        <p14:creationId xmlns:p14="http://schemas.microsoft.com/office/powerpoint/2010/main" val="2124050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BABFBBB-40CC-45FE-93D0-C23D9133CB65}"/>
              </a:ext>
            </a:extLst>
          </p:cNvPr>
          <p:cNvSpPr/>
          <p:nvPr/>
        </p:nvSpPr>
        <p:spPr>
          <a:xfrm>
            <a:off x="0" y="0"/>
            <a:ext cx="12192000" cy="6124754"/>
          </a:xfrm>
          <a:prstGeom prst="rect">
            <a:avLst/>
          </a:prstGeom>
        </p:spPr>
        <p:txBody>
          <a:bodyPr wrap="square">
            <a:spAutoFit/>
          </a:bodyPr>
          <a:lstStyle/>
          <a:p>
            <a:r>
              <a:rPr lang="pt-BR" sz="2800" b="1" dirty="0">
                <a:latin typeface="Arial" panose="020B0604020202020204" pitchFamily="34" charset="0"/>
                <a:cs typeface="Arial" panose="020B0604020202020204" pitchFamily="34" charset="0"/>
              </a:rPr>
              <a:t>CEREJA, W. R.,; MAGALHÃES, T. C.; Gramática reflexiva: texto, semântica e interação.  São Paulo: Atual, 1999.</a:t>
            </a:r>
          </a:p>
          <a:p>
            <a:r>
              <a:rPr lang="pt-BR" sz="2800" b="1" dirty="0">
                <a:latin typeface="Arial" panose="020B0604020202020204" pitchFamily="34" charset="0"/>
                <a:cs typeface="Arial" panose="020B0604020202020204" pitchFamily="34" charset="0"/>
              </a:rPr>
              <a:t>  </a:t>
            </a:r>
          </a:p>
          <a:p>
            <a:r>
              <a:rPr lang="pt-BR" sz="2800" b="1" dirty="0">
                <a:latin typeface="Arial" panose="020B0604020202020204" pitchFamily="34" charset="0"/>
                <a:cs typeface="Arial" panose="020B0604020202020204" pitchFamily="34" charset="0"/>
              </a:rPr>
              <a:t>FIORIN, L. J.; SAVIOLI, F. P. e texto: leitura e redação. 6. ed. São Paulo: Ática,  2003.</a:t>
            </a:r>
          </a:p>
          <a:p>
            <a:endParaRPr lang="pt-BR" sz="2800" b="1" dirty="0">
              <a:latin typeface="Arial" panose="020B0604020202020204" pitchFamily="34" charset="0"/>
              <a:cs typeface="Arial" panose="020B0604020202020204" pitchFamily="34" charset="0"/>
            </a:endParaRPr>
          </a:p>
          <a:p>
            <a:r>
              <a:rPr lang="pt-BR" sz="2800" b="1" dirty="0">
                <a:latin typeface="Arial" panose="020B0604020202020204" pitchFamily="34" charset="0"/>
                <a:cs typeface="Arial" panose="020B0604020202020204" pitchFamily="34" charset="0"/>
              </a:rPr>
              <a:t>KOCH,  I.  V.;  ELIAS,  V.  M.  Ler e escrever: estratégias de produção textual.  São  Paulo:  Contexto, 2009. </a:t>
            </a:r>
          </a:p>
          <a:p>
            <a:r>
              <a:rPr lang="pt-BR" sz="2800" b="1" dirty="0">
                <a:latin typeface="Arial" panose="020B0604020202020204" pitchFamily="34" charset="0"/>
                <a:cs typeface="Arial" panose="020B0604020202020204" pitchFamily="34" charset="0"/>
              </a:rPr>
              <a:t> </a:t>
            </a:r>
          </a:p>
          <a:p>
            <a:r>
              <a:rPr lang="pt-BR" sz="2800" b="1" dirty="0">
                <a:latin typeface="Arial" panose="020B0604020202020204" pitchFamily="34" charset="0"/>
                <a:cs typeface="Arial" panose="020B0604020202020204" pitchFamily="34" charset="0"/>
              </a:rPr>
              <a:t>______ Ler e compreender: os sentidos do texto. São Paulo: Contexto, 2009.  </a:t>
            </a:r>
          </a:p>
          <a:p>
            <a:endParaRPr lang="pt-BR" sz="2800" b="1" dirty="0">
              <a:latin typeface="Arial" panose="020B0604020202020204" pitchFamily="34" charset="0"/>
              <a:cs typeface="Arial" panose="020B0604020202020204" pitchFamily="34" charset="0"/>
            </a:endParaRPr>
          </a:p>
          <a:p>
            <a:r>
              <a:rPr lang="pt-BR" sz="2800" b="1" dirty="0">
                <a:latin typeface="Arial" panose="020B0604020202020204" pitchFamily="34" charset="0"/>
                <a:cs typeface="Arial" panose="020B0604020202020204" pitchFamily="34" charset="0"/>
              </a:rPr>
              <a:t>LEITE, R. ET al. Novas palavras: literatura, gramática, redação e leitura. São Paulo: FTD,  1997. </a:t>
            </a:r>
          </a:p>
        </p:txBody>
      </p:sp>
    </p:spTree>
    <p:extLst>
      <p:ext uri="{BB962C8B-B14F-4D97-AF65-F5344CB8AC3E}">
        <p14:creationId xmlns:p14="http://schemas.microsoft.com/office/powerpoint/2010/main" val="3934117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7A58994-4CCF-4B0E-A705-86529C90756B}"/>
              </a:ext>
            </a:extLst>
          </p:cNvPr>
          <p:cNvSpPr txBox="1"/>
          <p:nvPr/>
        </p:nvSpPr>
        <p:spPr>
          <a:xfrm>
            <a:off x="145774" y="145774"/>
            <a:ext cx="12046226" cy="584775"/>
          </a:xfrm>
          <a:prstGeom prst="rect">
            <a:avLst/>
          </a:prstGeom>
          <a:noFill/>
        </p:spPr>
        <p:txBody>
          <a:bodyPr wrap="square" lIns="91440" tIns="45720" rIns="91440" bIns="45720" rtlCol="0" anchor="t">
            <a:spAutoFit/>
          </a:bodyPr>
          <a:lstStyle/>
          <a:p>
            <a:endParaRPr lang="pt-BR"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5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B0F9056-85E1-4AAF-97CD-02036109F27A}"/>
              </a:ext>
            </a:extLst>
          </p:cNvPr>
          <p:cNvSpPr/>
          <p:nvPr/>
        </p:nvSpPr>
        <p:spPr>
          <a:xfrm>
            <a:off x="0" y="1"/>
            <a:ext cx="12192000" cy="5171737"/>
          </a:xfrm>
          <a:prstGeom prst="rect">
            <a:avLst/>
          </a:prstGeom>
        </p:spPr>
        <p:txBody>
          <a:bodyPr wrap="square">
            <a:spAutoFit/>
          </a:bodyPr>
          <a:lstStyle/>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Pense na construção de uma casa: Como você sabe, as paredes são estruturas  fundamentais nessa construção. Para construí-las, utilizam-se tijolos. No entanto, não  basta dispor os tijolos lado a lado para que as paredes sejam construídas. É necessário  ligá-los por meio de argamassa para que constituam uma estrutura firme e harmoniosa. </a:t>
            </a:r>
          </a:p>
        </p:txBody>
      </p:sp>
      <mc:AlternateContent xmlns:mc="http://schemas.openxmlformats.org/markup-compatibility/2006" xmlns:p14="http://schemas.microsoft.com/office/powerpoint/2010/main">
        <mc:Choice Requires="p14">
          <p:contentPart p14:bwMode="auto" r:id="rId2">
            <p14:nvContentPartPr>
              <p14:cNvPr id="3" name="Tinta 2">
                <a:extLst>
                  <a:ext uri="{FF2B5EF4-FFF2-40B4-BE49-F238E27FC236}">
                    <a16:creationId xmlns:a16="http://schemas.microsoft.com/office/drawing/2014/main" id="{59C217BD-C91C-664C-9A49-D7FB1A0C69B6}"/>
                  </a:ext>
                </a:extLst>
              </p14:cNvPr>
              <p14:cNvContentPartPr/>
              <p14:nvPr/>
            </p14:nvContentPartPr>
            <p14:xfrm>
              <a:off x="3366720" y="4313520"/>
              <a:ext cx="6638400" cy="747360"/>
            </p14:xfrm>
          </p:contentPart>
        </mc:Choice>
        <mc:Fallback xmlns="">
          <p:pic>
            <p:nvPicPr>
              <p:cNvPr id="3" name="Tinta 2">
                <a:extLst>
                  <a:ext uri="{FF2B5EF4-FFF2-40B4-BE49-F238E27FC236}">
                    <a16:creationId xmlns:a16="http://schemas.microsoft.com/office/drawing/2014/main" id="{59C217BD-C91C-664C-9A49-D7FB1A0C69B6}"/>
                  </a:ext>
                </a:extLst>
              </p:cNvPr>
              <p:cNvPicPr/>
              <p:nvPr/>
            </p:nvPicPr>
            <p:blipFill>
              <a:blip r:embed="rId3"/>
              <a:stretch>
                <a:fillRect/>
              </a:stretch>
            </p:blipFill>
            <p:spPr>
              <a:xfrm>
                <a:off x="3357360" y="4304160"/>
                <a:ext cx="6657120" cy="766080"/>
              </a:xfrm>
              <a:prstGeom prst="rect">
                <a:avLst/>
              </a:prstGeom>
            </p:spPr>
          </p:pic>
        </mc:Fallback>
      </mc:AlternateContent>
    </p:spTree>
    <p:extLst>
      <p:ext uri="{BB962C8B-B14F-4D97-AF65-F5344CB8AC3E}">
        <p14:creationId xmlns:p14="http://schemas.microsoft.com/office/powerpoint/2010/main" val="428852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7AD45D8-DAF7-4235-B236-F2524359B711}"/>
              </a:ext>
            </a:extLst>
          </p:cNvPr>
          <p:cNvSpPr/>
          <p:nvPr/>
        </p:nvSpPr>
        <p:spPr>
          <a:xfrm>
            <a:off x="0" y="-1"/>
            <a:ext cx="12192000" cy="5910401"/>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O mesmo ocorre com a construção de um texto. A base de construção de um  texto são as palavras e frases que, por sua vez, expressam ideias. No entanto, não basta  dispor  palavras  e  frases  lado  a  lado  para  que  um  texto  seja  produzido  e  apresente  sentido. É preciso encontrar elementos que estabeleçam uma ligação entre as várias  partes do texto, da mesma maneira que a argamassa vai unindo os tijolos de uma casa. </a:t>
            </a:r>
          </a:p>
        </p:txBody>
      </p:sp>
    </p:spTree>
    <p:extLst>
      <p:ext uri="{BB962C8B-B14F-4D97-AF65-F5344CB8AC3E}">
        <p14:creationId xmlns:p14="http://schemas.microsoft.com/office/powerpoint/2010/main" val="45359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A511C945-B261-439C-840C-227B646CDA7F}"/>
              </a:ext>
            </a:extLst>
          </p:cNvPr>
          <p:cNvPicPr>
            <a:picLocks noChangeAspect="1"/>
          </p:cNvPicPr>
          <p:nvPr/>
        </p:nvPicPr>
        <p:blipFill>
          <a:blip r:embed="rId2"/>
          <a:stretch>
            <a:fillRect/>
          </a:stretch>
        </p:blipFill>
        <p:spPr>
          <a:xfrm>
            <a:off x="2309604" y="1724024"/>
            <a:ext cx="6728377" cy="4167403"/>
          </a:xfrm>
          <a:prstGeom prst="rect">
            <a:avLst/>
          </a:prstGeom>
        </p:spPr>
      </p:pic>
      <p:sp>
        <p:nvSpPr>
          <p:cNvPr id="3" name="Retângulo 2">
            <a:extLst>
              <a:ext uri="{FF2B5EF4-FFF2-40B4-BE49-F238E27FC236}">
                <a16:creationId xmlns:a16="http://schemas.microsoft.com/office/drawing/2014/main" id="{A8E58FFD-1838-4CD4-9B03-8A9239F4A90A}"/>
              </a:ext>
            </a:extLst>
          </p:cNvPr>
          <p:cNvSpPr/>
          <p:nvPr/>
        </p:nvSpPr>
        <p:spPr>
          <a:xfrm>
            <a:off x="212034" y="159025"/>
            <a:ext cx="11979965" cy="1384995"/>
          </a:xfrm>
          <a:prstGeom prst="rect">
            <a:avLst/>
          </a:prstGeom>
        </p:spPr>
        <p:txBody>
          <a:bodyPr wrap="square">
            <a:spAutoFit/>
          </a:bodyPr>
          <a:lstStyle/>
          <a:p>
            <a:pPr algn="just"/>
            <a:r>
              <a:rPr lang="pt-BR" sz="2800" b="1" dirty="0">
                <a:latin typeface="Arial" panose="020B0604020202020204" pitchFamily="34" charset="0"/>
                <a:cs typeface="Arial" panose="020B0604020202020204" pitchFamily="34" charset="0"/>
              </a:rPr>
              <a:t>À  ligação  textual  obtida  por  meio  de  elementos  linguísticos  específicos,  chamamos de </a:t>
            </a:r>
            <a:r>
              <a:rPr lang="pt-BR" sz="2800" b="1" dirty="0">
                <a:solidFill>
                  <a:srgbClr val="FF0000"/>
                </a:solidFill>
                <a:latin typeface="Arial" panose="020B0604020202020204" pitchFamily="34" charset="0"/>
                <a:cs typeface="Arial" panose="020B0604020202020204" pitchFamily="34" charset="0"/>
              </a:rPr>
              <a:t>coesão textual</a:t>
            </a:r>
            <a:r>
              <a:rPr lang="pt-BR" sz="2800" b="1" dirty="0">
                <a:latin typeface="Arial" panose="020B0604020202020204" pitchFamily="34" charset="0"/>
                <a:cs typeface="Arial" panose="020B0604020202020204" pitchFamily="34" charset="0"/>
              </a:rPr>
              <a:t>. </a:t>
            </a:r>
          </a:p>
          <a:p>
            <a:pPr algn="just"/>
            <a:r>
              <a:rPr lang="pt-BR" sz="2800" b="1" dirty="0">
                <a:latin typeface="Arial" panose="020B0604020202020204" pitchFamily="34" charset="0"/>
                <a:cs typeface="Arial" panose="020B0604020202020204" pitchFamily="34" charset="0"/>
              </a:rPr>
              <a:t>Coesão: um sistema de sinalização textual </a:t>
            </a:r>
          </a:p>
        </p:txBody>
      </p:sp>
    </p:spTree>
    <p:extLst>
      <p:ext uri="{BB962C8B-B14F-4D97-AF65-F5344CB8AC3E}">
        <p14:creationId xmlns:p14="http://schemas.microsoft.com/office/powerpoint/2010/main" val="5024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E9E5179-4719-44B7-9D22-2874733B75D5}"/>
              </a:ext>
            </a:extLst>
          </p:cNvPr>
          <p:cNvSpPr/>
          <p:nvPr/>
        </p:nvSpPr>
        <p:spPr>
          <a:xfrm>
            <a:off x="0" y="0"/>
            <a:ext cx="12192000" cy="7017306"/>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Imagine  agora  o  trânsito  de  uma  grande  cidade.  Com  o  aumento  no  número  de  veículos  circulando  pelas  metrópoles,  percebeu-se  a  necessidade  da  criação  de  um conjunto de símbolos que pudessem orientar e instruir os motoristas, de modo a  organizar a locomoção de todos. Pense no que aconteceria se alguém, por brincadeira,  invertesse todas as placas de trânsito de uma cidade durante a noite. Certamente, na  manhã seguinte, quando os motoristas saíssem à rua, encontrariam um cenário caótico.  </a:t>
            </a:r>
          </a:p>
          <a:p>
            <a:r>
              <a:rPr lang="pt-BR" dirty="0"/>
              <a:t> </a:t>
            </a:r>
          </a:p>
        </p:txBody>
      </p:sp>
    </p:spTree>
    <p:extLst>
      <p:ext uri="{BB962C8B-B14F-4D97-AF65-F5344CB8AC3E}">
        <p14:creationId xmlns:p14="http://schemas.microsoft.com/office/powerpoint/2010/main" val="107636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2551C18-3DE7-4CFD-A0E6-11D848A54D5A}"/>
              </a:ext>
            </a:extLst>
          </p:cNvPr>
          <p:cNvSpPr/>
          <p:nvPr/>
        </p:nvSpPr>
        <p:spPr>
          <a:xfrm>
            <a:off x="0" y="0"/>
            <a:ext cx="12192000" cy="5171737"/>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Situação semelhante pode ser observada na elaboração de um texto. As palavras  responsáveis pela ligação entre as várias ideias de um texto funcionam como um sistema  de  direcionamento  e  controle  de  sua  leitura.  Sendo  assim,  a  utilização  inadequada  desses elementos de ligação pode deixar o leitor confuso e desorientado, sem saber  exatamente como ler o texto que tem em mãos. </a:t>
            </a:r>
          </a:p>
        </p:txBody>
      </p:sp>
    </p:spTree>
    <p:extLst>
      <p:ext uri="{BB962C8B-B14F-4D97-AF65-F5344CB8AC3E}">
        <p14:creationId xmlns:p14="http://schemas.microsoft.com/office/powerpoint/2010/main" val="130104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C76DE0B-E731-4AFB-A55E-4662F0956026}"/>
              </a:ext>
            </a:extLst>
          </p:cNvPr>
          <p:cNvSpPr/>
          <p:nvPr/>
        </p:nvSpPr>
        <p:spPr>
          <a:xfrm>
            <a:off x="0" y="0"/>
            <a:ext cx="12192000" cy="5913927"/>
          </a:xfrm>
          <a:prstGeom prst="rect">
            <a:avLst/>
          </a:prstGeom>
        </p:spPr>
        <p:txBody>
          <a:bodyPr wrap="square">
            <a:spAutoFit/>
          </a:bodyPr>
          <a:lstStyle/>
          <a:p>
            <a:pPr algn="just">
              <a:lnSpc>
                <a:spcPct val="150000"/>
              </a:lnSpc>
            </a:pPr>
            <a:r>
              <a:rPr lang="pt-BR" sz="3200" b="1" dirty="0">
                <a:latin typeface="Arial" panose="020B0604020202020204" pitchFamily="34" charset="0"/>
                <a:cs typeface="Arial" panose="020B0604020202020204" pitchFamily="34" charset="0"/>
              </a:rPr>
              <a:t>Por ser a coesão textual responsável  pela ligação dos elementos de um texto, problemas na sua construção têm um efeito  desarticulador  sobre  o  texto,  dificultando  não  apenas  sua  leitura,  mas  também  sua  compreensão. </a:t>
            </a:r>
          </a:p>
          <a:p>
            <a:pPr algn="just">
              <a:lnSpc>
                <a:spcPct val="150000"/>
              </a:lnSpc>
            </a:pPr>
            <a:endParaRPr lang="pt-BR" sz="3200" b="1" dirty="0">
              <a:latin typeface="Arial" panose="020B0604020202020204" pitchFamily="34" charset="0"/>
              <a:cs typeface="Arial" panose="020B0604020202020204" pitchFamily="34" charset="0"/>
            </a:endParaRPr>
          </a:p>
          <a:p>
            <a:pPr algn="just">
              <a:lnSpc>
                <a:spcPct val="150000"/>
              </a:lnSpc>
            </a:pPr>
            <a:r>
              <a:rPr lang="pt-BR" sz="3200" b="1" dirty="0">
                <a:latin typeface="Arial" panose="020B0604020202020204" pitchFamily="34" charset="0"/>
                <a:cs typeface="Arial" panose="020B0604020202020204" pitchFamily="34" charset="0"/>
              </a:rPr>
              <a:t>Com base nessa comparação, vamos agora observar em um pequeno parágrafo  como funcionam essas “placas de trânsito” textuais. </a:t>
            </a:r>
            <a:endParaRPr lang="pt-BR" sz="3200" dirty="0"/>
          </a:p>
        </p:txBody>
      </p:sp>
    </p:spTree>
    <p:extLst>
      <p:ext uri="{BB962C8B-B14F-4D97-AF65-F5344CB8AC3E}">
        <p14:creationId xmlns:p14="http://schemas.microsoft.com/office/powerpoint/2010/main" val="2773895567"/>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B7BB59410DAF249A19FAF38D3399AA5" ma:contentTypeVersion="2" ma:contentTypeDescription="Crie um novo documento." ma:contentTypeScope="" ma:versionID="7e2d38d639fc7c008d36fbe225de9cab">
  <xsd:schema xmlns:xsd="http://www.w3.org/2001/XMLSchema" xmlns:xs="http://www.w3.org/2001/XMLSchema" xmlns:p="http://schemas.microsoft.com/office/2006/metadata/properties" xmlns:ns2="3b334478-6a57-4fb9-a14e-ba0cdaa0f6e7" targetNamespace="http://schemas.microsoft.com/office/2006/metadata/properties" ma:root="true" ma:fieldsID="2b62daecde70a65be2041566e1107d79" ns2:_="">
    <xsd:import namespace="3b334478-6a57-4fb9-a14e-ba0cdaa0f6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334478-6a57-4fb9-a14e-ba0cdaa0f6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B6D441-7B62-4210-8C12-80531C798971}">
  <ds:schemaRefs>
    <ds:schemaRef ds:uri="http://schemas.microsoft.com/sharepoint/v3/contenttype/forms"/>
  </ds:schemaRefs>
</ds:datastoreItem>
</file>

<file path=customXml/itemProps2.xml><?xml version="1.0" encoding="utf-8"?>
<ds:datastoreItem xmlns:ds="http://schemas.openxmlformats.org/officeDocument/2006/customXml" ds:itemID="{D8FAF182-B405-489D-A821-77371471B4BD}"/>
</file>

<file path=customXml/itemProps3.xml><?xml version="1.0" encoding="utf-8"?>
<ds:datastoreItem xmlns:ds="http://schemas.openxmlformats.org/officeDocument/2006/customXml" ds:itemID="{FC76C89F-31B2-433B-9810-3357309F206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83</TotalTime>
  <Words>1945</Words>
  <Application>Microsoft Macintosh PowerPoint</Application>
  <PresentationFormat>Widescreen</PresentationFormat>
  <Paragraphs>85</Paragraphs>
  <Slides>34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34</vt:i4>
      </vt:variant>
    </vt:vector>
  </HeadingPairs>
  <TitlesOfParts>
    <vt:vector size="37" baseType="lpstr">
      <vt:lpstr>Arial</vt:lpstr>
      <vt:lpstr>Gill Sans MT</vt:lpstr>
      <vt:lpstr>Galeria</vt:lpstr>
      <vt:lpstr>Coesão e coerência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Coesão e coerência</dc:title>
  <dc:creator>Compaq</dc:creator>
  <cp:lastModifiedBy>CELIO APARECIDO GARCIA</cp:lastModifiedBy>
  <cp:revision>27</cp:revision>
  <dcterms:created xsi:type="dcterms:W3CDTF">2017-09-10T23:12:51Z</dcterms:created>
  <dcterms:modified xsi:type="dcterms:W3CDTF">2021-09-13T19:19:47Z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0x0101000B7BB59410DAF249A19FAF38D3399AA5</vt:lpwstr>
  </property>
</Properties>
</file>