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8"/>
  </p:notesMasterIdLst>
  <p:sldIdLst>
    <p:sldId id="256" r:id="rId5"/>
    <p:sldId id="257" r:id="rId6"/>
    <p:sldId id="258" r:id="rId7"/>
    <p:sldId id="259" r:id="rId8"/>
    <p:sldId id="305" r:id="rId9"/>
    <p:sldId id="260" r:id="rId10"/>
    <p:sldId id="261" r:id="rId11"/>
    <p:sldId id="262" r:id="rId12"/>
    <p:sldId id="306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08" r:id="rId32"/>
    <p:sldId id="307" r:id="rId33"/>
    <p:sldId id="281" r:id="rId34"/>
    <p:sldId id="282" r:id="rId35"/>
    <p:sldId id="283" r:id="rId36"/>
    <p:sldId id="299" r:id="rId37"/>
    <p:sldId id="284" r:id="rId38"/>
    <p:sldId id="300" r:id="rId39"/>
    <p:sldId id="285" r:id="rId40"/>
    <p:sldId id="301" r:id="rId41"/>
    <p:sldId id="286" r:id="rId42"/>
    <p:sldId id="302" r:id="rId43"/>
    <p:sldId id="287" r:id="rId44"/>
    <p:sldId id="303" r:id="rId45"/>
    <p:sldId id="288" r:id="rId46"/>
    <p:sldId id="304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4B60D-95E9-442F-9599-C38DD0B570FE}" v="621" dt="2022-04-02T23:17:29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82" d="100"/>
          <a:sy n="82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DY VIANA" userId="977e44f7-a2e9-49e1-863c-5667ffcaea9d" providerId="ADAL" clId="{2CF4B60D-95E9-442F-9599-C38DD0B570FE}"/>
    <pc:docChg chg="modSld">
      <pc:chgData name="KENNEDY VIANA" userId="977e44f7-a2e9-49e1-863c-5667ffcaea9d" providerId="ADAL" clId="{2CF4B60D-95E9-442F-9599-C38DD0B570FE}" dt="2022-04-02T23:12:00.503" v="252" actId="2"/>
      <pc:docMkLst>
        <pc:docMk/>
      </pc:docMkLst>
      <pc:sldChg chg="modSp mod">
        <pc:chgData name="KENNEDY VIANA" userId="977e44f7-a2e9-49e1-863c-5667ffcaea9d" providerId="ADAL" clId="{2CF4B60D-95E9-442F-9599-C38DD0B570FE}" dt="2022-04-02T23:10:21.518" v="29" actId="2"/>
        <pc:sldMkLst>
          <pc:docMk/>
          <pc:sldMk cId="1662554124" sldId="257"/>
        </pc:sldMkLst>
        <pc:spChg chg="mod">
          <ac:chgData name="KENNEDY VIANA" userId="977e44f7-a2e9-49e1-863c-5667ffcaea9d" providerId="ADAL" clId="{2CF4B60D-95E9-442F-9599-C38DD0B570FE}" dt="2022-04-02T23:10:21.518" v="29" actId="2"/>
          <ac:spMkLst>
            <pc:docMk/>
            <pc:sldMk cId="1662554124" sldId="257"/>
            <ac:spMk id="2" creationId="{C276D7CD-8683-4493-8220-6AD88ACFC03C}"/>
          </ac:spMkLst>
        </pc:spChg>
      </pc:sldChg>
      <pc:sldChg chg="modSp mod">
        <pc:chgData name="KENNEDY VIANA" userId="977e44f7-a2e9-49e1-863c-5667ffcaea9d" providerId="ADAL" clId="{2CF4B60D-95E9-442F-9599-C38DD0B570FE}" dt="2022-04-02T23:10:30.280" v="57" actId="2"/>
        <pc:sldMkLst>
          <pc:docMk/>
          <pc:sldMk cId="4030711406" sldId="258"/>
        </pc:sldMkLst>
        <pc:spChg chg="mod">
          <ac:chgData name="KENNEDY VIANA" userId="977e44f7-a2e9-49e1-863c-5667ffcaea9d" providerId="ADAL" clId="{2CF4B60D-95E9-442F-9599-C38DD0B570FE}" dt="2022-04-02T23:10:30.280" v="57" actId="2"/>
          <ac:spMkLst>
            <pc:docMk/>
            <pc:sldMk cId="4030711406" sldId="258"/>
            <ac:spMk id="2" creationId="{265BCC17-A97C-441F-ACE5-D03BDEE1A229}"/>
          </ac:spMkLst>
        </pc:spChg>
      </pc:sldChg>
      <pc:sldChg chg="modSp">
        <pc:chgData name="KENNEDY VIANA" userId="977e44f7-a2e9-49e1-863c-5667ffcaea9d" providerId="ADAL" clId="{2CF4B60D-95E9-442F-9599-C38DD0B570FE}" dt="2022-04-02T23:10:34.215" v="78" actId="2"/>
        <pc:sldMkLst>
          <pc:docMk/>
          <pc:sldMk cId="1011689446" sldId="259"/>
        </pc:sldMkLst>
        <pc:spChg chg="mod">
          <ac:chgData name="KENNEDY VIANA" userId="977e44f7-a2e9-49e1-863c-5667ffcaea9d" providerId="ADAL" clId="{2CF4B60D-95E9-442F-9599-C38DD0B570FE}" dt="2022-04-02T23:10:34.215" v="78" actId="2"/>
          <ac:spMkLst>
            <pc:docMk/>
            <pc:sldMk cId="1011689446" sldId="259"/>
            <ac:spMk id="2" creationId="{6F88DA43-2129-4548-8FAD-6BA3B1507ACC}"/>
          </ac:spMkLst>
        </pc:spChg>
      </pc:sldChg>
      <pc:sldChg chg="modSp">
        <pc:chgData name="KENNEDY VIANA" userId="977e44f7-a2e9-49e1-863c-5667ffcaea9d" providerId="ADAL" clId="{2CF4B60D-95E9-442F-9599-C38DD0B570FE}" dt="2022-04-02T23:10:41.684" v="117" actId="2"/>
        <pc:sldMkLst>
          <pc:docMk/>
          <pc:sldMk cId="3866006497" sldId="260"/>
        </pc:sldMkLst>
        <pc:spChg chg="mod">
          <ac:chgData name="KENNEDY VIANA" userId="977e44f7-a2e9-49e1-863c-5667ffcaea9d" providerId="ADAL" clId="{2CF4B60D-95E9-442F-9599-C38DD0B570FE}" dt="2022-04-02T23:10:41.684" v="117" actId="2"/>
          <ac:spMkLst>
            <pc:docMk/>
            <pc:sldMk cId="3866006497" sldId="260"/>
            <ac:spMk id="2" creationId="{F927EC12-9709-4EBE-BED1-4CE76F0C5653}"/>
          </ac:spMkLst>
        </pc:spChg>
      </pc:sldChg>
      <pc:sldChg chg="modSp">
        <pc:chgData name="KENNEDY VIANA" userId="977e44f7-a2e9-49e1-863c-5667ffcaea9d" providerId="ADAL" clId="{2CF4B60D-95E9-442F-9599-C38DD0B570FE}" dt="2022-04-02T23:10:46.468" v="142" actId="2"/>
        <pc:sldMkLst>
          <pc:docMk/>
          <pc:sldMk cId="3363172916" sldId="261"/>
        </pc:sldMkLst>
        <pc:spChg chg="mod">
          <ac:chgData name="KENNEDY VIANA" userId="977e44f7-a2e9-49e1-863c-5667ffcaea9d" providerId="ADAL" clId="{2CF4B60D-95E9-442F-9599-C38DD0B570FE}" dt="2022-04-02T23:10:46.468" v="142" actId="2"/>
          <ac:spMkLst>
            <pc:docMk/>
            <pc:sldMk cId="3363172916" sldId="261"/>
            <ac:spMk id="2" creationId="{F26BA9D2-D316-4540-A851-D44E466C9759}"/>
          </ac:spMkLst>
        </pc:spChg>
      </pc:sldChg>
      <pc:sldChg chg="modSp">
        <pc:chgData name="KENNEDY VIANA" userId="977e44f7-a2e9-49e1-863c-5667ffcaea9d" providerId="ADAL" clId="{2CF4B60D-95E9-442F-9599-C38DD0B570FE}" dt="2022-04-02T23:10:48.844" v="155" actId="2"/>
        <pc:sldMkLst>
          <pc:docMk/>
          <pc:sldMk cId="2574180404" sldId="262"/>
        </pc:sldMkLst>
        <pc:spChg chg="mod">
          <ac:chgData name="KENNEDY VIANA" userId="977e44f7-a2e9-49e1-863c-5667ffcaea9d" providerId="ADAL" clId="{2CF4B60D-95E9-442F-9599-C38DD0B570FE}" dt="2022-04-02T23:10:48.844" v="155" actId="2"/>
          <ac:spMkLst>
            <pc:docMk/>
            <pc:sldMk cId="2574180404" sldId="262"/>
            <ac:spMk id="2" creationId="{4458B5D5-396E-45A0-ADB6-8AA3573FCB23}"/>
          </ac:spMkLst>
        </pc:spChg>
      </pc:sldChg>
      <pc:sldChg chg="modSp">
        <pc:chgData name="KENNEDY VIANA" userId="977e44f7-a2e9-49e1-863c-5667ffcaea9d" providerId="ADAL" clId="{2CF4B60D-95E9-442F-9599-C38DD0B570FE}" dt="2022-04-02T23:11:21.779" v="198" actId="2"/>
        <pc:sldMkLst>
          <pc:docMk/>
          <pc:sldMk cId="378653373" sldId="263"/>
        </pc:sldMkLst>
        <pc:spChg chg="mod">
          <ac:chgData name="KENNEDY VIANA" userId="977e44f7-a2e9-49e1-863c-5667ffcaea9d" providerId="ADAL" clId="{2CF4B60D-95E9-442F-9599-C38DD0B570FE}" dt="2022-04-02T23:11:21.779" v="198" actId="2"/>
          <ac:spMkLst>
            <pc:docMk/>
            <pc:sldMk cId="378653373" sldId="263"/>
            <ac:spMk id="2" creationId="{E8066806-BE5B-4872-BD43-17CC7932BA92}"/>
          </ac:spMkLst>
        </pc:spChg>
      </pc:sldChg>
      <pc:sldChg chg="modSp">
        <pc:chgData name="KENNEDY VIANA" userId="977e44f7-a2e9-49e1-863c-5667ffcaea9d" providerId="ADAL" clId="{2CF4B60D-95E9-442F-9599-C38DD0B570FE}" dt="2022-04-02T23:11:34.262" v="221" actId="2"/>
        <pc:sldMkLst>
          <pc:docMk/>
          <pc:sldMk cId="1281930832" sldId="264"/>
        </pc:sldMkLst>
        <pc:spChg chg="mod">
          <ac:chgData name="KENNEDY VIANA" userId="977e44f7-a2e9-49e1-863c-5667ffcaea9d" providerId="ADAL" clId="{2CF4B60D-95E9-442F-9599-C38DD0B570FE}" dt="2022-04-02T23:11:34.262" v="221" actId="2"/>
          <ac:spMkLst>
            <pc:docMk/>
            <pc:sldMk cId="1281930832" sldId="264"/>
            <ac:spMk id="2" creationId="{3353FCB5-A3D6-450E-9D57-A8893164DDDB}"/>
          </ac:spMkLst>
        </pc:spChg>
      </pc:sldChg>
      <pc:sldChg chg="modSp">
        <pc:chgData name="KENNEDY VIANA" userId="977e44f7-a2e9-49e1-863c-5667ffcaea9d" providerId="ADAL" clId="{2CF4B60D-95E9-442F-9599-C38DD0B570FE}" dt="2022-04-02T23:11:58.482" v="250" actId="2"/>
        <pc:sldMkLst>
          <pc:docMk/>
          <pc:sldMk cId="3405419480" sldId="265"/>
        </pc:sldMkLst>
        <pc:spChg chg="mod">
          <ac:chgData name="KENNEDY VIANA" userId="977e44f7-a2e9-49e1-863c-5667ffcaea9d" providerId="ADAL" clId="{2CF4B60D-95E9-442F-9599-C38DD0B570FE}" dt="2022-04-02T23:11:58.482" v="250" actId="2"/>
          <ac:spMkLst>
            <pc:docMk/>
            <pc:sldMk cId="3405419480" sldId="265"/>
            <ac:spMk id="2" creationId="{F4444368-14B5-4E44-BA0C-208BD0FC0B76}"/>
          </ac:spMkLst>
        </pc:spChg>
      </pc:sldChg>
      <pc:sldChg chg="modSp">
        <pc:chgData name="KENNEDY VIANA" userId="977e44f7-a2e9-49e1-863c-5667ffcaea9d" providerId="ADAL" clId="{2CF4B60D-95E9-442F-9599-C38DD0B570FE}" dt="2022-04-02T23:12:00.503" v="252" actId="2"/>
        <pc:sldMkLst>
          <pc:docMk/>
          <pc:sldMk cId="3792944538" sldId="266"/>
        </pc:sldMkLst>
        <pc:spChg chg="mod">
          <ac:chgData name="KENNEDY VIANA" userId="977e44f7-a2e9-49e1-863c-5667ffcaea9d" providerId="ADAL" clId="{2CF4B60D-95E9-442F-9599-C38DD0B570FE}" dt="2022-04-02T23:12:00.503" v="252" actId="2"/>
          <ac:spMkLst>
            <pc:docMk/>
            <pc:sldMk cId="3792944538" sldId="266"/>
            <ac:spMk id="2" creationId="{2463BC19-FE53-41E0-802D-1DCE646EC02B}"/>
          </ac:spMkLst>
        </pc:spChg>
      </pc:sldChg>
      <pc:sldChg chg="modSp mod">
        <pc:chgData name="KENNEDY VIANA" userId="977e44f7-a2e9-49e1-863c-5667ffcaea9d" providerId="ADAL" clId="{2CF4B60D-95E9-442F-9599-C38DD0B570FE}" dt="2022-04-02T23:10:38.612" v="100" actId="2"/>
        <pc:sldMkLst>
          <pc:docMk/>
          <pc:sldMk cId="2530701587" sldId="305"/>
        </pc:sldMkLst>
        <pc:spChg chg="mod">
          <ac:chgData name="KENNEDY VIANA" userId="977e44f7-a2e9-49e1-863c-5667ffcaea9d" providerId="ADAL" clId="{2CF4B60D-95E9-442F-9599-C38DD0B570FE}" dt="2022-04-02T23:10:38.612" v="100" actId="2"/>
          <ac:spMkLst>
            <pc:docMk/>
            <pc:sldMk cId="2530701587" sldId="305"/>
            <ac:spMk id="2" creationId="{8129A836-4CF0-C54E-A17C-5EDC938FC0DE}"/>
          </ac:spMkLst>
        </pc:spChg>
      </pc:sldChg>
      <pc:sldChg chg="modSp">
        <pc:chgData name="KENNEDY VIANA" userId="977e44f7-a2e9-49e1-863c-5667ffcaea9d" providerId="ADAL" clId="{2CF4B60D-95E9-442F-9599-C38DD0B570FE}" dt="2022-04-02T23:10:53.589" v="179" actId="2"/>
        <pc:sldMkLst>
          <pc:docMk/>
          <pc:sldMk cId="3238985786" sldId="306"/>
        </pc:sldMkLst>
        <pc:spChg chg="mod">
          <ac:chgData name="KENNEDY VIANA" userId="977e44f7-a2e9-49e1-863c-5667ffcaea9d" providerId="ADAL" clId="{2CF4B60D-95E9-442F-9599-C38DD0B570FE}" dt="2022-04-02T23:10:53.589" v="179" actId="2"/>
          <ac:spMkLst>
            <pc:docMk/>
            <pc:sldMk cId="3238985786" sldId="306"/>
            <ac:spMk id="2" creationId="{1C16A9A6-D21C-0A47-9E4B-FA1B758A095F}"/>
          </ac:spMkLst>
        </pc:spChg>
      </pc:sldChg>
    </pc:docChg>
  </pc:docChgLst>
  <pc:docChgLst>
    <pc:chgData name="CELIO APARECIDO GARCIA" userId="S::celio.garcia@fatec.sp.gov.br::2dd27269-e890-4faa-b9b1-04ae62886150" providerId="AD" clId="Web-{5C1B56F3-5AB0-4BD5-ABA7-7F4B107CDF48}"/>
    <pc:docChg chg="modSld">
      <pc:chgData name="CELIO APARECIDO GARCIA" userId="S::celio.garcia@fatec.sp.gov.br::2dd27269-e890-4faa-b9b1-04ae62886150" providerId="AD" clId="Web-{5C1B56F3-5AB0-4BD5-ABA7-7F4B107CDF48}" dt="2021-04-30T02:00:52.896" v="85" actId="20577"/>
      <pc:docMkLst>
        <pc:docMk/>
      </pc:docMkLst>
      <pc:sldChg chg="modSp">
        <pc:chgData name="CELIO APARECIDO GARCIA" userId="S::celio.garcia@fatec.sp.gov.br::2dd27269-e890-4faa-b9b1-04ae62886150" providerId="AD" clId="Web-{5C1B56F3-5AB0-4BD5-ABA7-7F4B107CDF48}" dt="2021-04-30T02:00:52.896" v="85" actId="20577"/>
        <pc:sldMkLst>
          <pc:docMk/>
          <pc:sldMk cId="1146862689" sldId="256"/>
        </pc:sldMkLst>
        <pc:spChg chg="mod">
          <ac:chgData name="CELIO APARECIDO GARCIA" userId="S::celio.garcia@fatec.sp.gov.br::2dd27269-e890-4faa-b9b1-04ae62886150" providerId="AD" clId="Web-{5C1B56F3-5AB0-4BD5-ABA7-7F4B107CDF48}" dt="2021-04-30T02:00:52.896" v="85" actId="20577"/>
          <ac:spMkLst>
            <pc:docMk/>
            <pc:sldMk cId="1146862689" sldId="256"/>
            <ac:spMk id="3" creationId="{FB0EBA0B-05EC-4BCD-92E5-BD8163409CE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9:02:19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12035 12597 24575,'-8'0'0,"2"0"0,1 0 0,3 0 0</inkml:trace>
  <inkml:trace contextRef="#ctx0" brushRef="#br0" timeOffset="2666">11555 12754 24575,'40'0'0,"0"0"0,-2 0 0,4 0 0,14 0 0,9 0 0,-1 0-1178,-4 0 0,0 0 1,-2 0 1177,-5 0 0,0 0 0,-4 0 552,9 0 0,-9 0-552,-8 0 579,-30 0-579,0 0 0,6 0 0,5 0 0,16 0 0,-6 0 0,20 0 0,-4 5 0,18 2 0,-26-3 0,2-1 0,-1 0 0,1-1 0,4-1 0,0-2 0,-4 1 0,0 0 925,-5 0 0,-1 0-925,1 0 0,-2 0 0,23 0 0,6 0 0,-16 0 0,-10 0 0,-2 0 0,-5 0 0,7 0 0,0 0 0,0 0 0,0 0 0,9 0 0,1 0 0,0 0 0,6 0 0,-14 0 0,14 0 0,-14 0 0,6 0 0,-16 0 0,-1 0 0,-9 0 0,9 0 0,1 0 0,8 0 0,-7 0 0,5 0 0,-6 0 0,8 0 0,8 0 0,2 0 0,1 0 0,-13 0 0,-1 0 0,1 0 0,17 0 0,-23 0 0,11 0 0,1 0 0,6 0 0,-2 0 0,2 0 0,0 0 0,-9 0 0,-11 0 0,-7 0 0,-1 0 0,1 0 0,-5 0 0,3 0 0,-3 0 0,0 0 0,0 0 0,6 0 0,4 0 0,5 0 0,14 0 0,-20 0 0,12 0 0,-8 0 0,9 0 0,18 0 0,-8 0 0,2 0 0,-10 0 0,2 0 0,24 0 0,-1 0 0,-29 0 0,-3 0 0,32 0 0,-37 0 0,-22 0 0,1 0 0,5 0 0,7 0 0,-4 0 0,4 0 0,-13 0 0,4 0 0,3 0 0,-4 0 0,3 0 0,-4 0 0,-2 0 0,6 0 0,10 0 0,-2 0 0,16 0 0,4 0 0,-10 0 0,1 0 0,-19 0 0,-6 0 0,0 0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20:04:44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13040 11621 24575,'-9'0'0,"46"-5"0,-4 4 0,24-4 0,4 1 0,-17 0 0,10-4 0,-5 0 0,-26 5 0,3-1 0,-9 4 0,0-3 0,4-1 0,-3 1 0,5 0 0,1 3 0,-4 0 0,2 0 0,-10 0 0,10 0 0,3 0 0,10 0 0,10 0 0,22 0 0,-6 0 0,-24 0 0,-1 0 0,4 0 0,4 0 0,-13 0 0,15 0 0,-6 0 0,-2 0 0,-16 0 0,-8 0 0,7 0 0,-7 0 0,8 0 0,1 0 0,3 0 0,21 0 0,-15 0 0,12 0 0,-14 0 0,1 0 0,-3 0 0,-12 0 0,-1 0 0,-6 0 0,5 0 0,-5 0 0,13 0 0,4 0 0,7 0 0,14 0 0,-14 0 0,19 0 0,-20 0 0,22 0 0,2 0 0,10 0 0,-30 0 0,1 0 0,0 0 0,0 0 0,0 0 0,-1 0 0,1 0 0,0 0 0,4 0 0,0 0 0,-4 0 0,1 0 0,3 0 0,0 0 0,-4 0 0,-1 0 0,30 0 0,-2 0 0,-28 0 0,1 0 0,-3 0 0,0 0 0,6 0 0,3 0 0,9 0 0,2 0 0,-4 0 0,-1 0 0,-2 0 0,-3 0 0,12 0 0,-37 0 0,-13 0 0,9 0 0,-6 0 0,11 0 0,4 0 0,-2 0 0,14 0 0,-5 0 0,-1 0 0,6-4 0,-18 3 0,3-3 0,-11 4 0,-4 0 0,2 0 0,-3-3 0,0 0 0,15 0 0,-4 1 0,8-1 0,-11 0 0,4-6 0,-7 5 0,7-7 0,-4 10 0,-4-6 0,4 6 0,-8-1 0,1 2 0,-4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20:07:15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19495 1705 24575,'-21'0'0,"-25"8"0,4-1 0,7 4 0,0 0 0,-2-3 0,1 4 0,28-12 0,-1 9 0,6-4 0,3 14 0,1 10 0,13 19 0,-6 18 0,3-30 0,1 1 0,-5 1 0,-1-2 0,6-3 0,-1 0 0,2 31 0,2-16 0,-6-10 0,-2-17 0,22-26 0,-8-9 0,10-13 0,3-8 0,-14 8 0,6 1 0,-8 8 0,-12 12 0,4 1 0,-4 2 0,4 3 0,3 0 0,3 0 0,0 3 0,4 7 0,-8-1 0,3 7 0,-4-5 0,-3-3 0,2 2 0,-4-2 0,0 8 0,2 0 0,-4 0 0,3-1 0,1 0 0,-6-6 0,4 4 0,-6-6 0,0-1 0,0 9 0,0-6 0,0 4 0,0 1 0,0 0 0,-20 12 0,10-8 0,-16 3 0,15-11 0,0 1 0,3-2 0,-2-2 0,1 1 0,-4-2 0,-3 5 0,4-4 0,0-1 0,9-3 0,1-3 0</inkml:trace>
  <inkml:trace contextRef="#ctx0" brushRef="#br0" timeOffset="2004">19819 1741 24575,'0'-7'0,"0"1"0,0-2 0,5 0 0,1-1 0,3 1 0,-2 0 0,1 5 0,13-8 0,-8 9 0,15-6 0,-10 8 0,1 0 0,-3 2 0,-4 3 0,-6 1 0,2 2 0,-10-5 0,1-1 0,-7 1 0,3 0 0,-1 0 0,1 1 0,0-1 0,-1 3 0,1-1 0,-3-2 0,2 2 0,0-2 0,1 9 0,-1-5 0,2 5 0,-1-7 0,5 3 0,0-2 0,-2 4 0,1-4 0,-1 2 0,-1-3 0,0 0 0,0 1 0,-1-1 0,3 3 0,-1-2 0,2 1 0,0 1 0,0-2 0,0 2 0,0-1 0,0-1 0,0 5 0,0-6 0,0 10 0,0-8 0,0 10 0,2-8 0,-1 1 0,6-2 0,-4-5 0,7 0 0,-4-3 0,2 0 0,0 0 0,4 0 0,-2 0 0,11-4 0,-13 1 0,8-3 0,-10 1 0,2-1 0,-5 1 0,-1-3 0,1 2 0,0-2 0,2 3 0,-2-1 0,6-6 0,-6 0 0,4-1 0,-5 0 0,-2 7 0,0-2 0,0 3 0,0 0 0,0-8 0,0 6 0,0-5 0,0 4 0,0 2 0,0-4 0,-2-1 0,1 0 0,-3 0 0,-3-4 0,1 8 0,-4-5 0,7 7 0,1-1 0,2 3 0,0 1 0</inkml:trace>
  <inkml:trace contextRef="#ctx0" brushRef="#br0" timeOffset="2675">20042 2283 24575,'0'0'0</inkml:trace>
  <inkml:trace contextRef="#ctx0" brushRef="#br0" timeOffset="4535">20855 1765 24575,'6'3'0,"6"-1"0,9-2 0,2-3 0,13-2 0,-14-2 0,15-11 0,0-1 0,-10 3 0,4-3 0,-5 0 0,-18 8 0,-5-4 0,-1-1 0,1-5 0,-2 5 0,2-4 0,-3 11 0,0-10 0,0 12 0,0-8 0,0 9 0,0-4 0,0 4 0,0-4 0,-2 4 0,-12-13 0,6 11 0,-7-10 0,9 12 0,1-2 0,-1 3 0,-4-5 0,6 3 0,-8-6 0,8 7 0,-4 1 0,3 3 0,-3 2 0,2 0 0,-4 0 0,4 0 0,-2 0 0,-2 0 0,3 4 0,-1 2 0,6 9 0,2 9 0,0-1 0,0 5 0,0-7 0,0-1 0,0-4 0,3 4 0,-2-11 0,6 6 0,7 1 0,-6-6 0,25 28 0,-16-16 0,26 20 0,-16-22 0,15 10 0,-11-14 0,2 1 0,-11-7 0,-5-9 0,-8 1 0,1-2 0,5-3 0,-10-2 0,8-16 0,-12 2 0,6-9 0,-4 12 0,1 3 0,-2 3 0,-2 4 0,0-2 0,0 0 0,0 2 0,0 0 0,0 4 0</inkml:trace>
  <inkml:trace contextRef="#ctx0" brushRef="#br0" timeOffset="6745">21920 511 24575,'8'-8'0,"0"0"0,-3 5 0,0-2 0,1 2 0,-1 0 0,3 3 0,0 6 0,5 2 0,-4-2 0,-4-1 0,-10-3 0,-2 1 0,-3 0 0,-7 2 0,9-5 0,-14 3 0,11 1 0,-8 1 0,3 7 0,2-7 0,4 4 0,5-6 0,-1 3 0,1-1 0,2 0 0,0 7 0,3-2 0,-2 5 0,-3-4 0,1-3 0,-1 2 0,5 3 0,0-1 0,0 7 0,0-10 0,0 18 0,0-15 0,0 15 0,0-3 0,0-2 0,0 7 0,0-1 0,9 2 0,4 26 0,13-6 0,-8-1 0,12 3 0,-15-19 0,17 16 0,-19-23 0,5 4 0,-12-13 0,14 19 0,5-1 0,-6-7 0,2 1 0,14 18 0,6 5 0,-18-22 0,3-5 0,-17-19 0,4-1 0,4-5 0,-2 0 0,10 0 0,-9 0 0,-1 0 0,16 0 0,-15-2 0,19-5 0,-15-10 0,-3 3 0,6-6 0,-14 11 0,4-11 0,-8 9 0,-1-9 0,-2 9 0,-2-9 0,0 3 0,0-5 0,0 3 0,-4-5 0,3 6 0,-18-21 0,13 27 0,-12-13 0,15 16 0,-2 1 0,-1-2 0,-2 1 0,-7-3 0,-1 3 0,-5-4 0,5 6 0,-4 0 0,-4-4 0,2 9 0,-7-7 0,8 9 0,1 0 0,-1 0 0,2 0 0,-4 0 0,-2 13 0,7-8 0,-8 33 0,19-25 0,-12 30 0,14-29 0,-18 24 0,19-24 0,-14 17 0,17-20 0,-12 27 0,11-17 0,-8 17 0,10-22 0,0-1 0,0 1 0,0-5 0,0 2 0,0-3 0,2-1 0,-1-1 0,1 0 0,0-3 0,-1-2 0,1-1 0</inkml:trace>
  <inkml:trace contextRef="#ctx0" brushRef="#br0" timeOffset="8035">22383 414 24575,'8'0'0,"11"22"0,-11-8 0,15 27 0,-12-18 0,5 5 0,-5-8 0,-2-6 0,-3-2 0,-1-6 0,1-4 0,-1 1 0,3-3 0,0 0 0,7 0 0,1 0 0,-2 0 0,-2 0 0,-4-5 0,-2 1 0,-1-3 0,-3-1 0,-2 2 0,0-11 0,0 2 0,0-1 0,0 4 0,0 7 0,0-3 0,0-1 0,-2-2 0,-3 3 0,-4-2 0,1 6 0,0-3 0,2 6 0,-6-7 0,3 6 0,-6-4 0,-1 6 0,5 0 0,-2 0 0,3 0 0,4 0 0,-2 0 0,0 0 0,-1 0 0,-1 0 0,1 0 0,-1 0 0,4 0 0,-2 0 0,-2 2 0,6-1 0,-4 1 0</inkml:trace>
  <inkml:trace contextRef="#ctx0" brushRef="#br0" timeOffset="8995">22774 1017 24575,'0'0'0</inkml:trace>
  <inkml:trace contextRef="#ctx0" brushRef="#br0" timeOffset="106470">22145 1954 24575,'40'0'0,"-4"-11"0,0-3 0,9-7 0,-6-4 0,0-1 0,-10 8 0,-1 1 0,22-17 0,-4 8 0,-20 13 0,2-2 0,-19 9 0,10-4 0,-12 4 0,5 2 0,-7 0 0,12-3 0,3-2 0,2-1 0,2 4 0,-10 1 0,6 1 0,-8 1 0,0-3 0,-7 3 0,-2 0 0,0 1 0</inkml:trace>
  <inkml:trace contextRef="#ctx0" brushRef="#br0" timeOffset="109822">19595 3040 24575,'-3'-12'0,"33"-23"0,-2 10 0,5-3 0,12-14 0,4 0 0,-2 7 0,0 1-3226,-8 1 0,-2 2 3226,14-2 1886,-2-10-1886,-8 13 0,9-14 0,-23 20 1036,20-3-1036,-23 7 0,15 0 0,-20 1 0,1 6 0,-11 7 0,3-3 3530,-4 4-3530,0-1 0,1 0 0,-2 1 0,-1 2 0,-3 0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20:09:13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4880 6172 24575,'23'-11'0,"-7"3"0,3 3 0,-4 5 0,17-3 0,-7 3 0,19 0 0,-22 0 0,22 0 0,5 0 0,-14 0 0,3 0 0,3 0 0,2 0 0,2 0 0,1 0 0,1 0 0,-2 0 0,-6 0 0,-2 0 0,14 3 0,-15-3 0,-29 5 0,4-5 0,-3 3 0,1 2 0,2-2 0,-4 3 0,1-4 0,-2-2 0,4 2 0,-4-1 0,-1 4 0,-11 12 0,-11 10 0,-1 4 0,-1-7 0,6-5 0,9-12 0,-4 8 0,1-3 0,0 4 0,-6 14 0,3 9 0,3-10 0,-8 22 0,12-31 0,-9 12 0,3-5 0,4-9 0,-6 6 0,8-4 0,-7-4 0,6 12 0,-17 5 0,17-6 0,-16 19 0,19-33 0,-6 15 0,6-13 0,-1-3 0,2 8 0,0-8 0,0 5 0,0-8 0,0 6 0,0-4 0,0 4 0,0-3 0,0 7 0,0-9 0,0 4 0,0-8 0,2 2 0,-2-1 0,3-1 0,-3 0 0,0-4 0</inkml:trace>
  <inkml:trace contextRef="#ctx0" brushRef="#br0" timeOffset="1627">5293 6575 24575,'15'-3'0,"1"1"0,13 2 0,9 0 0,11 0 0,0 0 0,7 0 0,-23 0 0,4-3 0,-16 2 0,-8-2 0,2 3 0,-7 0 0,3 0 0,0 0 0,-3 0 0,2 0 0,-4 0 0,2 0 0,-1 0 0,-1 0 0,2 0 0,-5 0 0,-1 0 0</inkml:trace>
  <inkml:trace contextRef="#ctx0" brushRef="#br0" timeOffset="3191">6317 6223 24575,'-12'0'0,"2"0"0,2 0 0,0 0 0,-1 0 0,-3 0 0,3 2 0,-2 1 0,3 5 0,5-2 0,1 4 0,2 3 0,0-1 0,0 1 0,0-3 0,0-4 0,0 4 0,0 1 0,0-2 0,2 1 0,1-10 0,7-5 0,1-7 0,12-2 0,-5 1 0,0 3 0,-8 3 0,-5 4 0,1-2 0,-1 4 0,0-1 0,1-1 0,-1-2 0,3-1 0,-2 1 0,2-3 0,-6 5 0,3-5 0,-4 2 0,1-4 0,-2 1 0,0-2 0,0 1 0,0 4 0,-6-8 0,2 6 0,-10-9 0,-9 2 0,6 3 0,-14-4 0,19 12 0,-10-1 0,3 5 0,-10 0 0,9 2 0,-10 19 0,0 16 0,7-1 0,1 6 0,19-26 0,3-4 0,0-1 0,0-6 0,0 3 0,0 0 0,36 13 0,23 3 0,-10-3 0,1-6 0</inkml:trace>
  <inkml:trace contextRef="#ctx0" brushRef="#br0" timeOffset="4262">6169 7119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20:12:53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26841 8557 24575,'-5'0'0,"-3"0"0,-12 0 0,8 0 0,-2 0 0,30 0 0,0 0 0,22 0 0,1 0 0,7 0 0,5 0 0,-5 0 0,1 0-428,15 0 0,2 0 428,-5 0 0,-2 0 0,-6 0 0,1 0 0,11 0 0,0 0 0,-7 3 0,-1 0 0,4 1 0,0 0 0,-4 0 0,-1 0 0,-3-1 0,0 0 0,3 0 0,-1 0 0,-2-3 0,0 1 0,0 5 0,0 0 0,-5-2 0,-1-1 0,-7 1 0,-2-1 0,17 3 0,-20-6 0,-16 0 0,-9 0 0,4 0 0,0 0 0,8 0 856,-8 0-856,2 0 0,-8 0 0,4 0 0,-4 0 0,9 0 0,-6 0 0,27 0 0,-6 0 0,12 0 0,-16 0 0,-11 0 0,-7 0 0,4 0 0,-3 0 0,11 0 0,-11-3 0,19 0 0,-19-3 0,12 2 0,-15 2 0,1 2 0,4 0 0,3 0 0,-3 0 0,-1 0 0,-2 0 0,-2 0 0,4 0 0,-4 0 0,11 0 0,-3 0 0,9 0 0,-3 0 0,-1 0 0,-6 0 0,-3 0 0,-7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20:14:13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9583 13675 24575,'48'0'0,"3"0"0,10 0 0,-14 0 0,5 0 0,1 0 0,-1 0-3277,13 0 0,0 0 0,1 0 2904,-11 0 1,1 0-1,0 0 1,-5 0 372,-3 0 0,-3 0 0,-1 0 1186,21 0 1,-2 0-1187,-11 0 0,-3 0 0,-7 0 0,-2 0 0,24 0 0,-16 0 0,-17 0 0,-4 0 1781,-8 0-1781,2 0 0,0 0 0,16 0 0,-9 0 0,11 0 0,-2 0 0,-7 0 6594,0 3-6594,31-3 0,-32 3 0,5-3 0,1 0 0,5 5 0,24 2 0,2-1 0,-27-2 0,3-2-53,11-2 0,2 0 53,-3 2 0,1 2 0,-9-2 0,2 1 0,-2 0 0,12 4 0,-1-1 0,8-2 0,0 0 0,-4 3 0,1-1-462,-15-5 0,0-1 0,1 0 462,-1 2 0,1 1 0,0-1 0,4-2 0,0 0 0,4 0 0,-2 0 0,4 0 0,1 0 0,-2 0-2034,5 0 1,-2 0 0,3 0 2033,-6 0 0,2 0 0,1 0 0,0 0 0,2 0 0,1 0 0,1 0 0,-1 0-404,0 0 0,0 0 0,1 0 0,2 0 404,-3 0 0,2 0 0,1 0 0,-2 0 0,-3 0 0,-2 0 0,-2 0 0,-2 0 0,-2 0 0,10 0 0,-2 0 0,-5 0 0,-2 0 0,-4 0 0,-2 0 0,-1 0 0,-2 0 0,-2 0 0,-3 0 0,-2 0-225,7 0 225,0 0 636,-24 0-636,9 0 5504,-8 0-5504,1 0 2510,-1 0-2510,1 0 0,15 0 0,-11 0 0,27 0 0,-4 5 0,17 2 0,-17-1 0,2 1-2636,4-3 1,3-1 2635,-12-1 0,1 0 0,1 0 0,3 0 0,2 0 0,-1 1 0,-2-1 0,0 1 0,1 0 0,1-1 0,0 1 0,0 0 0,-2 1 0,-1 1 0,0-1 0,-1-3 0,-1-1 0,-1 0 0,20 4 0,-3-1-1640,-6-3 0,-2 0 1640,-4 0 0,-1 0-990,-2 0 1,-2 0 989,-7 0 0,0 0-553,-2 0 0,0 0 553,19 0 0,1 0 0,0 0 0,0 0 0,8 0 1654,-16 0 0,3 0-1654,-7 0 0,1 0 0,10 0 0,-1 0 594,-12 0 1,-3 0-595,27 0 1909,-22 0-1909,-9 0 2052,-19 0-2052,4 0 0,1 0 0,15 0 0,-3 0 0,13 0 0,-16 0 0,14 0 0,4 0 0,18 0 0,-19 1 0,8 2 0,-3-1-2499,2 2 0,2 0 2499,3 0 0,5 1 0,-5 0 0,-2 2 0,-3 0 914,4-1 1,2 2-915,-13-2 0,2 0 0,-3 1 0,5 0 0,0 0 0,-4-1 0,2 0 0,-6 0 0,19 5 389,-13-5 0,-2-2-389,5 2 0,-12-4 0,1 0 0,25 3 0,-29-1 0,-1-1 0,30 4 0,-2-2 0,-8-5 0,0 0 0,8 0 0,-6 5 0,-3-4 0,-1 4 0,4 0 0,-20-4 0,-1 3 6415,-27-4-6415,-4 0 125,2 2 1,-5-1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20:22:10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4162 13160 24575,'5'2'0,"15"8"0,4-2 0,17-1 0,6 1 0,-16-1 0,4 2-545,14 3 0,11 3 0,3 0 0,-6 0 545,-4-2 0,-4 0 0,2 1 0,-2 0 0,2 2 0,0-1 0,-3-2 0,2 1 0,-2-3 0,-9-2 0,3 0 0,-5 1 0,-6-1 0,-19-6 522,10 7-522,-14-6 0,3 0 0,4-4 0,-3 0 0,7 0 1658,2 0-1658,1 0 0,3 6 0,4-4 0,-11 4 0,2-6 0,-7 0 0,-7 0 0,7 0 0,-7 0 0,2 0 0,-3 0 0,3 0 0,0 0 0,7 0 0,1 0 0,13 0 0,-7 0 0,22 0 0,-12 0 0,15 0 0,-9 0 0,-8 0 0,14 0 0,-4 0 0,24 0 0,2 0 0,-31 0 0,4 0 0,11 0 0,9 0 0,-5 0-2679,-2 0 1,-1 0 2678,1 0 0,2 0 0,-2 0 0,3 0 0,-6 0-2358,15 0 2358,-20 0 0,1 0 0,20 0 0,-15 0 0,-9 0 0,0 0 0,3 0 0,21 0 0,-27 0 0,8 0 0,2 0 0,8 0 0,-8 0 0,-2 0 0,-8 0 0,1 0 0,-9 0 0,-9 0 4521,-2 0-4521,-5 0 3194,7 0-3194,-5 0 0,-4 0 0,-1 0 0,-1 0 0,-1 0 0,4 0 0,-7 0 0,8-3 0,-5 0 0,7-3 0,-1 0 0,-4 2 0,17 1 0,-2 3 0,12-8 0,0 6 0,0-7 0,1 5 0,-1 3 0,8-3 0,-14 4 0,5 0 0,-9 0 0,10 0 0,18 0 0,-20 0 0,2 0 0,3 0 0,1 0 0,4 0 0,0 0-210,4 0 1,-1 0 209,-1 0 0,-2 0 0,-3 0 0,-2 0 0,-3 0 0,-4 0 0,1 0 0,-4-3 0,-22 3 0,-2-5 0,-1 4 419,1-4-419,19-10 0,0-7 0,17-5 0,-19 5 0,7 0 0,-14 10 0,3-4 0,-1 3 0,-7 4 0,4-7 0,7-8 0,-9 10 0,20-25 0,-18 20 0,13-16 0,-16 20 0,5-3 0,-12 9 0,4-2 0,-4 3 0,4-2 0,-4 4 0,-1-5 0,-2 5 0,1-4 0,-2 4 0,2-4 0,-4 4 0,5-17 0,1 12 0,-1-10 0,0 7 0,-5 4 0,0-9 0,0 2 0,0 1 0,0 1 0,3 0 0,-3-1 0,4-5 0,-4-8 0,0 11 0,0-9 0,0 11 0,0-5 0,0 5 0,0 3 0,0 3 0,0 4 0,-5-17 0,-1 12 0,-6-15 0,-2 13 0,2 1 0,2 2 0,-29-13 0,18 13 0,-11-3 0,-1 0 0,8 2 0,-8 1 0,13-3 0,4 6 0,-12-8 0,-3 5 0,1-6 0,1 8 0,9-6 0,4 7 0,-12-8 0,-6 1 0,2 0 0,-12-1 0,5-4 0,-1 6 0,-14-13 0,26 19 0,-24-11 0,35 16 0,-19-10 0,20 11 0,-5-2 0,0 3 0,1-6 0,-16 5 0,-5-10 0,-15 9 0,16-6 0,-12 3 0,16 0 0,-1 0 0,-27-6 0,15 4 0,1 1 0,14 1 0,2-1 0,-2 0 0,2 0 0,-12-3 0,9 3 0,26 4 0,-19 2 0,12 0 0,-18 0 0,-4 0 0,-9 0 0,6 0 0,0 0 0,-15 0 0,16 0 0,-5 0 0,15 0 0,-16 0 0,-2 0 0,-8 0 0,12 0 0,-1 0 0,9 0 0,0 0 0,-14 0 0,1 0 0,11 0 0,2 0 0,-29-5 0,20 0 0,1-2 0,-19-5 0,26 4 0,1 0 0,-10 2 0,16 2 0,1 4 0,4 0 0,5 0 0,-23 0 0,20 0 0,-24 0 0,17 0 0,-9 0 0,9 0 0,-6 0 0,5 0 0,-15 0 0,-10 0 0,-10 0 0,26 0 0,-1 0-216,-1 0 0,0 0 216,-11 0 0,-2 0 0,4 0 0,-1 0 0,-7 0 0,0 0 0,4 0 0,0 0 0,4 0 0,1 0 0,-1 0 0,2 0 0,7 0 0,0 0 0,5 0 0,1 0 0,-20 0 0,2 0 0,13 0 0,-5 0 0,-1 0 0,18 0 0,-23 0 0,23 0 0,-35 0 0,20 0 0,-11 0 0,24 0 0,-5 0 0,6 0 0,-1 0 0,3 0 0,7 0 432,-2 0-432,2 0 0,-3 0 0,10 0 0,-6 0 0,11 0 0,-4 0 0,-4 0 0,2 0 0,-23 0 0,5 0 0,-13 0 0,-9 0 0,-3 0 0,17 2 0,-1 2 0,-6 1 0,3 1 0,-13 2 0,2 5 0,47-13 0,2 3 0,-1-3 0,2 2 0,0 17 0,4 14 0,2 10 0,0 12 0,0-21 0,0 19 0,0-19 0,0 31 0,0-36 0,0 10 0,0-26 0,0 12 0,0-6 0,9 24 0,5 3 0,3 1 0,4 4 0,-1 1 0,1-3 0,4-13 0,3-5 0,-6-1 0,3-9 0,-15-10 0,9 5 0,-4-8 0,-3 0 0,3-1 0,-6 1 0,1-3 0,0 3 0,-1-5 0,1 2 0,2-2 0,-2-2 0,3 2 0,17 7 0,12-4 0,9 5 0,-11-3 0,0-1 0,-1-5 0,8 10 0,-35-11 0,-10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20:26:46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18340 7519 24575,'49'0'0,"-6"0"0,11 0 0,2 0 0,10 0 0,-31 0 0,3 0 0,23 0 0,0 0-4304,-18 0 1,0 0 4303,18 0 0,1 0 1183,-19 0 0,-4 0-1183,21 0 0,-4 0 0,-28 0 0,-12 0 1354,4 0-1354,-9 0 0,9 0 0,-8 0 4887,7 0-4887,-7 0 0,10 0 0,-1 0 0,-4 0 0,7 0 0,-15 0 0,11 0 0,21 0 0,1 0 0,16 0 0,-5 0 0,-20 0 0,11 0 0,-6 0 0,10 0 0,16 0 0,2 0 0,-30 0 0,1 0 0,-1 0 0,2 0 0,6 0 0,6 0 0,-5 0 0,-4 0 0,0 0 0,25 0 0,-2 0 0,-8 0 0,-8 0 0,-10 0 0,-2 0 0,-6 0 0,1 0 0,6 0 0,-12 0 0,6 0 0,-9 0 0,-1 0 0,-1 0 0,18 0 0,19 0 0,5 0 0,3 0 0,-19 0 0,-8 0 0,-8 0 0,-1 3 0,-13-2 0,3 2 0,-2-3 0,3 0 0,-4 0 0,-1 0 0,0 0 0,1 0 0,-2 0 0,-2 0 0,-6 0 0,1 0 0,-1 0 0,0 0 0,-4 0 0</inkml:trace>
  <inkml:trace contextRef="#ctx0" brushRef="#br0" timeOffset="19151">23167 10946 24575,'12'0'0,"9"0"0,10-5 0,16 0 0,9 0 0,-23 2 0,1 1 0,6 2 0,2 0 0,-1 0 0,1 0 0,4 0 0,0 0 0,0 0 0,0 0 0,-1 0 0,1 0 0,0 0 0,0 0 0,-4 0 0,-1 0 0,1 0 0,-2 0 0,26 0 0,-14 0 0,0 0 0,14 0 0,-17 0 0,-1 0 0,8 0 0,-8 0 0,-2 0 0,-16 0 0,-2 0 0,-7 0 0,-1 0 0,9 0 0,1 0 0,8 0 0,-7 0 0,5 0 0,-6 0 0,1 0 0,5 0 0,-6 0 0,8 0 0,1 0 0,-1 0 0,-8 0 0,6 0 0,-13 0 0,5 0 0,1 0 0,-7 0 0,6 0 0,-7 0 0,-1 0 0,1 0 0,-5 0 0,-1 0 0,-4 0 0,4 0 0,-3 0 0,7 0 0,-3 0 0,-2 0 0,5 0 0,-5 0 0,6 0 0,10 0 0,8 0 0,5 0 0,3 0 0,-18 0 0,7 0 0,-9 0 0,4 0 0,-2 0 0,1 0 0,-7 0 0,2 0 0,-4 0 0,4 0 0,-9 0 0,12 0 0,-17 0 0,9 0 0,-10 0 0,10 0 0,-5 0 0,22 0 0,4 0 0,16 0 0,0 0 0,1 0 0,0 0 0,0 0 0,-9 0 0,-2 0 0,-16 0 0,24 0 0,-20 0 0,13 0 0,-10 0 0,1 0 0,18 0 0,10 0 0,-17 0 0,0 0 0,-13 0 0,0 0 0,9 0 0,-1 0 0,12 0 0,-8 0 0,-2 0 0,-8 0 0,9 3 0,2-1 0,3-1 0,1 1 0,-2 1 0,-2 5 0,-8-7 0,-4 10 0,-16-11 0,7 4 0,20 4 0,-6-6 0,5 10 0,-10-12 0,-2 6 0,2 1 0,11-1 0,-3-1 0,-2 0 0,6 5 0,6-4 0,1 5 0,0-5 0,-16 2 0,1-1 0,21-5 0,-17 6 0,-1 0 0,14-7 0,-22 4 0,0 1 0,21 0 0,7 6 0,-28-6 0,-7-1 0,-19 0 0,-4-2 0,1 3 0,-4-4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9:12:32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19575 12270 24575,'16'0'0,"8"0"0,14 0 0,-6 0 0,20 0 0,-12 0 0,16 0 0,0 0 0,-8 0 0,-9 0 0,-15 0 0,-12 0 0,-4 0 0,0 0 0,4 0 0,5 0 0,3 0 0,0 0 0,9 0 0,-7 0 0,7 0 0,-13 0 0,3 0 0,-9 0 0,8 0 0,-4 0 0,7 0 0,-5 0 0,11 0 0,-9 0 0,11 0 0,24 0 0,-24 0 0,32 0 0,-31 0 0,-6 0 0,2 0 0,-19 0 0,8 0 0,-9 0 0,8 0 0,-7 0 0,8 0 0,-3 0 0,0 0 0,8 0 0,-9 0 0,9 0 0,-8 0 0,7 0 0,-7 0 0,1 0 0,-3 0 0,-4 0 0,8 0 0,-4 0 0,9 0 0,-7 0 0,7 0 0,10 0 0,-10 0 0,9 0 0,-11 0 0,0 0 0,6 0 0,22 0 0,-12 0 0,2 0 0,0 0 0,1 0 0,29 0 0,-13 0 0,-20 0 0,22 0 0,-13 0 0,13 0 0,-14 0 0,6 0 0,-16 0 0,-1 0 0,-9 0 0,1 0 0,7 0 0,2 0 0,-6 0 0,-2 0 0,-16 0 0,9 0 0,-6 0 0,4 0 0,-3 0 0,3 0 0,3 0 0,13 0 0,-7 0 0,15 0 0,1 0 0,2 0 0,6 0 0,-8 0 0,1 0 0,-1 0 0,0 0 0,0 0 0,-7 0 0,-3 0 0,-7 0 0,7 0 0,-6 0 0,15 0 0,-15 0 0,6 0 0,-11 0 0,2 0 0,-3 0 0,-2 0 0,5 0 0,-10 0 0,18 0 0,-8 0 0,9 0 0,8 0 0,-11 0 0,28 0 0,-28 0 0,12 0 0,-17 0 0,-3 0 0,-2 0 0,-5 0 0,1 0 0,4 0 0,-5 0 0,4 0 0,-8 0 0,9 0 0,-2 0 0,3 0 0,4 0 0,-11 0 0,10 0 0,-5 0 0,6 0 0,1 0 0,-1 0 0,9 0 0,1 0 0,8 0 0,8 0 0,-5 0 0,-3 0 0,-14 0 0,-5 0 0,5 0 0,-6 0 0,10 0 0,-12 0 0,4 0 0,9 0 0,-7 0 0,14 0 0,-5 0 0,7 0 0,0 0 0,0 0 0,1 0 0,-9 0 0,-2 0 0,9 0 0,3 0 0,16 0 0,0 0 0,-8 0 0,-10 0 0,-14 0 0,-11 0 0,-3 0 0,-4 0 0,4 0 0,-4 0 0,2 0 0,-1 0 0,-1 0 0,4 0 0,-1 0 0,1 0 0,5 0 0,-5 0 0,4 0 0,-1 0 0,-4 0 0,10 0 0,3 0 0,0 0 0,15 0 0,-15-3 0,6 2 0,-11-7 0,-5 7 0,-4-4 0,4 5 0,-3 0 0,4 0 0,2 0 0,-2 0 0,8 0 0,15 0 0,-4 0 0,31 0 0,-28 0 0,10 0 0,17 0 0,-16 0 0,-10 0 0,1 0 0,26 0 0,-26 0 0,5 0 0,-27 0 0,-5 0 0,-4-2 0,6 1 0,-5-1 0,10-1 0,-8-1 0,18 1 0,-9 0 0,19-1 0,-7 3 0,0-6 0,7 2 0,-7-4 0,8 4 0,-8 1 0,-1 4 0,-15 0 0,4 0 0,-8 0 0,2 0 0,3 0 0,-1 0 0,14 0 0,10 0 0,-5 0 0,11 0 0,-22 0 0,7 0 0,-1 0 0,2 0 0,8 0 0,1 0 0,-9 0 0,-2 0 0,-7 0 0,-5 0 0,11 0 0,-15 0 0,14 0 0,-7 0 0,3 0 0,-4 0 0,1 0 0,3 0 0,-4 0 0,9 0 0,-15 0 0,7 0 0,-3 0 0,-2 0 0,5 0 0,-10 0 0,11 0 0,-4 0 0,4 0 0,9 0 0,-7 0 0,7 0 0,-9 0 0,1 0 0,-1 0 0,29 0 0,4 0 0,-12 0 0,6 0 0,16 0 0,1 0 0,-17 0 0,-3 0 0,4 0 0,10 0 0,-17 0 0,-25 0 0,14 0 0,8 0 0,2 0 0,11 0 0,-3 0 0,2 0 0,-13 0 0,-2 0 0,18 0 0,-18 0 0,1 0 0,29 0 0,-23 0 0,1 0 0,-7 0 0,-1 0 0,2 0 0,-3 0 0,4 0 0,8 0 0,3 0 0,-1 0 0,6 0 0,-6 0 0,-12 0 0,1 0 0,15 0 0,11 0 0,-8 0 0,-12 0 0,0 0 0,-16 0 0,-15 0 0,15 0 0,-13 0 0,21 0 0,-9 0 0,4 0 0,14 0 0,-3 0 0,10 0 0,3 0 0,7 0 0,-4 0 0,-1 0 0,-14 0 0,6 0 0,-22 0 0,-9 0 0,7 0 0,-13 0 0,22 0 0,-17 0 0,7 0 0,-10 0 0,-3 0 0,-4 0 0,7 0 0,-5 0 0,3 0 0,-1 0 0,-4 0 0,4-5 0,-4 4 0,4-4 0,-4 5 0,4 0 0,-4 0 0,9-3 0,-8 2 0,12-2 0,-10 3 0,23-7 0,4 1 0,4 0 0,-2-2 0,3 0 0,16-1 0,2 0-2237,-12 2 1,-3 1 2236,-1-1 0,-2 1 0,0 0 0,0-1 0,3-2 0,-1 0 0,15 0 0,2-2 0,-39 11 0,-8-3 0,-7 3 0,-4-3 0</inkml:trace>
  <inkml:trace contextRef="#ctx0" brushRef="#br0" timeOffset="2917">4390 13848 24575,'48'0'0,"-16"0"0,10 0 0,3 0 0,-7 0 0,0 0-422,12 0 0,2 0 422,-1 0 0,-1 0 0,-3 0 0,-2 0 0,-4 0 0,-1 0 0,-2 0 0,-2 0 0,30 0 0,-3 0 0,-7 0 0,0 0 0,-8 0 0,6 0 0,-13 0 0,5 0 0,-8 0 0,0 0 0,0 0 0,1 0 0,-1 0 0,0 0 0,-8 0 0,7 0 0,-7 0 0,8-5 0,0 4 0,1-3 0,-1 0 0,8-2 0,2-5 0,8 5 0,0-4 0,0 4 0,0-1 0,8 2 0,-7 0 0,-21 5 0,0-1 0,30-4 0,-26 2 0,1 0 0,-3 0 0,0-1 0,3 1 0,0-1 0,-5 1 0,1 1 0,8 1 0,0 2 0,-2-1 0,-1 0 0,1 0 0,-2 0 0,23 0 0,-10 0 0,-14 0 0,6-5 0,-8 4 0,-7-3 0,-3 4 0,-7 0 0,7 0 0,-6 0 0,15 0 0,1 0 0,10 0 0,8 0 0,0 0 0,8 0 0,-6 0 0,5 0 138,-19 0 1,1 0-139,-9 0 0,0 0 0,9 0 0,1 0-1252,-10 0 0,-1 0 1252,23 0 0,-22 0 0,0 0 0,22 0-1855,-2 0 1855,-10 0-6,-20 0 6,1 0 0,-11 0 0,12 0 0,-5 0 0,13 0 0,-13 0 0,5 0 0,-7 0 0,15 0 0,-4 0 0,14 0 0,-16 0 0,7 0 0,1 0 0,10 0 0,8 0 0,0 0 0,-8 0 0,-2 0 0,-8 0 0,-12 0 0,26 0 0,-29 0 0,22 0 0,-16 0 0,1 0 0,8 0 0,-8 0 0,15 0 0,-13 0 0,14 0 0,-8 0 0,-14 0 0,2 0 2362,-19 0-2362,6 0 2136,-8 0-2136,7 0 434,-5 0-434,12 0 0,-5 0 0,2 0 0,11 0 0,-9 0 0,10 0 0,-7 0 0,-1 0 0,-6 0 0,1 0 0,-9 0 0,4 0 0,-4 0 0,1 0 0,1 0 0,-2 0 0,-1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9:16:25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12098 9263 24575,'15'-3'0,"17"0"0,-8 3 0,28 0 0,-4 0 0,-12 0 0,2 0 0,3 0 0,2 0 0,2 0 0,1 0 0,0 0 0,0 0 0,-1 0 0,2 0 0,11 0 0,0 0 0,-18 0 0,-1 0 0,4 0 0,-6 0 0,-11 0 0,-14 0 0,1 0 0,-4 0 0,4 0 0,1 0 0,-4 0 0,2 0 0,3 0 0,-6 0 0,4 3 0,1-3 0,0 3 0,6 0 0,1-3 0,7 3 0,11-3 0,9 0 0,8 0 0,-8 0 0,-13 0 0,1 0 0,8 0 0,-8 0 0,-1 0 0,5 0 0,-2 0 0,-9 0 0,-9 0 0,1 0 0,-1 0 0,1 0 0,-5 0 0,-1 0 0,5 0 0,-3 0 0,14 0 0,-5 0 0,-3 0 0,9 0 0,2 0 0,31 0 0,-32 1 0,2-2 0,5-1 0,3-1-519,12 2 1,3 1 518,-1-3 0,2 0 0,-12 3 0,3 0 0,-2 0 0,17 0 0,-3 0 0,-2 0 0,-2 0 0,-6 0 0,-3 0 0,-6 0 0,-2 0 0,-4 0 0,-2 0 0,13 0 0,-2 0 0,-22 0 0,-4 0 0,-8 0 0,-5 0 0,12 0 0,-6 0 0,8 0 1037,40 0-1037,-23 0 0,1 0 0,1 0 0,8 0 0,8 0 0,8 0 0,-6-5 0,-21 3 0,-1-1 0,2-3 0,2-1 0,-32 6 0,2-1 0,-4 2 0,2 0 0,-3 0 0,3 0 0,0-5 0,1 4 0,5-4 0,-4 5 0,5 0 0,-4 0 0,4 0 0,1 0 0,0 0 0,3 0 0,7 0 0,-4 0 0,8 0 0,-10 0 0,9 0 0,-7 0 0,7 0 0,7 0 0,21 0 0,-5 0 0,11 0 0,-16 0 0,-7 0 0,6 0 0,-23 0 0,0 0 0,-17 0 0,1 0 0,-1 0 0,-1 0 0,3 0 0,-2 0 0,2 0 0,-1 0 0,-1 0 0,2 0 0,0 0 0,-2 0 0,-1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9:24:10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5881 13923 24575,'46'0'0,"2"0"0,0 0 0,-10 0 0,-9 0 0,-13 0 0,-1 0 0,-7 0 0,2 0 0,-4 0 0,2 0 0,0 0 0,-2 0 0,4 0 0,-4 0 0,4 0 0,3 0 0,-2 0 0,4 0 0,-4 2 0,-3-1 0,7 1 0,3-2 0,4 6 0,3-5 0,-8 6 0,-2-7 0,0 0 0,28 0 0,7 0 0,5 0 0,1 0 0,-2 0 0,-8 0 0,0 0 0,-6 0 0,6 0 0,-20 0 0,-5 0 0,-11 0 0,-4 0 0,2 0 0,4 0 0,1 0 0,8 0 0,-1 0 0,17 0 0,-5 0 0,22 0 0,-22 0 0,12 0 0,-21 0 0,1 0 0,-2 2 0,-6 2 0,1 1 0,-3-1 0,-1 0 0,11-3 0,-1 1 0,13-2 0,3 0 0,-7 0 0,20 0 0,-4 0 0,-5 0 0,4 0-3225,7 0 0,3 0 3225,-12 0 0,1 0 0,1 0 0,-2 0 0,1 0 0,0 0-266,-1 0 1,1 0 0,-2 0 265,20 0 0,0 0 0,0 0 0,-1 0 0,-3 0 0,0 0 0,-1 0 0,-1 0 0,-2 0 0,-2 0 0,-7 0 0,-1 0 0,-4 0 0,-2 0 0,24 0 0,1 0 0,-29 0 0,1 0 0,-32 0 0,3 0 6083,7 0-6083,1 0 0,15 0 0,7 0 0,10 0 0,8 0 0,-15 0 0,3 0 0,-6 0 0,18 0 0,10 0 0,-1 0 0,-29 0 0,0 0 0,22 0 0,-22 0 0,-1 0 0,23 0 0,-2 0 0,-10 0 0,-15 0 0,-3 0 1163,-12 0-1163,-3 0 0,1 0 0,-7 0 0,13 0 0,-13 0 0,5 0 0,-4 0 0,-2 0 0,6 0 0,2 0 0,0 0 0,1 0 0,0 0 0,-3 0 0,15 0 0,-1 0 0,5 0 0,-7 0 0,-5 0 0,-7 0 0,7 0 0,-7 0 0,1 0 0,4 0 0,-7 0 0,5 0 0,0 0 0,-1 0 0,7 0 0,0 0 0,7 0 0,-5 0 0,13 0 0,-6 0 0,8 0 0,-7 0 0,5 0 0,-6 0 0,16 0 0,3 0 0,-9 0 0,4 0 0,-14 0 0,8 0 0,-7 0 0,5 0 0,-6 0 0,9 0 0,-1 0 0,0 0 0,8 0 0,10 0 0,2 0 0,6 0 0,-1 0 0,-5 0 0,-22 0 0,0 0 0,30 0 0,-1 0 0,-1 0 0,-8 0 0,0 0 0,0 0 0,-8 0 0,-10 0 0,-1 0 0,-7 0 0,16 0 0,2 0 0,8 0 0,8 0 0,2 0-2260,-26 0 0,1 0 2260,1 0 0,0 0 0,3 0 0,1 0 0,1 0 0,-2 0-1311,-7 0 1,0 0 1310,2 0 0,-1 0-1459,19 0 1459,-2 0-827,-2 0 827,-28 0 2864,8 0-2864,-12 9 2734,-4-7-2734,5 6 2046,-15-8-2046,5 0 1399,-4 0-1399,2 0 384,-1 0-384,0 0 0,-1 0 0,8 3 0,-3-2 0,6 2 0,17-3 0,-13 0 0,16 0 0,5 0 0,11 0 0,-4 0 0,2 0-2135,-11 0 1,-2 0 2134,4 0 0,2 0 0,3 0 0,-1 0 0,-5 0 0,-2 0-856,0 0 1,-3 0 855,3 0-259,0 0 259,-33 0 0,14 0 0,-18 0 3750,3 0-3750,0 0 2123,0 0-2123,3 0 366,0 0-366,2 0 0,-4 0 0,8 0 0,-10 0 0,7 0 0,-8 0 0,4 0 0,3 0 0,3 0 0,12 0 0,3 0 0,7 0 0,-8 0 0,-1 0 0,-9 0 0,1 0 0,-1 0 0,1 0 0,-1 0 0,1 0 0,-1 0 0,1 0 0,-5 0 0,3 0 0,-3 0 0,-2 0 0,5 0 0,-10 0 0,4 0 0,1 0 0,0 0 0,16 0 0,-7 0 0,6 0 0,-1 0 0,-5 0 0,1 0 0,-5 0 0,7 0 0,-4 0 0,16 0 0,0 0 0,10 0 0,16 0 0,2 0 0,-29 0 0,-1 0 0,30 0 0,-10 0 0,-2 0 0,3 0 0,-7 0 0,6 0 0,-26 0 0,6 0 0,2 0 0,11 0 0,-1 0 0,6 0 0,-6 0 0,8 0 0,0 0 0,-8 0 0,-2 0 0,-8 0 0,0 0 0,0 0 0,-7 0 0,-3 0 0,-7 0 0,-1 0 0,24 0 0,-2 0 0,-7 0 0,2 0 0,21 0 0,-23 0 0,1 0 0,30 0 0,0 0 0,-2 0 0,-16 0 0,-10 0 0,15 0 0,-10 0 0,14 0 0,-11 0 0,-16 0 0,7 0 0,-7 0 0,0 0 0,6 0 0,-13 0 0,13 0 0,12 0 0,-14 0 0,19 0 0,-30 0 0,10 0 0,-16 0 0,1 0 0,-4 0 0,0 0 0,22 0 0,-3 0 0,20 0 0,-4 0 0,-1 0 0,6 0 0,2 0 0,1 0 0,7 0 0,-16 0 0,-10 0 0,-13 0 0,-6 0 0,-3 0 0,12 0 0,3 0 0,15 0 0,11 0 0,1 0 0,7 0 0,-9 0 0,0 0 0,8 0 0,-23 0 0,1 0 0,-7 0 0,0 0 0,6 0 0,-1 0 0,16 0 0,-17 0 0,2 0 0,2 0 0,1 0 0,15 0 0,2 0 0,-15 0 0,1 0 0,-2 0-2377,10 0 1,-2 0 2376,6 0 0,-3 0 0,-19 0 0,-1 0-50,14 0 0,0 0 50,-14 0 0,0 0 0,14 0 0,-2 0 0,10 0 0,6 0 0,-8 0 0,0 0 0,0 0 0,-1 0 0,1 0 0,0 0 0,-8 0 0,-9 0 0,-15 0 0,-5 0 0,-3 0 0,5 0 0,32 0 0,8 0 0,-19 0 0,1 0 0,3 0 0,-1 0 0,1 0 0,0 0 0,0 0 0,1 0 0,0 0 0,-2 0 2361,-7 0 0,-2 0-2361,19 0 0,-8 0 0,-1 0 0,2 0 0,8 0 0,7 0 0,-5 0 0,6 0 65,-23 0 1,-1 0-66,19 0 0,-14 0 0,-1 0 0,3 0 0,9 0 0,-10 0 0,-6 0 0,6 0 0,-8 0 0,8 0 0,2 0 0,0 0 0,-1 0 0,-1 0 0,2 0 0,8 0 0,-8 0 0,-2 0 0,-8 0 0,-8 0 0,7 0 0,-7 0 0,0 0 0,7 0 0,-7 0 0,8 0 0,8 0 0,2 0 0,-9 0 0,2 0 0,1 0 0,2 0-256,10 0 1,1 0 255,-3 0 0,-2 0 0,-3 0 0,-3 0 0,-6 0 0,-2 0 0,20 0 0,-10 0 0,-8 0 0,-12 0 0,-5 0 0,-7 0 0,-4 0 511,9 0-511,-7 0 0,15 0 0,-9 0 0,11 0 0,-13 0 0,-1 0 0,-7 0 0,3 0 0,-6 0 0,6 0 0,-5 0 0,10 0 0,-6-2 0,5-1 0,-12 0 0,-26 0 0,15 3 0,-17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9:24:56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18311 8675 24575,'21'-3'0,"41"-2"0,-31 1 0,27-5 0,-39 8 0,-9-4 0,9 5 0,-10 0 0,8 0 0,4 0 0,3 0 0,12 0 0,-9 0 0,3 0 0,-5 0 0,-10 0 0,2 0 0,-9 0 0,-2 0 0,4-3 0,-2 3 0,7-3 0,-5 3 0,4 0 0,-6 0 0,3 0 0,0 0 0,4 0 0,-3 0 0,1 0 0,-3 0 0,-2 0 0,7 0 0,-3 0 0,3 0 0,8 0 0,20 0 0,-15 0 0,15 0 0,-29 0 0,2 0 0,4 0 0,-11 0 0,6 0 0,-9 0 0,1 0 0,8 0 0,0 0 0,4 0 0,5 0 0,-2 0 0,-2 0 0,-1 0 0,-13 0 0,6 0 0,-3 0 0,9 0 0,6 0 0,7 0 0,-1 0 0,15 0 0,3 0 0,17 0 0,-24 0 0,0 0 0,0 0 0,2 0 0,2 0 0,1 0 0,0 0 0,0 0 0,4 0 0,-1 0 0,-6 0 0,0 0 0,3 0 0,-3 0 0,2 0 0,-9 0 0,-26 0 0,-2 0 0,3 0 0,0 0 0,0 0 0,-1 0 0,5 0 0,-5 0 0,4 0 0,-1 0 0,-1 0 0,3 0 0,0 0 0,-3 0 0,0 0 0,12 0 0,-3 0 0,10 0 0,-10 0 0,3 0 0,-7 0 0,5 0 0,-3 0 0,-2 0 0,-1 0 0,3 0 0,-9 0 0,8 0 0,-8 0 0,5 0 0,-4 0 0,-1 0 0,-1 0 0,-2 0 0,1 0 0,-2 0 0,2 0 0,0 0 0,4 0 0,-2 0 0,4 0 0,-1 0 0,19 0 0,8 0 0,0 0 0,12 0 0,-4 0 0,18 0 0,-17 0 0,0 0 0,-12 0 0,-2 0 0,10 0 0,-1 0 0,9 0 0,-16 0 0,-8 0 0,-19 0 0,-2 0 0,4 0 0,11 0 0,4 0 0,12 0 0,-12 0 0,2 0 0,-9 0 0,9 0 0,1 0 0,8 0 0,-8 0 0,8 0 0,-17 0 0,4 0 0,-15 0 0,8 0 0,-4 0 0,3 0 0,-3 0 0,-1 0 0,-4 0 0,10 0 0,-10 0 0,4 0 0,0 0 0,-5 0 0,10 0 0,-9 0 0,6 0 0,0 0 0,-3 0 0,3 0 0,-5 0 0,-4 0 0,2 0 0,2 0 0,2 0 0,1 0 0,-2 0 0,-3 0 0,2 0 0,-4 0 0,7 0 0,-7 0 0,1 0 0,-1 0 0,-1 0 0,0 0 0,3 0 0,-2 0 0,4 0 0,-4 0 0,0 0 0,-4 0 0</inkml:trace>
  <inkml:trace contextRef="#ctx0" brushRef="#br0" timeOffset="54866">19271 16315 24575,'3'-6'0,"0"3"0,9 1 0,-5 2 0,21 0 0,36 0 0,-10 0 0,6 0 0,-9 0 0,3 0 0,1 0-2262,2 0 1,2 0 0,-1 0 2261,-2 0 0,-1 0 0,-2 0 0,-6 0 0,-1 0 0,-1 0 0,15 0 0,-3 0 0,-10 0 0,-5 0 0,8 0 0,-15 0 0,-29 0 0,7 0 0,-2 0 0,7 0 0,13 0 0,1 0 0,3 0 0,-7 0 6784,33 0-6784,-7 0 0,-5 0 0,1 0 0,-12 0 0,0 0 0,2 0 0,1 0 0,-4 2 0,0 1 0,0 0 0,-1 1 0,1 2 0,0 0 0,29 1 0,-3-1 0,-15-6 0,6 0 0,-26 0 0,8 0 0,-12 0 0,-2 0 0,6 0 0,-7 0 0,-1 0 0,9 0 0,1 0 0,8 0 0,1 0 0,16 0 0,-5 0 0,15 0 0,-25 0 0,1 0 0,6 0 0,1 0 0,-3 0 0,-1 0 0,1 0 0,-1 0 0,19 0 0,3 0 0,0 0 0,-29 0 0,-3 0 0,4 0 0,21 0 0,-23 0 0,20 0 0,0 0 0,0 0 0,-8 0 0,-10 0 0,-2 0 0,2 0 0,3 0 0,13 0 0,-14 0 0,14 0 0,-6 0 0,16 0 0,1 0 0,-29 0 0,2 0 0,9 0 0,3 0 0,10 0 0,1 0 0,-8 0 0,1 0 0,-8 0 0,2 0 0,-2 0 0,6 0 0,0 0 0,-7 0 0,2 0 0,-1 0-2349,8 0 1,-2 0 2348,3 0 0,-3 0 0,13 0 0,-1 0 0,-20 0 0,1 0 0,-9 0 0,0 0 0,12 0 0,2 0 0,-5 0 0,0 0 0,-3 0 0,1 0 0,3 0 0,0 0 0,-5 0 0,-1 0 0,6 0 0,-1 0 0,-9 0 0,-2 0 0,3 0 0,-1 0 0,19 0 0,-22 0 0,4 0 0,-16 0 0,7 0 0,3 0 0,7 0 0,0 0 0,0 0 0,8 0 0,10 0 0,-9 0 0,5 0 0,12 0 0,2 0-326,-6-3 0,-1 0 326,4 3 0,-4-1 0,7-10 0,-10 6 0,-23-1 0,-5-2 0,-16 8 0,0-3 0,-4 3 0,-22 0 0,12 0 0,-15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9:47:43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9168 9932 24575,'16'-2'0,"4"1"0,-11-1 0,3 2 0,0 0 0,2 0 0,6 0 0,-3 0 0,2 0 0,13 0 0,8 0 0,16 0 0,-8 0 0,-10 0 0,6 0 0,-2 3 0,23 8 0,-4-6 0,-12 5 0,5-10 0,-16 0 0,4 0 0,1 0 0,4 1 0,2-2-613,9-2 0,3-2 0,-1 1 613,-3 1 0,0 1 0,-3-2 0,13-5 0,-7-1 0,-21 6 0,-6 1 0,-2-2 0,-11 5 0,-15 0 0,8-7 0,9 5 0,16-10 0,18 5 0,-20 1 0,2 0-2493,15-1 0,2 1 2493,-3-1 0,1 0 0,6 0 0,0 0 0,-7 0 0,-5 1 104,9-2-104,-5 3 0,-35 1 0,-2 4 0,5-3 0,2 3 5023,2-6-5023,5 1 0,8-2 0,12-1 0,-1 4 0,4 0 291,5-6 1,1 0-292,-11 4 0,0 1 0,0 0 0,15-6 0,-3 1 0,-6 6 0,-4 0 0,18-1 0,-27 5 0,-19 0 0,-8 0 0,-5 0 0,20 0 0,-4-5 0,14 1 0,12-1 0,0 1 0,12 1 0,4-1-630,-13 1 0,4 0 0,2 0 0,-2 0 630,9 3 0,-2 0 0,0 0 0,4 0 0,0 0 0,-1 0 0,-7 0 0,0 0 0,-2 0 0,-2 0 0,0 0 0,-4 0 0,7 0 0,-4 0 0,-7 0 0,-4 0 342,0 0-342,-12 0 0,-23 0 0,7 0 0,-6 0 0,23 0 0,5 0 0,16 0 0,-2 0 0,5 0-1469,-2 0 0,0 0 1469,-2 0 0,1 0 0,7 0 0,-2 0 261,-15 0 0,-2 0-261,-4 0 0,-3 0 0,14 0 0,-14 0 0,-6 0 0,-12 0 0,12 0 0,10 0 0,-5 0 0,3 0 0,-8 0 0,3 0 0,15 0 0,-6 0 0,6 0 0,-16 0 0,14 0 0,-3 0 0,7 0 0,6 0 0,-6 0 0,16 0 0,-29 0 0,3 0 0,20 0 0,1 0-1674,-13 0 0,-1 0 1674,12 0 0,1 0 0,-4 0 0,-2 0 0,-7 0 0,0 0 0,9 0 0,0 0 0,-9 0 0,0 0 0,4 0 0,1 0 0,-2 0 0,0 0 0,6 0 0,-1 0 0,-6 0 0,-2 0 0,-3 0 0,-1 0-1397,25 0 1397,-4 0 0,-14 0 0,16 0 0,2 0 0,-30 0 0,1 0 0,0 0 0,0 0 0,29 0 0,-3 0 0,-27 0 3246,7 0-3246,-25 0 0,27 0 0,-5 0 0,24 0 0,1 0 0,-28 0 0,0 0 0,0 0 0,-1 0 0,2 0 0,-2 0 0,30 0 0,-2 0 0,-16 0 0,6 0 0,-14 0 0,14 0 0,-14 0-14,22 0 14,-3 0 0,4 0 0,-7 0 0,2 0-136,-3 0 0,3 0 0,-3 0 136,6 0 0,-2 0 0,0 0 0,-1 0 0,-6 0 0,-2 0 0,-7 0 0,-3 0 1791,24 0-1791,-26 0 0,-14 0 693,-4 0-693,-4 0 0,12 0 0,-5 0 0,5 0 0,8 0 0,5 0 0,7 0 0,6 0 0,-6 0 0,8 0 0,0 0 0,0 0 0,0 0 0,-8 0 0,6 0 0,-6 0 0,8 0 0,7 0 0,-27 0 0,2 0-2019,11 0 0,2 0 2019,3 0 0,3 0 0,-2 0 0,3 0 0,-3 0 0,6 0 0,0 0 0,-10 0 0,3 0 0,-3 0 0,9 0 0,-2 0 1173,2 0 1,1 0-1174,-14 0 0,2 0 0,-1 0 0,17 0 0,-1 0 0,-18 0 0,0 0 0,-3 0 0,10 0 0,-2 0 0,-1 0 0,-3 0 0,11 0 0,-4 0 0,-23 0 0,-7 0 0,-12 0 0,-2 0 0,3 0 4898,3 0-4898,5 0 1939,-5 0-1939,-1 0 0,0 0 0,1 0 0,5 0 0,-5 0 0,11 0 0,-9 0 0,11 0 0,32 0 0,-15 0 0,6 0 0,2 0 0,8 0 0,-22 0 0,1 0 0,-5 0 0,1 0 0,2 0 0,-1 0 0,23 0 0,-14 0 0,-33 0 0,-8 0 0,-5 0 0,-9 0 0,-8 0 0,-5 0 0,10 0 0,1 0 0</inkml:trace>
  <inkml:trace contextRef="#ctx0" brushRef="#br0" timeOffset="17929">19597 9074 24575,'8'5'0,"7"4"0,31 34 0,-7-12 0,-3-3 0,0 1 0,10 9 0,4 2 0,-16-9 0,1 3 0,-1-1 0,2 2 0,-13-12 0,1 1 0,22 22 0,0 0 0,-18-21 0,-1-1 0,8 8 0,1 0 0,-8-8 0,-1 0 0,5 4 0,-4-2 0,2 4 0,11 6 0,-22-24 0,9 12 0,-8-12 0,-10 1 0,2-4 0,-6-4 0,1 3 0,2 0 0,1-2 0,6 6 0,-7-8 0,4 6 0,-5-2 0,-2-2 0,1 2 0,-1-1 0,-1-1 0,0 4 0,-2-4 0,-3 0 0,-17-12 0,10 3 0,-10-5 0</inkml:trace>
  <inkml:trace contextRef="#ctx0" brushRef="#br0" timeOffset="19724">19673 10140 24575,'28'-28'0,"17"-7"0,-34 24 0,17-8 0,-16 8 0,-5 4 0,5-4 0,-4 2 0,8-9 0,-3 5 0,5-6 0,8-2 0,-7 6 0,12-7 0,-7 1 0,3 4 0,-6-1 0,6-4 0,-10 11 0,3-9 0,3 0 0,-10 7 0,10-7 0,-9 4 0,2 3 0,-8 0 0,-3 5 0,-3 0 0,1 2 0,3-2 0,-1-2 0,3 1 0,-2-2 0,5-3 0,-5 6 0,1-4 0,-2 5 0,-2-2 0,8-14 0,-2 9 0,6-9 0,-1 0 0,0 7 0,-1-6 0,-5 12 0,-3 2 0,-5 2 0,5 1 0,-2 0 0,0 2 0,8-6 0,-6 3 0,7-3 0,-7 3 0,1 1 0,1-3 0,-3 2 0,10-6 0,-12-1 0,7 2 0,6-18 0,37-3 0,-16 7 0,4 0-409,14-3 0,2 1 409,-6 2 0,1 2 0,5-2 0,-4 3 0,5-3 0,-2 2 0,-47 17 0,-2 0 0,-4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9:52:44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13689 8536 24575,'7'0'0,"-1"0"0,9 0 0,14 0 0,-4 0 0,7 0 0,12 0 0,-6 0 0,-2 0 0,1 0 0,21-5 0,-14 3 0,-9-3 0,-26 5 0,6 0 0,-9 0 0,1 0 0,5-3 0,-2 0 0,9-1 0,2-1 0,9 4 0,22-10 0,-10 8 0,21-10 0,-15 12 0,16-4 0,2-1 0,-26 3 0,2-1 0,-1-2 0,1-1 0,4 1 0,0-1 0,-4 0 0,-1 1 0,1 2 0,-2 1 0,26-2 0,-23 5 0,-12 0 0,-22 0 0,1 0 0,-4 0 0,1 0 0,1 0 0,-2 0 0,4 0 0,3 0 0,3 0 0,4 0 0,1 0 0,15 0 0,-3 0 0,5 0 0,6 0 0,4 0 0,-6 0 0,9 0 0,2 0-769,6 0 0,2 0 0,2 0 769,-14 0 0,2 0 0,-1 0 0,0 0 0,14 0 0,-2 0 0,-4 0 0,-1 0 0,-5 0 0,-1 0 0,-2 0 0,-6 0 0,-2 0 0,-3 0 0,-3 0-655,9-3 655,-9 3 0,-25-3 0,4 3 0,-6 0 0,1 0 2224,1 0-2224,-4 0 738,2 0-738,-3 0 0,0 0 0,3 0 0,5 0 0,-4 0 0,6 0 0,-10 0 0,6 0 0,2 0 0,12 0 0,-2 0 0,7 0 0,-14 0 0,3 0 0,-2 0 0,15 0 0,-13 0 0,5 0 0,-2 0 0,-6 0 0,20 0 0,-6 0 0,17 0 0,-7 0 0,14 0 0,-14 0 0,11 0 0,-20 0 0,-2 0 0,-16 0 0,-3 0 0,-4 0 0,2 0 0,-1 0 0,-1 0 0,2 0 0,0-5 0,-2 2 0,1-3 0,1 4 0,-2 2 0,2 0 0,4 0 0,-3 0 0,4 0 0,-3 0 0,-2 0 0,3 0 0,0 0 0,-3 0 0,5 0 0,0 0 0,1 0 0,-1 0 0,1 0 0,-4 0 0,9 0 0,-9 0 0,4 0 0,-8 0 0,24 5 0,12 2 0,-9-1 0,-1-1 0</inkml:trace>
  <inkml:trace contextRef="#ctx0" brushRef="#br0" timeOffset="8569">20018 9984 24575,'8'0'0,"2"0"0,28 0 0,-16 0 0,19 0 0,4 0 0,9 0 0,6 0 0,4 0 0,-23 0 0,-1 0 0,9 0 0,1 0 0,-4 0 0,-4 0 0,13 0 0,-19 0 0,-1 0 0,12 0 0,3 0 0,-9 0 0,-3 0 0,-10 0 0,3 0 0,7 0 0,0 0 0,8 0 0,2 0 0,0 0 0,-2 0 0,-15 0 0,5 0 0,-14 0 0,7 0 0,-13 0 0,3 0 0,5 0 0,-6 0 0,10 0 0,-12 0 0,4 0 0,1 0 0,-1 0 0,17 0 0,-5 0 0,14 0 0,0 0 0,-14 0 0,13 0 0,-27 0 0,9 0 0,5 0 0,0 0 0,6 0 0,7 0 0,-13 0 0,6 0 0,6 0 0,-4 0 0,24 0 0,2 0 0,-30 0 0,1 0 0,0 0 0,0 0 0,0 0 0,0 0 0,28 0 0,-1 0 0,-24 0 0,1 0 0,-2 0 0,1 0 0,3 0 0,-1 0 0,23 0 0,-11 0 0,-16 0 0,-2 0 0,11 0 0,15 0 0,-33 0 0,-7 0 0,7 0 0,-1 0 0,2 0 0,9 0 0,-1 0 0,0 0 0,8 0 0,11 0 0,1 0 0,0 0 0,-20 0 0,-10 0 0,-7 0 0,-1 0 0,1 0 0,7 0 0,2 0 0,9 0 0,-9 0 0,-2 0 0,-7 0 0,7 0 0,3 0 0,16 0 0,-15 0 0,14 0 0,-16 0 0,8 0 0,1 0 0,-1 0 0,8 0 0,2 0 0,0 0 0,-2 0 0,-8 0 0,1 0 0,-1 0 0,0 0 0,0 0 0,-7 0 0,-3 0 0,0-4 0,20-6 0,3 4 0,7-7 0,-11 8 0,-9-5 0,-7 2 0,-10 3 0,-2-1 0,-5 2 0,2-2 0,3-1 0,13-11 0,8 11 0,8-17 0,6 17 0,-22-3 0,20 1 0,-12 2 0,24-4 0,-28 7 0,2 1 0,3 0 0,2 1 0,2 1 0,1 2-334,-1-1 0,2 0 334,10 0 0,1 0 0,-5 0 0,0 0 0,-10 0 0,3 0 0,-2 0-541,16 0 0,0 0 541,-16 0 0,2 0 0,-1 0 0,1 0 0,0 0 0,0 0 0,-1 0 0,1 0 0,0 0 0,-1 0 0,1 0 0,-2 0 0,21 0 0,-2 0 0,-11 0 0,-1 0 0,1 0 0,-6 0 0,-3 0 0,-5 0 0,-32 0 0,2 0 0,0 0 631,4 0-631,4 0 0,21 0 0,3 0 0,16 0 0,-16 0 0,4 0 0,-6 0 0,10 0 0,16 0 0,2 0 0,-26 0 0,1 0 0,1 0 0,0 0 559,0 0 1,0 0-560,-2 0 0,1 0 0,4 0 0,0 0 0,-6 0 0,-1 0 0,7-2 0,0-2 0,0 1 0,-1-1 0,-1 0 0,0 1 0,-1-1 0,0 2 0,-2 1 0,-1 2 0,27-1 0,-22 0 0,2 0-1981,-4 0 0,1 0 1981,4 0 0,-2 0-1413,21 0 1413,-25 0 0,-20 0 0,-8 0 0,-7 0 0,11 0 3624,-8 0-3624,4 0 1751,-1 0-1751,2 0 0,0 0 0,-1 0 0,-3 0 0,-4 0 0,4 0 0,-4 0 0,16 0 0,-10 0 0,8 0 0,-10 0 0,-4 0 0,4 0 0,-4 0 0,4 0 0,-4 0 0,4 0 0,-4 0 0,14 0 0,-12 0 0,13 0 0,-21 0 0,-11 4 0,2-3 0,-8 3 0</inkml:trace>
  <inkml:trace contextRef="#ctx0" brushRef="#br0" timeOffset="12278">13184 11263 24575,'56'0'0,"-21"0"0,2 0 0,7 0 0,3 0-4916,8 0 1,2 0 4752,6 0 1,1 0 162,-19 0 0,0 0 0,1 0 0,-1 0 0,1 0 0,0 0 0,2 0 0,1 0 0,-1 0 0,1 0 0,-1 0 0,1 0 0,-1 0 0,0 0 0,1 0 0,2 0 0,1 0 0,-1 0 0,-2 0 0,0 0 0,0 0 0,2 0 0,1 0 0,-2 0 0,-3 0 0,-2 0 0,1 0 0,-1 0 0,1 0 0,-2 0 0,20 0 0,0 0 0,-1 0 0,1 0 0,0 0 0,0 0 0,-1 0 0,1 0 0,0 0 0,-1 0 0,1 0 0,0 0 0,0 0 0,-1 0 789,1 0 0,0 0-789,-1 0 0,1 0 0,0 0 0,0 0 0,-1 0 0,1 0 0,0 0 0,-1 0 0,1 0 0,0 0 0,-4 0 0,-1 0 0,1 0 0,-2 0 0,-7 0 0,-1 0 0,1 0 0,-2 0 0,-7 0 0,-1 0 0,-2 0 0,-4 0 0,6 0 0,10 0 0,-18 0 0,23 0 0,8 0 0,2 0 0,-30 0 0,1 0 0,4 0 0,0 0 0,-4 0 0,1 0 0,7 0 0,0 0 0,5 0 0,0 0 0,-3 0 0,1 0 0,5 0 0,2 0 0,11 0 0,0 0 0,-19 0 0,0 0 0,11 0 0,-2 0 864,-18 0 1,-3 0-865,-1 0 0,-1 0 0,27 0 0,-24-1 0,0 2 0,22 4 0,-25-4 0,1 0 0,6 1 0,0 1 0,-6-3 0,0 0 0,10 0 0,1 0 0,-3 0 0,0 0 0,4 0 0,-1 0 0,-2 0 0,-2 0 2784,0 0 0,0 0-2784,24 0 0,-9 0 0,-10 0 0,-7 0 0,-1 0 0,0 0 0,0 0 0,-14 0 0,10 0 0,-10 0 0,22 0 0,2 0 0,8 0 0,-8 0 0,-10 0 0,-9 0 1281,-9 0-1281,-4 0 0,-1 0 0,1 0 0,0 0 0,12 0 0,10 0 0,12 0 0,6 0 0,9 0 0,1 0 0,-15 0 0,4 0 0,-3 0 0,2 0-344,-10 0 0,2 0 0,0 0 344,14 0 0,-1 0 0,3 0 0,2 0 0,-12 0 0,3 0 0,-2 0 0,12 0 0,0 0 0,-16 0 0,2 0 0,-1 0 0,14 0 0,-4 0 0,-14 0 0,-2 0 0,-4 0 0,-2 0 0,13 0 0,-17 0 0,6 0 0,-2 0 0,6 0 0,-11 0 0,5 0 0,6 0 0,-12 0 0,22 0 0,-13 0 0,13 0 0,-14 0 0,-2 0 0,-4 0 0,1 0 0,19 0 0,-13 0 0,1 0 0,22 0 0,-24 0 0,1 0 0,21 0 0,-22 0 0,1 0 0,22 0 0,3 0 0,0 0 0,-2 0 0,-8 0 0,-8 0 0,-2 0 0,-8 0 0,0 0 0,0 0 0,-7 0 0,-3 0 0,0 0 1032,-5 0-1032,1 0 0,-11 0 0,-3 0 0,-4 0 0,6 0 0,-5 0 0,5 0 0,-6 0 0,2 0 0,0 0 0,-2 0 0,1 0 0,30 0 0,8 0 0,-8 0 0,2 0 0,1 0 0,-3 0 0,15 0 0,2 0 0,-36 0 0,7 0 0,-15 0 0,5-3 0,9 2 0,-2-2 0,1-2 0,-8 2 0,0-3 0,-3-1 0,12 6 0,-11-4 0,7 5 0,-11 0 0,-4 0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19:59:45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16624 8223 24575,'4'-5'0,"2"4"0,5-1 0,12 5 0,3-3 0,4 0 0,7 0 0,-15 0 0,7 0 0,-1 0 0,-10 0 0,9 0 0,-1 0 0,-8 0 0,4 0 0,-14 0 0,-1 0 0,14 0 0,-7 0 0,21 0 0,-1 0 0,6 0 0,-2 0 0,6 0 0,-12 0 0,15 0 0,-17 0 0,15 0 0,-20 0 0,12 0 0,-20 0 0,-2 0 0,0 0 0,17 0 0,-15 0 0,18 0 0,-28 0 0,7 0 0,-8 0 0,5 4 0,-6-2 0,6 2 0,-5-4 0,1 0 0,1 0 0,0 0 0,15 0 0,-5 0 0,6 3 0,-4-3 0,4 3 0,-2-3 0,7 0 0,-9 0 0,1 0 0,-1 0 0,1 0 0,-1 0 0,-4 0 0,9 0 0,1 0 0,2 0 0,1 0 0,-13 0 0,4 0 0,-11 0 0,18 0 0,-16 0 0,16 0 0,-10 0 0,3 0 0,1 0 0,7 0 0,2 0 0,9 0 0,-9 0 0,6 0 0,-6 0 0,9 0 0,-9 0 0,14 0 0,-12 0 0,15 0 0,-9 0 0,-8 0 0,6 0 0,-13 0 0,5 0 0,1 0 0,1 0 0,0 0 0,6 0 0,-13 0 0,13 0 0,-6 0 0,-4 0 0,10 0 0,-18 0 0,10 0 0,-7 0 0,-1 0 0,-4 0 0,4 0 0,4 0 0,-2 0 0,9 0 0,-10 0 0,2 0 0,-7 0 0,3 0 0,-7 0 0,1 0 0,-5 0 0,-1 0 0,-1 0 0,4 0 0,-4 0 0,9 0 0,-3 0 0,8 0 0,6 0 0,-8 0 0,9 0 0,-10 0 0,12 0 0,-6 0 0,14 0 0,-14 0 0,13 0 0,-13 0 0,13 0 0,-14 0 0,7 0 0,4 0 0,-10 0 0,6 0 0,-9 0 0,-8 0 0,7 3 0,-10 0 0,3 1 0,-4-2 0,-2-2 0,4 0 0,-4 0 0,4 0 0,3 0 0,-4 0 0,10 0 0,-5 0 0,6 0 0,-3 0 0,-5 0 0,3 0 0,-6 0 0,10 0 0,6 0 0,-3 0 0,22 0 0,-19 0 0,11 0 0,-16 0 0,9 0 0,-7 0 0,6 0 0,-7 0 0,-1 0 0,17 0 0,-13 0 0,12 0 0,-7 0 0,-7 0 0,22 0 0,-11 0 0,13 0 0,0 0 0,-14 0 0,20 0 0,-20 0 0,7 0 0,-11 0 0,8 0 0,-3 0 0,21 0 0,-14 0 0,6 0 0,0 0 0,-6 0 0,14 0 0,-6 0 0,0 0 0,6 0 0,-14 0 0,-1 0 0,5 0 0,-12 0 0,6 0 0,6 0 0,-11 0 0,5 0 0,-10 0 0,1 0 0,-7 0 0,6 0 0,9 0 0,-13 0 0,12 0 0,-15 0 0,15 0 0,-4 0 0,7 0 0,-11 0 0,0 0 0,3 0 0,-1 0 0,-8 0 0,-8 0 0,-1 0 0,-4 0 0,6 0 0,-9 0 0,4 0 0,-4 0 0,8 0 0,-4 0 0,9 0 0,-10 0 0,10 0 0,-5 0 0,7 0 0,-5 0 0,11 0 0,-13 0 0,13 0 0,-18 0 0,10 0 0,-9 0 0,2 0 0,-1 0 0,-6 0 0,6 0 0,-5 0 0,4 0 0,-2 0 0,0 0 0,2 0 0,-1 0 0,15-3 0,-6 2 0,20-2 0,-16 3 0,7 0 0,-9 0 0,-4 0 0,-3 0 0,-3 0 0,-2 0 0,8 0 0,-5 0 0,9 0 0,-11 0 0,6 0 0,-9 0 0,4 0 0,-4 0 0,1 0 0,5 0 0,2 0 0,7 0 0,-1 0 0,9 0 0,9 0 0,10 0 0,-8 0 0,4 0 0,-6 0 0,3 0 0,-7 0 0,3 0 0,15 0 0,13 0 0,-19-9 0,0 7 0,-14-6 0,20 8 0,-11 0 0,15-5 0,-1-1 0,9-6 0,-24 6 0,2-1 0,17-2 0,0 0 0,-13 2 0,0 0 0,12 1 0,-3 0 0,2-4 0,-15 8 0,-12-3 0,-24 5 0,4 0 0,-4 0 0,2 0 0,-5 0 0,-1 0 0</inkml:trace>
  <inkml:trace contextRef="#ctx0" brushRef="#br0" timeOffset="31304">4193 10867 24575,'37'0'0,"20"0"0,7 0 0,-15 0 0,2 0-708,3 0 1,4-1 0,-3 2 707,2 1 0,-4 2 0,-2-1 0,-1 1 0,0 2 0,0 2 0,-4-2 0,-1 1 0,1-1 0,0 1 0,-4-1 0,-1 0 0,4 1 0,0-1 0,-3-2 0,0-1 0,-1 3 0,1-1 0,4-1 0,-2 0 0,-10 1 0,0 1 0,2-2 0,-1-1 0,13 2 0,-1-5 0,-1 0 0,2 0 0,15 0 0,3 0 0,-29 0 0,0 0 0,3 0 0,1 0 0,1 0 0,0 0 0,3 0 0,2 0 18,11 0 1,0 0-19,-13 0 0,0 0 0,4 0 0,0 0 215,-4 0 1,-1 0-216,-10 0 0,2 0 0,11 0 0,5 0 0,-3 0 0,-5 0 0,0 0 0,19 0 0,-3 0 0,4 0 0,-16 0 0,-2 0 0,-8 0 0,16 0 0,-4 0 0,14 0 0,0 0 0,2 0 0,-1 0 0,-1 0 0,-16 0 0,-14 0 0,-6 0 0,-12 0 0,4 0 0,1 0 0,7 0 0,10 0 0,2 0 0,14 0 0,2 0 0,-9 0 0,4 0 311,-4 0 0,4 0-311,0 0 0,4 0 0,-3 0 254,-1 3 1,-1 0-255,2-3 0,4 0 0,-7 1 0,-11 4 0,-2 0 37,14-4 0,-2 0-37,8 4 0,0-5 0,0 0 0,-8 0 0,-2 0 0,-8 4 0,0 1 0,0 5 0,1-5 0,-1-1 0,0-4 0,-8 3 0,-1 1 0,-1 4 0,2-4 0,17 5 0,1-2 0,15 4 0,-26-5 0,0 0 0,4 0 0,2 1 0,6 2 0,1 1-365,1 3 0,0 1 365,3 0 0,1 1 0,0 5 0,0 0 0,-1-5 0,1-1-366,4 3 0,0 0 366,4 0 0,1 0-488,-18-5 0,-1 1 1,2-1 487,1 2 0,0 1 0,1 0 0,2 0 0,0 0 0,1-1 0,-1-1 0,1-1 0,0 0 0,2 1 0,1-1 0,-1 0 0,-2-2 0,0 0 0,0-1 0,-3-1 0,0-1 0,-2 1 0,14 3 0,-2-2 0,-8-5 0,-3 0 0,18 6 0,-27-7 0,-19 2 0,-17-3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20:01:36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28416 9282 24575,'48'0'0,"-1"0"0,-6 0 0,2 0 0,2 0 0,5 0 0,-3 0 0,9 0 0,0 0 0,-9 0 0,3 0 0,-5 0-3114,-2 0 1,-2 0 3113,9 0 0,-5 0 825,-15 0-825,-2 0 1200,-7 0-1200,-5 0 0,3 0 0,-3 0 0,13 0 0,1 0 0,16 0 0,-6 0 0,14 0 0,-21 0 0,11 0 0,-14 0 0,8 0 0,-7 0 3234,-10 0-3234,-4 0 0,-13 0 0,4 0 0</inkml:trace>
  <inkml:trace contextRef="#ctx0" brushRef="#br0" timeOffset="3902">12890 10420 24575,'35'0'0,"-1"0"0,18 0 0,6 0 0,1 0 0,1 0 0,-9 0 0,-31 0 0,-9 0 0,-5 0 0,1 0 0,5 0 0,-5 0 0,12 0 0,-5 0 0,6 0 0,1 0 0,4 0 0,-3 0 0,-1 0 0,-9 0 0,-1 0 0,-5 0 0,4 0 0,-4 0 0,8 0 0,-5 0 0,11 0 0,-4 0 0,12 0 0,-5 0 0,5 0 0,-2 0 0,-2 0 0,-3 0 0,-6 0 0,-5 0 0,-4 0 0,9 0 0,-6 0 0,10 0 0,-2 0 0,-4 0 0,2 0 0,-7 0 0,3 0 0,4 0 0,-6 0 0,6 0 0,-9 0 0,4 0 0,3 0 0,3 0 0,-2 0 0,0 0 0,-8 0 0,4 0 0,3 0 0,-1 0 0,4 0 0,-6 0 0,5 0 0,2 0 0,3 0 0,10 0 0,-8 0 0,8 0 0,23 0 0,-24 0 0,5 0 0,1 0 0,-3 0 0,14 0 0,-15 0 0,-3 0 0,-7 0 0,-1 0 0,-4 0 0,-3 0 0,-3 0 0,-4 0 0,2 0 0,-1 0 0,-1 0 0,2 0 0,0 0 0,4 0 0,5 0 0,3-3 0,14 3 0,2 0 0,6-3 0,-5 2 0,-1 2 0,-7-1 0,-8 0 0,-5 0 0,4 0 0,-11 0 0,10 0 0,13 0 0,-12 0 0,18 0 0,-29 0 0,6 0 0,-9 0 0,33 0 0,-2 0 0,29 0 0,-1 0 0,0 0 0,-25 0 0,2 0 0,12 0 0,0 0-2159,-9 0 0,0 0 2159,6 0 0,-4 0-1128,9 0 1128,-22 0-194,1 0 194,-21 0 0,9 0 0,-15 0 3964,3 0-3964,-5 0 1411,8 0-1411,-5 0 0,36 0 0,-15 0 265,13 0-265,-20 0 0,-15 0 0,-2 0 0,-4 0 0</inkml:trace>
  <inkml:trace contextRef="#ctx0" brushRef="#br0" timeOffset="32136">21597 11786 24575,'20'-63'0,"-5"14"0,3-3 0,6 1 0,2-1 0,2-4 0,1 1 0,0 6 0,1 4 0,-7 14 0,-2 3 0,13-24 0,-13 22 0,-13 16 0,2-2 0,1 1 0,-3 7 0,3-3 0,-3 5 0,3-4 0,-6 4 0,3-2 0,-2 3 0,-1-1 0,0 1 0,1 0 0,-1 2 0,0-2 0,1 4 0,-1-4 0,-2 5 0,-1-3 0</inkml:trace>
  <inkml:trace contextRef="#ctx0" brushRef="#br0" timeOffset="37952">17386 14248 24575,'47'-40'0,"-5"-6"0,-13 23 0,-1 0 0,-7-6 0,-1 2 0,24-9 0,-20 10 0,-1 1 0,13-1 0,6-11 0,-27 23 0,4-11 0,-13 15 0,8-10 0,-7 14 0,5-7 0,-5 0 0,1 4 0,8-14 0,-8 15 0,10-10 0,-12 12 0,2-2 0,4 2 0,-5 3 0,7-5 0,-8 7 0,4-6 0,-4 6 0,2-4 0,0 0 0,-2-1 0,4-5 0,2 5 0,0-5 0,8 1 0,-11 1 0,6-2 0,10-6 0,-10 4 0,13-7 0,-18 9 0,-1 3 0,1-2 0,-4 4 0,-1 0 0,-2 4 0</inkml:trace>
  <inkml:trace contextRef="#ctx0" brushRef="#br0" timeOffset="53313">18100 11700 24575,'14'0'0,"16"0"0,-3 0 0,25 0 0,-12 0 0,24 0 0,-28 0 0,2 0 0,3 0 0,1 0 0,4 0 0,0 0 0,-4 0 0,0 0 0,-5 0 0,-1 0 0,20 0 0,-2 0 0,-23 0 0,-2 0 0,-17 0 0,-6 0 0,9 0 0,-6 0 0,4 0 0,1 0 0,8 0 0,8 0 0,8 0 0,8 0 0,-5 0 0,-3 0 0,-10 0 0,1 0 0,1 0 0,0 0 0,16 0 0,3 0 0,11 0 0,5 0 0,-2 0 0,3 0 0,0 0 0,-10 0 0,-10 0 0,-8 0 0,10 0 0,-7 0 0,8 0 0,-17 0 0,-2 0 0,23 0 0,-9 0 0,-8 0 0,1 0 0,27 0 0,2 0 0,-1 0 0,-28 0 0,-2 0 0,23 0 0,6 0 0,-8 0 0,0 0 0,0 0 0,0 0 0,-8 0 0,6 0 0,-6 0 0,0 0 0,-2 0 0,-8 0 0,-12 0 0,-3 0 0,-8 0 0,19 0 0,-9 0 0,10 0 0,-22 0 0,1 0 0,0 0 0,0 0 0,-2 0 0,-7 0 0,3 0 0,-2 0 0,4 0 0,-4 0 0,-1 0 0,-3 0 0</inkml:trace>
  <inkml:trace contextRef="#ctx0" brushRef="#br0" timeOffset="56110">17797 10757 24575,'6'40'0,"-1"4"0,-5 10 0,0-22 0,0 4 0,0 29 0,0 3-3598,0-20 1,0-3 3597,0 3 0,0-4 735,0 14-735,0-40 1392,0 18-1392,0-15 0,0-7 0,0 0 3724,0-8-3724,0-5 1343,0-19-1343,0-8 0,0-21 0,0-2 0,0-14 0,0-3 0,0 29 0,0 0 0,3-4 0,0 0 0,0 3 1,1 1-1,2-5 0,0 2 0,6-18 0,-2 4 0,0 16 0,0 12 0,-5 5 0,9-1 0,-10 12 0,8-12 0,-10 16 0,1-4 0,-3 4 0,2-5 0,-1 5 0,1-8 0,-2 7 0,5-8 0,-4 2 0,7-12 0,-3 4 0,0-1 0,2 11 0,-2 8 0,8 1 0,19 2 0,9 0 0,7 0 0,0 0 0,3 0-278,-4 0 1,3 0 0,-2 0 277,5 0 0,-3 0 0,-3 0 0,-4 0 0,-2 2 0,-13-1 0,-23 1 0,-2-2 0,0 0 0</inkml:trace>
  <inkml:trace contextRef="#ctx0" brushRef="#br0" timeOffset="57186">17904 10855 24575,'6'3'0,"11"-5"0,29-5 0,12-9 0,-19 6 0,3 0-402,4 0 1,0 0 401,0 0 0,2 1 132,2 2 0,-1 1-132,-10-1 0,-2 1 0,27-1 0,-30 2 0,-14 5 0,-14 0 0,-4 0 0</inkml:trace>
  <inkml:trace contextRef="#ctx0" brushRef="#br0" timeOffset="62319">18505 11146 24575,'0'-15'0,"0"-9"0,15-9 0,-6-14 0,13 12 0,-11-17 0,0 27 0,5-16 0,-8 23 0,6 1 0,-8 9 0,-1 3 0,0-1 0,1 3 0,1-2 0,-1 5 0,4-3 0,-4 1 0,2-1 0,-3 0 0,1 0 0,-1 3 0,0 0 0,7 0 0,-5 0 0,10 3 0,-8 2 0,2 1 0,-3 2 0,-3-3 0,0 1 0,-4-4 0,-2 1 0,-7-3 0,2 0 0,-4 0 0,4 0 0,-2 0 0,0 0 0,2 0 0,-1 2 0,1 1 0,1 0 0,-1 2 0,-2-5 0,0 8 0,0-5 0,0 3 0,2-2 0,-6 2 0,5-3 0,-6 4 0,7-4 0,3 3 0,-1-1 0,1 0 0,-3 1 0,3 1 0,1-1 0,2 2 0,0 0 0,0-2 0,0 8 0,0 0 0,0 2 0,0 6 0,0-5 0,0 1 0,0-5 0,0 18 0,7-4 0,7 8 0,5-15 0,0-15 0,-4-5 0,0 0 0,-3-2 0,4-6 0,-3-6 0,-4-14 0,5 5 0,-7-3 0,8-1 0,-10 15 0,6-14 0,-10 16 0,2-12 0,2 7 0,-4-3 0,4 7 0,-5 8 0,3 20 0,-2 7 0,16 40 0,-5-20 0,8 19 0,-4-23 0,-7-10 0,0-4 0,1-5 0,-6-11 0,6 5 0,-4-12 0,5-1 0,0-2 0,0 0 0,4 0 0,9-4 0,18-15 0,-7-5 0,2-3 0,-7 6 0,0-6-1696,-1-8 0,4-9 0,-2-2 0,-7 7 1696,-4 2 0,-4 0 0,7-9 0,2-5 0,-8 8 0,-12-4 0,-4 1 0,3 14 0,-4-12 0,0 21 0,0-5 0,0 11 0,0-2 0,-9-8 6784,7 8-6784,-6-6 0,1 10 0,6 5 0,-8-9 0,2 6 0,-1-8 0,-3-7 0,7 12 0,-3-4 0,-2 0 0,5 11 0,-8-17 0,11 19 0,2 14 0,5 29 0,-1 15 0,2-2 0,-2-5 0,9-6 0,3 10 0,5 8 0,-4 0 0,-3-8 0,-5-2 0,0-7 0,4-1 0,-4 0 0,3-8 0,-5-1 0,3-8 0,-6-5 0,2-3 0,-3-3 0,0-2 0,1 1 0,3 1 0,-7-4 0,13 6 0,-9-3 0,10 4 0,-9-4 0,8-4 0,-7-2 0,23-18 0,-21 8 0,25-21 0,-16 10 0,12-24 0,-10 13 0,1-8 0,-14 15 0,0-14 0,-5 18 0,4-17 0,-4 26 0,4-9 0,-6 9 0,0-4 0,0 7 0,-3-2 0,0 5 0,-2-1 0,0 1 0,-1-3 0,1 1 0,-1 4 0,-2 2 0,5 4 0,-4 0 0,6 5 0,-1-1 0,2 2 0,0-1 0,0 3 0,0-4 0,0 6 0,0-7 0,0 3 0,0 0 0,0-3 0,0 2 0,0-4 0,0 2 0,0-3 0,0 8 0,0-4 0,0 7 0,0-6 0,0 1 0,2-3 0,1 3 0,2-3 0,-2 0 0,4 2 0,-3-4 0,6 2 0,-2-3 0,1-2 0,1 0 0,-4-3 0,1 0 0,1 0 0,-2 0 0,2 0 0,0 0 0,-2 0 0,10 0 0,-3-5 0,3-5 0,7-17 0,-6-13 0,3 5 0,-7 3 0,-3 13 0,-6 7 0,6-3 0,-5-1 0,0 7 0,1-10 0,-5 12 0,4-5 0,3 9 0,1 3 0,4 3 0,-5 2 0,0 0 0,0 1 0,-4-1 0,3 0 0,-4-2 0,2 2 0,-4-4 0,-5 1 0,-2-2 0,-4 0 0,4 0 0,-8 0 0,0 0 0,-2 0 0,3 0 0,3 0 0,4 0 0,-7 0 0,4 0 0,-2 0 0,3 0 0,0 0 0,2 0 0,-6 7 0,7-3 0,-2 6 0,7 2 0,0-2 0,0 2 0,0-1 0,3-5 0,-3 8 0,11 8 0,-9-7 0,7 5 0,-6-8 0,2-2 0,2 5 0,-2-7 0,2 2 0,-3-1 0,6 1 0,9 12 0,-4-7 0,5 2 0,-10-7 0,2-10 0,2 9 0,-1-5 0,2 2 0,-9-3 0,4-3 0,-4 0 0,6 0 0,-5 0 0,5 0 0,-6 0 0,4 0 0,-1-3 0,2 0 0,-1-5 0,1 2 0,12-8 0,-9 5 0,9-3 0,-13 2 0,-1 4 0,-1-2 0,-1 2 0,-1 1 0,-1 2 0,-2 1 0</inkml:trace>
  <inkml:trace contextRef="#ctx0" brushRef="#br0" timeOffset="63362">19138 10569 24575,'23'-9'0,"11"-3"0,8 1 0,5 0 0,-11 2 0,2 0 0,15 0 0,0 0 0,-15 3 0,-2 0 0,29-1 0,-9 2 0,-22 5 0,-11-5 0,-12 4 0,0-4 0,4 5 0,1-3 0,4 2 0,1-2 0,2-3 0,-6 4 0,-2-4 0,-10 6 0,-3 0 0</inkml:trace>
  <inkml:trace contextRef="#ctx0" brushRef="#br0" timeOffset="64450">20692 10302 24575,'8'1'0,"-5"3"0,2 36 0,-5-18 0,0 24 0,0-18 0,0 10 0,0 10 0,0 16 0,0 2 0,-2-26 0,-2 1 0,1-3 0,-1 0 0,-5 7 0,-1 0 0,4-12 0,-1 1 0,-5 19 0,1-1 0,-2 12 0,5-23 0,0-1 0,-3 14 0,1-6 0,-1 0 0,1-2 0,4-8 0,2-14 0,4-2 0,0-16 0,0 2 0,0-3 0,-2 0 0,1-2 0,-1 0 0</inkml:trace>
  <inkml:trace contextRef="#ctx0" brushRef="#br0" timeOffset="71271">20890 11008 24575,'3'-15'0,"5"-28"0,-2-18 0,2 20 0,2 0 0,-4 3 0,1 2 0,4 2 0,0 2 0,1-24 0,4 10 0,-6 11 0,-4 12 0,2 6 0,-3 16 0,3 2 0,3 4 0,0 3 0,0 0 0,-3-2 0,0 1 0,-8-6 0,-3 1 0,-3-2 0,-4 0 0,4 0 0,-4 0 0,4 0 0,-2 0 0,0 0 0,2 0 0,-9 0 0,8 0 0,-12 5 0,14 5 0,-5 2 0,10 1 0,0 1 0,0-5 0,0 11 0,0-11 0,0 19 0,0-16 0,0 12 0,0-13 0,0 0 0,0-3 0,0 6 0,5-4 0,-4 9 0,10-3 0,-6 5 0,17 10 0,-10-8 0,8 9 0,-1-8 0,-8-7 0,12 14 0,-11-18 0,2 10 0,-6-14 0,2 1 0,-1-2 0,-1 1 0,0-4 0,4 3 0,-5-6 0,5 4 0,0-3 0,-2-2 0,2 2 0,11 5 0,-14-6 0,25 11 0,-25-12 0,11 3 0,-12-4 0,-2 0 0,4 0 0,-2 0 0,1 0 0,7-8 0,-10 3 0,8-13 0,-7 4 0,0-6 0,0 3 0,-4 2 0,-3-16 0,0 11 0,0-16 0,0 15 0,0 0 0,0 0 0,0 5 0,0 3 0,-2-2 0,1 8 0,-3-6 0,5 8 0,6 30 0,6 14 0,3-3 0,2 2 0,-4-6 0,1-1 0,15 15 0,3-7 0,-24-28 0,11 12 0,-14-19 0,-1 3 0,0-4 0,1 0 0,1-1 0,2-2 0,6-3 0,7-25 0,-10 9 0,9-19 0,-16 17 0,2 1 0,0-9 0,-3 11 0,0-10 0,-1 12 0,-3 2 0,0 0 0,0 8 0,0-4 0,0 4 0,-3-2 0,0 5 0,0 3 0,1 9 0,2 13 0,0-6 0,2 6 0,1-16 0,0 2 0,2-3 0,-4 3 0,1-2 0,5 6 0,2 0 0,2-4 0,2 0 0,-5-8 0,3 0 0,0 0 0,-3 0 0,2 0 0,-4 0 0,2 0 0,-3 0 0,0 0 0,1 0 0,-1-3 0,0 3 0,1-5 0,-3-5 0,-1 1 0,-2-19 0,0 10 0,0-11 0,0 9 0,0-1 0,-2 5 0,-5-13 0,1 18 0,-7-17 0,6 20 0,1-4 0,1 7 0,2 4 0,14-1 0,-8 5 0,14-3 0,-12 0 0,1 0 0,-1 2 0,-2 8 0,5 4 0,-4 2 0,9 20 0,-6-15 0,6 16 0,-9-23 0,5 0 0,-9-8 0,5 2 0,-2-3 0,2 1 0,1-1 0,-1-2 0,3-1 0,7-5 0,-5-2 0,2-9 0,-1-10 0,-6-8 0,4-14 0,-6-4 0,-3-6 0,0 16 0,0-12 0,0 12 0,0-8 0,0 1 0,0 21 0,-2 6 0,-1 12 0,-3 7 0,6 4 0,13 21 0,6 19 0,13 12 0,-6-5 0,-9-19 0,-5-19 0,-9-6 0,5 1 0,0 2 0,3 1 0,4 6 0,8 11 0,-8-8 0,7 11 0,-6-10 0,6 5 0,-3-6 0,-6 3 0,-8-15 0,0 7 0,-1-5 0,0-1 0,1 2 0,-1-4 0,1 2 0,-2 0 0,-3-2 0,0 4 0,0-4 0,0 1 0,0 1 0,-3-2 0,0 2 0,-2-5 0,-3-1 0,2-2 0,-17 0 0,8 0 0,-14-3 0,15 2 0,2-4 0,18 4 0,3-1 0,7 2 0,4 0 0,-4 6 0,-2-2 0,-2 2 0,0-3 0,17-3 0,12 0 0,22 0 0,-5 0 0,-2-4 0,-24 3 0,-12-6 0,-13 1 0,-1 0 0,0-1 0,1-1 0,-6 2 0,4-2 0,-5 0 0,0 2 0,-3-2 0,3 0 0,-5 0 0,-1-3 0,0 3 0,1-12 0,-2 10 0,3-8 0,-1 10 0,-2 0 0,5 2 0,-5-4 0,6 4 0,-6-4 0,4 4 0,1 17 0,7 0 0,4 18 0,13 2 0,10 8 0,4 8 0,6-4 0,-15-14 0,8 0 0,-4-15 0,2 8 0,-8-16 0,-6 0 0,-10-6 0,3 0 0,-4 0 0,1-9 0,0-3 0,-3-8 0,-3-9 0,-3-9 0,0-10 0,0 0 0,0-6 0,0 13 0,0-13 0,0 14 0,0 2 0,0 9 0,-12 5 0,5 3 0,-11 1 0,11 5 0,-3 4 0,4 2 0,-8-2 0,6 4 0,-10-5 0,8 5 0,-10-6 0,11 9 0,-26-7 0,18 4 0,-13 0 0,11 1 0,5 3 0,0 2 0,2-2 0,7 3 0,-3 0 0,2 0 0,-4 0 0,1 5 0,-2 1 0,2 9 0,-2 1 0,3 5 0,-7 7 0,9-10 0,-2 18 0,8-18 0,0 6 0,0-9 0,0-7 0,0 2 0,0-4 0,0 2 0,0 0 0,0-2 0,13 12 0,-1-13 0,12 8 0,12-13 0,2-2 0,4-2-2765,6-3 1,2-1 2764,13-4 0,1-4 0,-8 0 0,-2-2 0,1-5 0,-3-1-1610,-8 4 0,-2 0 1610,0-2 0,-2 0-809,-10 3 1,-2-2 808,22-19-732,-19 6 732,-10 7 3468,-12 15-3468,-6 4 3529,-9 5-3529,3 0 0,-6 3 0,6 0 0</inkml:trace>
  <inkml:trace contextRef="#ctx0" brushRef="#br0" timeOffset="72351">23380 10963 24575,'21'-28'0,"-4"-22"0,-5 10 0,0-4-4479,-2-6 0,1-2 4479,2 1 0,1 1 0,-1 2 0,0 4 2435,3-10-2435,-4 15 0,-5 29 1404,-6 1-1404,6 1 0,-1 8 0,8 9 0,9 16 0,6 12 0,-7-4 0,0 3 4219,9 20-4219,-9-16 0,1 0 0,6 17 0,-13-27 0,0 0 0,16 26 0,-8 0 0,3 0 0,-6-8 0,-1-2 0,1 2 0,-10-22 0,2 5 0,-8-20 0,1-2 0,-20-22 0,-4-9 0,-9-12 0,12 12 0,12 13 0</inkml:trace>
  <inkml:trace contextRef="#ctx0" brushRef="#br0" timeOffset="73147">23389 10567 24575,'-3'10'0,"1"-1"0,2-2 0,0 1 0,0 3 0,0-2 0,2 1 0,1-7 0,34-1 0,7-2 0,-11 0 0,1 0 0,30 0 0,-16 0 0,-2 0 0,-23 0 0,-3 0 0,-17 0 0,0 0 0</inkml:trace>
  <inkml:trace contextRef="#ctx0" brushRef="#br0" timeOffset="74045">24096 10418 24575,'15'59'0,"-11"-17"0,7-2 0,1-2 0,-10-7 0,2 8 0,0 0 0,-4 2 0,3-1 0,2 4 0,1-26 0,-1 9 0,-3-10 0,-2-1 0,0-4 0,3-1 0,-3-6 0,7 6 0,-3-5 0,-1-4 0,-4-9 0,-8-23 0,0-18 0,1 2 0,-2-6 0,-2-9 0,-1-1-2753,3 4 0,0 0 2753,-2-5 0,0 3 0,2 17 0,1 2 0,2 3 0,0 1 0,1 0 0,0 2 0,1-21 0,5 25 0,0 6 0</inkml:trace>
  <inkml:trace contextRef="#ctx0" brushRef="#br0" timeOffset="74989">24020 9919 24575,'11'2'0,"-1"-1"0,1 6 0,-2-4 0,-2 3 0,9 9 0,-8-10 0,8 11 0,-5-1 0,9 7 0,-2 3 0,5 4 0,-7 0 0,7 4 0,2 1 0,8 9 0,-8-8 0,12 9 0,-15-5 0,15 5 0,-21-5 0,6-6 0,-13-4 0,6-1 0,-10-12 0,7 10 0,-5-12 0,-3 0 0,5 5 0,-8-12 0,2 7 0,2-5 0,-4 6 0,7 1 0,-7 4 0,10 9 0,-5 1 0,4-4 0,-6 1 0,-4-3 0,0-6 0,0 17 0,-3-17 0,2 3 0,-6-9 0,3-9 0,-18 8 0,12-9 0,-24 6 0,18-8 0,-20 0 0,5 0 0,1 0 0,-7 0 0,7 0 0,4 0 0,0 0 0,17 0 0,-1-2 0,7 1 0,1-1 0</inkml:trace>
  <inkml:trace contextRef="#ctx0" brushRef="#br0" timeOffset="76252">24625 10276 24575,'10'4'0,"-6"5"0,3 9 0,-7 11 0,0 9 0,0 2 0,0 14 0,0-6 0,0-8 0,0-3 0,7-17 0,-6-6 0,5 0 0,-3-8 0,2 0 0,3-6 0,3-3 0,-3-3 0,0 3 0,2 1 0,4 2 0,-2 0 0,11 13 0,-15-6 0,7 10 0,-3 5 0,-5-10 0,12 31 0,-12-23 0,10 16 0,-10-20 0,0-1 0,0-4 0,-6 0 0,6-1 0,-6 1 0,1 0 0,-2 0 0,0 4 0,0-3 0,0 0 0,0-2 0,0-4 0,0 2 0,0 0 0,0 0 0,0 0 0,-5 5 0,2-9 0,-5 3 0,0-7 0,2 0 0,-2 0 0,0 0 0,0-5 0,0-1 0,0-2 0,2-2 0,-2 1 0,1-14 0,-5 5 0,3-10 0,2 7 0,-2 0 0,7 5 0,-4 3 0,6 8 0,0 3 0</inkml:trace>
  <inkml:trace contextRef="#ctx0" brushRef="#br0" timeOffset="141792">19390 9245 24575,'31'0'0,"-16"0"0,38 0 0,-23 0 0,16 0 0,-5 0 0,13 0 0,-14 0 0,-2 0 0,-16 0 0,-8 0 0,-8 0 0,4 0 0,-4 0 0,4 0 0,-4 0 0,2 0 0,2 0 0,-4 0 0,7 0 0,0 0 0,8 0 0,-3 0 0,2 0 0,-5 0 0,-3 0 0,0 0 0,-2 0 0,-4 0 0,9 0 0,-6 0 0,19 0 0,32 0 0,-6 0 0,-10 0 0,-1 0 0,-2 0 0,0 0 0,-12 0 0,2 0 0,8 0 0,25 5 0,-12-4 0,13 4 0,-11-5 0,-13 4 0,-3 0 0,-10 1 0,-7-2 0,-1-3 0,1 0 0,-1 0 0,9 0 0,9 0 0,10 0 0,17 0 0,-16 0 0,1 0 0,-9 0 0,1 0-221,15 0 1,0 0 220,-11 0 0,0 0 0,0 0 0,1 0 0,4 0 0,-1 0 0,-10 0 0,-3 0 0,19 0 0,-24 0 0,-21 0 0,13 0 0,7 0 220,5 4 1,4 1-221,-6-4 0,2 0 0,30 5 0,1 2 0,-25-4 0,-1-1-2211,17 0 1,-1 1 2210,-16 2 0,-1-1 0,7-4 0,-1 0 0,-11 2 0,0 0 0,2-3 0,-3 0 0,4 0 0,-8 0 0,7 0 0,-15 0 0,22 0 0,-11 0 0,21 0 0,-6 0 0,15 0 0,3 5 0,-30-2 0,2 1 0,1-1 0,3 1 0,24-1 0,1-1-1900,-19-2 1,-1 0 1899,15 0 0,-1 0-23,-15 0 1,-4 0 22,21 0 0,-28 0 0,2 0 1681,3 0 1,-1 0-1682,0 0 0,1 0 0,7 0 0,1 0 0,-2 0 0,-1 0 0,-8 0 0,-1 0 0,30 0 0,-2 0 0,-16 0 0,-2 0 0,-20 0 4828,1 0-4828,-10 0 74,20 0-74,-12 0 0,9 0 0,2 0 0,1 0 0,-3 0 0,3 0 0,11 0 0,-8 0 0,4 0 0,-14 0 0,16 0 0,19 0 0,-12 0 0,10 0 0,-33 0 0,6-4 0,-5 3 0,7-8 0,-8 5 0,-1-1 0,-9-1 0,-6 5 0,-2-2 0,-4 3 0,-2 0 0,6 0 0,-3 0 0,2 0 0,-3-5 0,-1-1 0,-1-2 0,2 2 0,-3 4 0,3 2 0,-2-3 0,6 3 0,-5-5 0,5 2 0,-6 0 0,5-2 0,-3 5 0,7-9 0,-6 7 0,6-4 0,-2 6 0,11 0 0,-2-3 0,6 3 0,1-4 0,1 4 0,-6 0 0,-2-4 0,-16 2 0,2-2 0,-3 4 0,0 0 0,1-3 0,-1 3 0,0-3 0,1 3 0,-1 0 0,0 0 0,3 0 0,-2 0 0,4 0 0,-4 0 0,4 0 0,-4 0 0,4 0 0,-4 0 0,2 0 0,0 0 0,-2 0 0,-1 0 0,-3 0 0</inkml:trace>
  <inkml:trace contextRef="#ctx0" brushRef="#br0" timeOffset="153666">25777 11680 24575,'43'0'0,"-1"0"0,-8 0 0,0 0 0,23 0 0,3 0 0,-9 0 0,-4 0 0,-11 0 0,-2 0 0,11 0 0,-1 0 0,22 0 0,-30 0 0,1 0 0,4 0 0,0 0 0,-3 0 0,0 0 0,6 0 0,1 0 0,-4 0 0,2 0-2892,13 0 1,3 0 2891,-3 0 0,2 0 0,-14 0 0,2 0 0,-1 0 0,15 0 0,0 0 0,3 0 0,-1 0 0,-10 0 0,0 0-1805,2 0 1,-1 0 1804,-7 0 0,0 0-1178,0 0 1,-1 0 1177,1 0 0,0 0-740,0 0 0,-1 0 740,2 0 0,-2 0 0,-3 0 0,0 0 0,3 0 0,-1 0 0,-6 0 0,0 0 0,3 0 0,-1 0 1427,-3 0 0,0 0-1427,12 0 0,0 0 0,-10 0 0,2 0 0,7 0 0,4 0 0,-5 0 0,-7 0 0,-2 0 0,8 0 0,3 0 0,-6 0 3291,11 0-3291,5 0 0,-39 0 3612,-7 0-3612,-7 0 3470,4 0-3470,-2-2 0,5 1 0,-1-1 0,0 2 0,3 0 0,-6 0 0,6 0 0,-4 0 0,0 0 0,-3 0 0,2 0 0,-1 0 0,1 0 0,-1 0 0,1 0 0,-4 0 0,-1 0 0,-3 0 0</inkml:trace>
  <inkml:trace contextRef="#ctx0" brushRef="#br0" timeOffset="155445">20381 12921 24575,'35'-6'0,"0"0"0,10 3 0,4 1 0,-1-1 0,4 1 0,1 0-1616,7 2 0,1 0 0,2 0 1616,-12 0 0,1 0 0,1 0 0,0 0 0,-1 1 0,0-1 0,1 0 0,-1-1 0,2 0 0,0 0 0,0-1 0,-1 0 0,-2 0 0,-1 0 0,0 0 0,1-1 0,0 0 0,1-2 0,0 1 0,0 1 0,15-1 0,-1 2 0,0-1 0,1 0 0,-1 1 0,0 0 0,1 2 0,0 0 0,-1 0 0,-2 1 0,-1-1 0,1-1 0,2-1 0,0 0 0,-1-1 0,-1 3 0,0 0 0,0-1 0,-2-1 0,1-1 0,3 1 0,-6 1 0,3 1 0,0 1 0,-3-1 0,1 0 0,-3 0 0,2 0 0,-7 0 0,2 0 0,-1 0 0,-6 0 0,14 0 0,-4 0 498,8 1 0,-3-2-498,-25-3 0,-3-1 0,3 4 0,-7-2 222,-11-6 0,-17 6 1,0 3-1</inkml:trace>
  <inkml:trace contextRef="#ctx0" brushRef="#br0" timeOffset="162982">19776 9356 24575,'-29'0'0,"7"0"0,12 0 0,4 0 0,-4 0 0,1 0 0,-2 0 0,-9 0 0,10 0 0,-14 0 0,10 0 0,-22 0 0,-5 0 0,1 0 0,-12 0 0,11 0 0,-7 0 0,-1 0 0,-5 0 0,1 0-2158,5 0 0,1 0 0,-1 0 2158,-8 0 0,-1 0 0,6 0 0,4-1 0,2 2-1510,-10 1 0,1 1 1510,14 2 0,0 1-713,-1 0 1,1 1 712,-14 8-653,14-5 653,6 1 4117,11-3-4117,12 2 3581,-4-4-3581,3 5 2476,-3-5-2476,4 2 1398,3-3-1398,0 1 0,-1 8 0,5 1 0,-5 7 0,8 16 0,-2 19 0,3-11 0,0-11 0,0-1 0,0 6 0,0 16 0,8-8 0,9 6 0,8-18 0,4-6 0,5-2 0,-7-9 0,2-1 0,14 11 0,1 0-268,-2-5 1,0-2 267,1 2 0,1-1 0,5 1 0,3-1 0,2-5 0,2-2-565,3 5 0,1-1 565,2-5 0,3 0 0,-3-3 0,5 0 0,-3-2-509,-14-1 1,-2-2 0,5 0 508,8-3 0,7 0 0,0-1 0,-6 0-1910,-7 0 1,-4-1 0,2-1 1909,-3 0 0,2-1 0,0 0 0,-4-1 0,3 1 0,-4 0 0,1 0-169,0 0 0,1 0 0,-1 0 169,1 0 0,-1 0 0,1 0 0,-1 0 0,1 0 0,-1 0 0,1 0 0,-1 0 0,1 0 0,-1 0 0,1 0 0,-1 0 0,1 0 0,-1 0 0,0 0 0,-2 0 0,0 0 0,0 0 0,1 1 0,1-1 0,0-1 0,1 0 0,-1-1 0,1-1 0,2-2 0,1 0 0,0 0 0,1 0 0,1 0 0,2-2 0,0-2 0,3-1 0,2-2 0,-1 2-278,2 1 1,0 1 0,0 1 0,-2-2 277,-1 0 0,-2-1 0,0 1 0,-1 0 0,15-1 0,-2 0 0,-11 3 0,7-4 878,-12 2-878,-43 4 5362,-4-1-5362,1 1 1196,-1 0-1196,-3-1 3098,-1 1-3098,-2-7 0,0 2 0,0-9 0,0 7 0,0-8 0,0 8 0,0-15 0,0 13 0,-15-24 0,5 19 0,-26-23 0,-3 6 0,13 12 0,-2 1 0,-1 1 0,-1 1 0,1 0 0,-1 2 0,-27-9 0,24 13 0,1 1 0,-18-7 0,-12-2 0,22 4 0,-6-2 0,7 2 0,9 2 0,1 4 0,9 3 0,4 4 0,0 2 0,1-5 0,3 8 0,-7-8 0,3 8 0,-21-2 0,13 3 0,-21 0 0,7 0 0,-18 0 0,21 0 0,-4 0 0,-20 0 0,-5 0-2262,20 0 1,0 0 0,-2 0 2261,-10 0 0,-2 0 0,1 0 0,2 0 0,1 0 0,-1 0-419,2 0 0,0 0 0,-4 0 419,-3 0 0,-5 0 0,0 0 0,3 0 0,-4 0 0,4 0 0,-4 0 0,2 0 0,-4 0 0,1 0 0,4 0 0,3 0 0,3 0 0,1 0-532,-1 0 1,1 0 0,-3 0 531,8 0 0,-2 0 0,-1 0 0,1 0 0,-13 0 0,0 0 0,-1 0 0,12 0 0,-1 0 0,-1 0 0,-1 0 0,-8 0 0,-3 0 0,2 0 0,6 0 0,11 0 0,5 0 0,-2 0 0,-13 0 0,-2 0 0,15 0 0,15 0 0,15 0 0,14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C8D52-7C5E-0D4E-873A-6EBD020FC1E6}" type="datetimeFigureOut">
              <a:rPr lang="pt-BR" smtClean="0"/>
              <a:t>02/04/2022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558F7-0E30-C541-8A35-765ECEFC943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3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558F7-0E30-C541-8A35-765ECEFC943F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50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25EA033E-DA44-473D-ABAB-0C3DDCF4D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19" r="-1" b="14509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7F6582-D507-4B43-9B75-74133490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Relatório e parecer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0EBA0B-05EC-4BCD-92E5-BD816340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Tecnologia em análise e desenvolvimento de sistemas</a:t>
            </a:r>
          </a:p>
          <a:p>
            <a:pPr algn="r"/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Comunicação e expressão</a:t>
            </a:r>
          </a:p>
          <a:p>
            <a:pPr algn="r"/>
            <a:endParaRPr lang="pt-BR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62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8066806-BE5B-4872-BD43-17CC7932BA92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1.1.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Normas para elaboração de um Relatório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Questões essenciais: antes de redigir o Relatório, o autor deve elaborar um esquema, respondendo às seguintes questões: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quê? Por quê? Quem? Onde? Quando? Como? Quanto? E daí? </a:t>
            </a:r>
          </a:p>
        </p:txBody>
      </p:sp>
    </p:spTree>
    <p:extLst>
      <p:ext uri="{BB962C8B-B14F-4D97-AF65-F5344CB8AC3E}">
        <p14:creationId xmlns:p14="http://schemas.microsoft.com/office/powerpoint/2010/main" val="37865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3353FCB5-A3D6-450E-9D57-A8893164DDDB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a extensão do relatório vai depender da importância dos fatos relatados. No entanto, sempre que possível, convém evitar a elaboração de documentos muito longos, pressupondo que ele é feito exatamente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economizar o tempo da pessoa que o lê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4" name="Imagem 3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2BD25145-19FB-4B4C-ABA4-F8773DCC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1" y="1528731"/>
            <a:ext cx="3424319" cy="32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3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4444368-14B5-4E44-BA0C-208BD0FC0B76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deve-se usar, preferencialmente, papel com as seguintes dimensões: 21 x 29,7 cm. A impressão deve ser feita de um só lado do papel. As margens superiores e inferiores deverão ter 2,5 cm; à esquerda, 4 a 4,5 cm, para permitir a perfuração e a colocação em pastas, e, à direita, 2 cm. O título deverá ser grafado sempre em letra maiúscula.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A43AF25-AF2F-CD46-9D67-B68DFC007052}"/>
                  </a:ext>
                </a:extLst>
              </p14:cNvPr>
              <p14:cNvContentPartPr/>
              <p14:nvPr/>
            </p14:nvContentPartPr>
            <p14:xfrm>
              <a:off x="2117160" y="5012280"/>
              <a:ext cx="6536160" cy="244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A43AF25-AF2F-CD46-9D67-B68DFC0070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7800" y="5002920"/>
                <a:ext cx="655488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41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3018BB41-EB6F-0B45-9426-F54CB918C7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r="-1" b="8904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6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2463BC19-FE53-41E0-802D-1DCE646EC02B}"/>
              </a:ext>
            </a:extLst>
          </p:cNvPr>
          <p:cNvSpPr/>
          <p:nvPr/>
        </p:nvSpPr>
        <p:spPr>
          <a:xfrm>
            <a:off x="4976636" y="1193800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sem omitir qualquer dado importante, a linguagem deve ser objetiva, despojada, precisa, clara e concisa.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Redação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o documento deve ser redigido de modo simples, com boa pontuação e ortografia padrão.  </a:t>
            </a:r>
          </a:p>
        </p:txBody>
      </p:sp>
      <p:sp>
        <p:nvSpPr>
          <p:cNvPr id="44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669F5B1-67D7-BE42-AC06-3F52DDA21144}"/>
                  </a:ext>
                </a:extLst>
              </p14:cNvPr>
              <p14:cNvContentPartPr/>
              <p14:nvPr/>
            </p14:nvContentPartPr>
            <p14:xfrm>
              <a:off x="6591960" y="3111120"/>
              <a:ext cx="2922480" cy="27720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669F5B1-67D7-BE42-AC06-3F52DDA211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2600" y="3101760"/>
                <a:ext cx="2941200" cy="27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944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BA92BAA-20C4-4DC2-AD91-158D3C2333B1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Objetividade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deve-se evitar, ao redigir o documento, a utilização de rodeios, floreios de linguagem e literatices, pois sua qualidade essencial deve ser a clareza.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Exatidão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as informações devem ser precisas, não deixando quaisquer dúvidas quanto aos dados apresentados.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F6A0775-F8EA-AB45-B3B3-EE0A013B4D1D}"/>
                  </a:ext>
                </a:extLst>
              </p14:cNvPr>
              <p14:cNvContentPartPr/>
              <p14:nvPr/>
            </p14:nvContentPartPr>
            <p14:xfrm>
              <a:off x="3300480" y="3247560"/>
              <a:ext cx="4835880" cy="4032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F6A0775-F8EA-AB45-B3B3-EE0A013B4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1120" y="3238200"/>
                <a:ext cx="4854600" cy="4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01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406F87D-71C6-47D3-A9BC-E7B4BAD87CE8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Partes de um Relatório  </a:t>
            </a: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Uma sugestão para a montagem de um relatório é dividi-lo nas seguintes partes (MACHADO NETO, 2003):  </a:t>
            </a: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sintético e objetivo, deve dar uma ideia do todo. </a:t>
            </a: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introdução ao problema, objetivo do trabalho. </a:t>
            </a: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Delimitação: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mencionar o que deixou de ser abordado e por quê.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4" name="Imagem 3" descr="Interface gráfica do usuário, Texto, Aplicativo, Carta, Email&#10;&#10;Descrição gerada automaticamente">
            <a:extLst>
              <a:ext uri="{FF2B5EF4-FFF2-40B4-BE49-F238E27FC236}">
                <a16:creationId xmlns:a16="http://schemas.microsoft.com/office/drawing/2014/main" id="{9A33C208-06CF-C14F-B799-11DA68355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20" y="2046796"/>
            <a:ext cx="3181350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46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D10BDDD9-9729-4E77-BD62-DAF20392F0E8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fontes de consulta.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 principal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observações, dados, números, comentários.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resumo, resultados e constatações.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Sugestões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providências recomendadas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2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3BE94537-41FF-42FF-9F2A-A41D3C0FF992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 Tipos de Relatório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Relatórios Organizacionais podem ser basicamente de dois tipos: Relatórios Gerenciais e Relatórios de Projetos.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9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C3CE4C2-2846-42B0-8873-FC315CB667F7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1.3.1. Relatórios Gerenciais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Os Relatórios Gerenciais são diretos, concisos, objetivos e podem conter uma recomendação ou uma conclusão. São apresentados a seguir quatro tipos mais comuns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Relatórios Gerenciais: situacional, de reunião, de auditoria e de viagem</a:t>
            </a:r>
            <a:r>
              <a:rPr lang="en-US" b="1" u="sng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35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1D0EEDA-7772-46E3-9079-2C28EC0E1485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1.3.1.1. Relatório Situacional (status report)  </a:t>
            </a:r>
          </a:p>
          <a:p>
            <a:pPr indent="-22860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Descrição: documento de caráter informativo que descreve o que ocorreu em um determinado período, em relação a uma ou mais ações, projeto, tarefa ou atividade, de rotina ou especial.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3383843-EA00-9B48-B0EC-642C5D0AC1C2}"/>
                  </a:ext>
                </a:extLst>
              </p14:cNvPr>
              <p14:cNvContentPartPr/>
              <p14:nvPr/>
            </p14:nvContentPartPr>
            <p14:xfrm>
              <a:off x="4746240" y="3020040"/>
              <a:ext cx="5841000" cy="10393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3383843-EA00-9B48-B0EC-642C5D0AC1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6880" y="3010680"/>
                <a:ext cx="5859720" cy="10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364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C276D7CD-8683-4493-8220-6AD88ACFC03C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Você já parou para pensar em quantas pessoas altamente qualificadas estão desempregadas nos dias de hoje? Com a grande oferta de mão de obra em algumas áreas, hoje é comum os funcionários serem selecionados pela demonstração de sua competência mais do que por um currículo extenso.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350D459-F2BE-5744-B6DD-A7F99B8E9AD2}"/>
                  </a:ext>
                </a:extLst>
              </p14:cNvPr>
              <p14:cNvContentPartPr/>
              <p14:nvPr/>
            </p14:nvContentPartPr>
            <p14:xfrm>
              <a:off x="4159800" y="4534920"/>
              <a:ext cx="1686240" cy="658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350D459-F2BE-5744-B6DD-A7F99B8E9A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0440" y="4525560"/>
                <a:ext cx="170496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554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AB39ABE-3236-4EC3-8F2E-1BB9B395A75F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Abertura: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resumo da situação anterior, o que deveria acontecer no período e por quê.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o que foi realizado e por quê.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Fechamento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o que aconteceu e como está agora; em que fase se encontra; quais foram os resultados alcançados; o que falta alcançar; qual é o prognóstico em relação ao alcance da meta fixada. </a:t>
            </a:r>
          </a:p>
        </p:txBody>
      </p:sp>
      <p:pic>
        <p:nvPicPr>
          <p:cNvPr id="28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0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9E7666F3-66CC-4A7E-B0CC-6992BCFCDCAF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1.3.1.2. Relatório de Reunião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Descrição: documento de caráter informativo que descreve o resultado de uma reunião, o que foi discutido, definido e os próximos passos.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B96A372-4F11-4B6A-8C62-446FB9D0CB35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Abertura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a finalidade da reunião e sua pauta.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o que foi decidido para cada item da pauta; quais os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responsáveis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designados para conduzir as ações e os prazos estabelecidos; quais os resultados esperados.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Fechamento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próximos passos para que se alcance o resultado.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29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8AE2874-55E6-4FAE-8DA7-530D7F2A7E74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1.3.1.3. Relatório de Auditoria ou Inspetoria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Descrição: documento que detalha os trabalhos de verificação realizados para avaliar se operações, processos e procedimentos estão em conformidade com normas, regulamentos e políticas.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72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96FFC274-309F-42A5-A49A-1019DC65F8AC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indent="-228600" algn="just" defTabSz="914400">
              <a:lnSpc>
                <a:spcPct val="16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Estrutura </a:t>
            </a:r>
          </a:p>
          <a:p>
            <a:pPr indent="-228600" algn="just" defTabSz="914400">
              <a:lnSpc>
                <a:spcPct val="16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Abertura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a finalidade do relatório </a:t>
            </a:r>
          </a:p>
          <a:p>
            <a:pPr indent="-228600" algn="just" defTabSz="914400">
              <a:lnSpc>
                <a:spcPct val="16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 que foi verificado em relação a cada item e o que foi encontrado. </a:t>
            </a:r>
          </a:p>
          <a:p>
            <a:pPr indent="-228600" algn="just" defTabSz="914400">
              <a:lnSpc>
                <a:spcPct val="16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Fechamento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as conclusões específicas do auditor sobre suas verificações, a indicação dos responsáveis por efetuar as possíveis    correções e os prazos alocados a cada um. 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631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62D4463-366E-4C81-B226-CD506704A953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1.3.1.4. Relatório de Viagem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Descrição: documento de caráter informativo que descreve os acontecimentos principais de uma viagem de trabalho. </a:t>
            </a:r>
          </a:p>
        </p:txBody>
      </p:sp>
    </p:spTree>
    <p:extLst>
      <p:ext uri="{BB962C8B-B14F-4D97-AF65-F5344CB8AC3E}">
        <p14:creationId xmlns:p14="http://schemas.microsoft.com/office/powerpoint/2010/main" val="411428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33E83CF0-54DC-4A3C-85F9-8F1FE6349AD1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Abertura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finalidade da viagem e o programa de trabalho.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o que foi realizado em relação a cada item do programa e os resultados alcançados.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Fechamento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conclusões gerais, eventuais responsáveis por conduzir as ações, os prazos estabelecidos para isso e os próximos passos para que se alcancem os resultados que motivaram a viagem.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7413290-94EE-C944-8E02-F00E04AFF11D}"/>
                  </a:ext>
                </a:extLst>
              </p14:cNvPr>
              <p14:cNvContentPartPr/>
              <p14:nvPr/>
            </p14:nvContentPartPr>
            <p14:xfrm>
              <a:off x="1509480" y="2924280"/>
              <a:ext cx="7247160" cy="12621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7413290-94EE-C944-8E02-F00E04AFF1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0120" y="2914920"/>
                <a:ext cx="7265880" cy="12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065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E04049D-823E-4361-84B7-8D14A14A96F6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produção do corpo do relatório gerencial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parágrafo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deve ser iniciado com um período com frases positivas e polidas sobre a empresa. Isso demonstra reconhecimento e favorece a recepção da mensagem.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AC4DE61-B68E-074E-8506-CCF27C211D74}"/>
                  </a:ext>
                </a:extLst>
              </p14:cNvPr>
              <p14:cNvContentPartPr/>
              <p14:nvPr/>
            </p14:nvContentPartPr>
            <p14:xfrm>
              <a:off x="4640400" y="3324600"/>
              <a:ext cx="6060960" cy="18050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AC4DE61-B68E-074E-8506-CCF27C211D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1040" y="3315240"/>
                <a:ext cx="6079680" cy="18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524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684C63AB-FBDA-3A45-9D78-FC28966F0138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 parágrafo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é constituído por dois até quatro períodos sobre o problema ou a situação que originou o relatório, descrevendo-o resumidamente.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ED68AE2-0984-9345-833D-68D5902C3B0E}"/>
                  </a:ext>
                </a:extLst>
              </p14:cNvPr>
              <p14:cNvContentPartPr/>
              <p14:nvPr/>
            </p14:nvContentPartPr>
            <p14:xfrm>
              <a:off x="4691160" y="4141800"/>
              <a:ext cx="1354320" cy="421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ED68AE2-0984-9345-833D-68D5902C3B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1800" y="4132440"/>
                <a:ext cx="137304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223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D52D5985-154A-1B41-87C1-DFE0F205FC3A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parágrafo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é a descrição do objetivo do relatório. A frase inicial deve ser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 objetivo deste relatório é...”.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265BCC17-A97C-441F-ACE5-D03BDEE1A229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 área administrativa, uma das competências mais exigidas na contratação de um funcionário corresponde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sua capacidade de comunicação por meio da utilização da correspondência organizacional.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Nesse contexto vamos aprender como elaborar dois documentos igualmente importantes: o Relatório e o Parecer.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1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22DD384E-C28D-4E79-BB3C-A26C4E4B3F1E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4º parágrafo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aborda os principais aspectos ligados ao problema ou situação. Contém exemplos, explicações, testemunhos, comparações e contrastes, dados e fatos e, principalmente, os resultados provocados pelo problema ou situação. Ao citar cada aspecto, o redator deve sempre procurar comprová-lo, o que pode ser feito com quadros, gráficos, tabelas, etc.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BE4963D-E6AF-3F4B-B01C-3FB2BC8E7E35}"/>
                  </a:ext>
                </a:extLst>
              </p14:cNvPr>
              <p14:cNvContentPartPr/>
              <p14:nvPr/>
            </p14:nvContentPartPr>
            <p14:xfrm>
              <a:off x="6920280" y="149040"/>
              <a:ext cx="1284840" cy="9457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BE4963D-E6AF-3F4B-B01C-3FB2BC8E7E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0920" y="139680"/>
                <a:ext cx="1303560" cy="9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89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F56E149-1019-405C-BC62-C4717551E39C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5º parágrafo</a:t>
            </a:r>
            <a:r>
              <a:rPr lang="en-US" sz="2400" b="1" dirty="0"/>
              <a:t>: é reservado às recomendações. A frase que inicia o período é “O Relatório recomenda que...”. O texto que o completa explica as razões que justificam a recomendação.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CB641A5-73C3-AD4A-B2D7-EF090E61E9BD}"/>
                  </a:ext>
                </a:extLst>
              </p14:cNvPr>
              <p14:cNvContentPartPr/>
              <p14:nvPr/>
            </p14:nvContentPartPr>
            <p14:xfrm>
              <a:off x="1756800" y="2193480"/>
              <a:ext cx="541800" cy="3697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CB641A5-73C3-AD4A-B2D7-EF090E61E9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7440" y="2184120"/>
                <a:ext cx="560520" cy="3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111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35E6211-E78F-4393-AD5A-6C2F9C03F3C6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1.3.2. Relatórios de Projetos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Diferentes dos Relatórios Gerenciais, os Relatórios de Projetos são instrumentos de controle da alta administração. São longos, descrevem pormenorizadamente uma situação ou um problema e oferecem ao leitor todos os aspectos relacionados sob a forma de informações e ideias.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1B869FD-2204-D343-8B34-E8928A8B0BED}"/>
                  </a:ext>
                </a:extLst>
              </p14:cNvPr>
              <p14:cNvContentPartPr/>
              <p14:nvPr/>
            </p14:nvContentPartPr>
            <p14:xfrm>
              <a:off x="9641520" y="3080520"/>
              <a:ext cx="860400" cy="244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1B869FD-2204-D343-8B34-E8928A8B0B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2160" y="3071160"/>
                <a:ext cx="87912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906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AF9C91A-9468-4794-BDB6-CD9DA77C44E0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São chamados de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Reativos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quando oferecem uma recomendação para a solução do problema ou situação.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Conclusivos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quando  diagnosticam determinada situação ou problema e oferecem conclusões. Geralmente, são utilizados por consultorias profissionais.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53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CE989092-E0B3-4C35-922C-9833F1D78FC8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Os Relatórios de Projetos são redigidos em uma ordem diferente: primeiro a parte intermediária, o corpo; depois a parte final, o fechamento; por último, a parte inicial, a abertura.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6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A1D438D6-263B-4856-97CC-6169083F76D8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 corpo é redigido primeiro,  porque é a parte na qual o redator insere e desenvolve as ideias e informações que constituem o assunto-chave do relatório e porque é a parte mais árdua e mais trabalhosa do relatório, exigindo mais tempo e raciocínio.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D55AE8F-A4BD-204F-AA61-1E09D3B45751}"/>
                  </a:ext>
                </a:extLst>
              </p14:cNvPr>
              <p14:cNvContentPartPr/>
              <p14:nvPr/>
            </p14:nvContentPartPr>
            <p14:xfrm>
              <a:off x="3449880" y="4923000"/>
              <a:ext cx="3873600" cy="128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D55AE8F-A4BD-204F-AA61-1E09D3B457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0520" y="4913640"/>
                <a:ext cx="389232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313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38BA1D2C-C993-49FD-8426-76F10689374B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 Relatório de Projetos é estruturado em seis segmentos, chamados seções: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a. Seção do Problema ou Situação: é a primeira a ser redigida.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44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C57F6498-7DF2-4C17-B001-D290C492C5A7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I. Deve ser iniciada por um título interessante e esclarecedor sobre o problema ou situação (onde surgiu, como surgiu, por que surgiu, o que afetou ou está afetando).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9444A8BF-12EB-43C6-95A8-C6CB0AE73962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Após o título, deve-se descrever o problema ou situação detalhadamente.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4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449C9C9-8151-4408-AE3C-339766648306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Terminada a descrição, devem-se abordar em detalhes os aspectos ligados ao problema ou à situação, utilizando-se exemplos, explicações, testemunhos, comparações etc.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Ao final dessa seção, deve-se encerrar com a descrição dos resultados provocados pelo problema ou situação.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6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6F88DA43-2129-4548-8FAD-6BA3B1507ACC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Entre as características exigidas dos documentos que fazem parte da correspondência organizacional estão a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clareza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e a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brevidade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Tão importante quanto a clareza e a brevidade são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respeito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polidez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ao se relacionar com seus colegas de trabalho. </a:t>
            </a:r>
          </a:p>
        </p:txBody>
      </p:sp>
    </p:spTree>
    <p:extLst>
      <p:ext uri="{BB962C8B-B14F-4D97-AF65-F5344CB8AC3E}">
        <p14:creationId xmlns:p14="http://schemas.microsoft.com/office/powerpoint/2010/main" val="10116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231E816E-BAA5-4FE6-9AF3-1EE225AABCB4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Seção da Solução: é a segunda a ser redigida.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 ter um título interessante e esclarecedor sobre o caminho da solução apresentada.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6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CEA0DD41-21DD-4DD4-AA13-C557C24E3C00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 primeiro período dessa seção deve mostrar de onde surgiu a solução, como surgiu e o que ela fará em benefício da solução do problema.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4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77181259-4BA1-42A2-820D-6842A59BAC92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Após esse período deve-se descrever a solução em detalhes, antecipando todas as objeções e respondendo a todas as perguntas que o leitor possa fazer.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29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32DCBA13-CE3D-4FA8-B68C-9283A572EDE6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Ao final dessa seção, deve-se encerrar descrevendo cada um dos benefícios que serão alcançados. Tais benefícios devem ser redigidos na ordem do mais para o menos importante, sempre apoiados com o seu porquê.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41B4298-3034-46B0-83C2-5FF25E0437ED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Seção da Introdução: é o início do corpo do relatório e a terceira parte a ser redigida.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Deve ser curta, tendo, no máximo, três parágrafos.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O texto deve esclarecer o assunto ao leitor, por meio de um breve histórico sobre o que originou o problema. 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3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27438E0C-6FC2-4C33-8AB8-87E907312696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Fechamento: quarta parte a ser redigida.  </a:t>
            </a:r>
          </a:p>
          <a:p>
            <a:pPr marL="400050"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Deve colocar em evidência os principais pontos descritos no corpo do relatório.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Deve listar os principais pontos do problema e, em seguida, os pontos da solução.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 conclusão deve ser redigida em um único parágrafo.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2B1C77A7-00FC-4CFE-8631-E9BA4BF85DE8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 Recomendações: é a quinta parte a ser redigida.  </a:t>
            </a:r>
          </a:p>
          <a:p>
            <a:pPr marL="400050"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Deve dizer claramente ao leitor o que deve ser feito.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Deve ser escrito de maneira afirmativa para não deixar dúvidas.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Seus períodos devem começar com verbos no infinitivo (realizar, crescer, mudar etc).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As recomendações devem ser escritas em forma de lista. 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65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4FD0B39-1631-4331-8211-05B6CD224054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f. Abertura: é a última parte a ser redigida e contém o sumário do relatório.  </a:t>
            </a:r>
            <a:endParaRPr lang="en-US" sz="2400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i.</a:t>
            </a:r>
            <a:r>
              <a:rPr lang="en-US" sz="2400" b="1" dirty="0"/>
              <a:t> Sumário: é composto por cinco parágrafos, obedecendo à estrutura do corpo do Relatório Gerencial apresentado anteriormente.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62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AD7FF2E0-4868-4423-BF32-128F02EF2585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Parecer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Parecer é um documento que apresenta a análise de um caso, apontando uma solução favorável ou contrária ao processo analisado</a:t>
            </a: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Enquanto uma informação fornece os fatos, o parecer os interpreta, indicando de forma fundamentada, em dispositivos legais e informações diversas, a melhor solução para o caso analisado.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5D4A67E-891A-8B49-BBEE-82BA3D49EDDF}"/>
                  </a:ext>
                </a:extLst>
              </p14:cNvPr>
              <p14:cNvContentPartPr/>
              <p14:nvPr/>
            </p14:nvContentPartPr>
            <p14:xfrm>
              <a:off x="1273680" y="4329000"/>
              <a:ext cx="2070360" cy="5180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5D4A67E-891A-8B49-BBEE-82BA3D49ED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320" y="4319640"/>
                <a:ext cx="2089080" cy="5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43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77F692D7-2263-4379-8221-E8034A5A7035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É um procedimento administrativo que, por meio da análise e apresentação de um ponto de vista fundamentado, esclarece dúvidas e emite a opinião do parecerista acerca do problema que lhe coube analisar (MEDEIROS, 2001).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129A836-4CF0-C54E-A17C-5EDC938FC0DE}"/>
              </a:ext>
            </a:extLst>
          </p:cNvPr>
          <p:cNvSpPr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Portanto, essas serão também características exigidas ao se elaborarem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Relatórios e Pareceres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documentos que têm em comum o fato de apresentarem uma visão bastante pessoal dos fatos relatados.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B6BE3A7-624B-D042-A47E-7B232D1CE919}"/>
                  </a:ext>
                </a:extLst>
              </p14:cNvPr>
              <p14:cNvContentPartPr/>
              <p14:nvPr/>
            </p14:nvContentPartPr>
            <p14:xfrm>
              <a:off x="1580400" y="4336200"/>
              <a:ext cx="9269640" cy="6494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B6BE3A7-624B-D042-A47E-7B232D1CE9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1040" y="4326840"/>
                <a:ext cx="9288360" cy="6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701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93D52504-B9A2-4FDD-90E9-3131E4BCD244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 Parecer é composto pelas seguintes partes: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parecer, seguido do número de ordem, dia, mês e ano.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Assunto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objeto de análise do parecerista.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exposição detalhada do assunto.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2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2FC4EA49-005F-428F-9362-7D6293240D3A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ponto de vista do redator sobre o assunto analisado, apresentando posicionamento favorável ou desfavorável.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data, assinatura e cargo do parecerista.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0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DE5115-89C8-4B9C-B0E8-78A15C20C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402E2-72CC-4683-9B83-1126540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61C215-3602-426A-8603-105CB3438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4" r="10839" b="2"/>
          <a:stretch/>
        </p:blipFill>
        <p:spPr>
          <a:xfrm>
            <a:off x="2269237" y="1247835"/>
            <a:ext cx="7653528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27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02F1486-EB52-43A5-93DE-AA9273191DE4}"/>
              </a:ext>
            </a:extLst>
          </p:cNvPr>
          <p:cNvSpPr/>
          <p:nvPr/>
        </p:nvSpPr>
        <p:spPr>
          <a:xfrm>
            <a:off x="5149689" y="1268898"/>
            <a:ext cx="5852160" cy="4361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Amparado no conteúdo teórico, sobre os gêneros textuais relatório e parecer, elabore um relatório gerencial – situacional – com base nos conteúdos, metodologia e critérios de avaliação da disciplina </a:t>
            </a:r>
            <a:r>
              <a:rPr lang="en-US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e expressão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Após essa atividade escreva um parecer sobre o mesmo conteúdo. </a:t>
            </a:r>
          </a:p>
          <a:p>
            <a:pPr indent="-228600" algn="just" defTabSz="9144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relatório poderá ser escrito em grupo, mas o parecer será individual.</a:t>
            </a:r>
          </a:p>
          <a:p>
            <a:pPr indent="-228600" algn="just" defTabSz="9144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Entrega: 03 de novembro de 2021.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3335BD0-E1C5-824C-954F-73A96D8078C7}"/>
                  </a:ext>
                </a:extLst>
              </p14:cNvPr>
              <p14:cNvContentPartPr/>
              <p14:nvPr/>
            </p14:nvContentPartPr>
            <p14:xfrm>
              <a:off x="6602400" y="2706840"/>
              <a:ext cx="3807720" cy="13021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3335BD0-E1C5-824C-954F-73A96D8078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3040" y="2697480"/>
                <a:ext cx="3826440" cy="13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3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927EC12-9709-4EBE-BED1-4CE76F0C5653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CONCEITO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é uma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exposição minuciosa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dos fatos colhidos por meio da observação de uma determinada situação.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Parecer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é a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dada por alguém acerca de determinado assunto.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06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26BA9D2-D316-4540-A851-D44E466C9759}"/>
              </a:ext>
            </a:extLst>
          </p:cNvPr>
          <p:cNvSpPr/>
          <p:nvPr/>
        </p:nvSpPr>
        <p:spPr>
          <a:xfrm>
            <a:off x="1451580" y="2143765"/>
            <a:ext cx="9436404" cy="3427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Relatório  </a:t>
            </a:r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 Relatório é um documento por meio do qual se expõe um ou vários fatos, em que se discriminam seus aspectos e elementos. É, geralmente, dirigido ao superior hierárquico e dele consta exposição circunstanciada sobre atividades em função do cargo que exerce o relator.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B1E8A9C-B764-3541-9356-7A16958D704F}"/>
                  </a:ext>
                </a:extLst>
              </p14:cNvPr>
              <p14:cNvContentPartPr/>
              <p14:nvPr/>
            </p14:nvContentPartPr>
            <p14:xfrm>
              <a:off x="4355280" y="3319200"/>
              <a:ext cx="1652760" cy="18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B1E8A9C-B764-3541-9356-7A16958D70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5920" y="3309840"/>
                <a:ext cx="16714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17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458B5D5-396E-45A0-ADB6-8AA3573FCB23}"/>
              </a:ext>
            </a:extLst>
          </p:cNvPr>
          <p:cNvSpPr/>
          <p:nvPr/>
        </p:nvSpPr>
        <p:spPr>
          <a:xfrm>
            <a:off x="4637863" y="804520"/>
            <a:ext cx="6102559" cy="4431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Depois de lido e examinado, esse documento é arquivado. Desse modo, ele constitui-se um documento importante, disponível, a qualquer tempo, para consulta da organização.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80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1C16A9A6-D21C-0A47-9E4B-FA1B758A095F}"/>
              </a:ext>
            </a:extLst>
          </p:cNvPr>
          <p:cNvSpPr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Decorre daí a necessidade de as pessoas encarregadas de sua elaboração </a:t>
            </a:r>
            <a:r>
              <a:rPr 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aprimorarem ao máximo sua execução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obedecendo a algumas normas básicas que darão coerência ao documento, tornando-o claro, fácil de ser consultado e substancial (MARTINS, 2000).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85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7BB59410DAF249A19FAF38D3399AA5" ma:contentTypeVersion="2" ma:contentTypeDescription="Crie um novo documento." ma:contentTypeScope="" ma:versionID="7e2d38d639fc7c008d36fbe225de9cab">
  <xsd:schema xmlns:xsd="http://www.w3.org/2001/XMLSchema" xmlns:xs="http://www.w3.org/2001/XMLSchema" xmlns:p="http://schemas.microsoft.com/office/2006/metadata/properties" xmlns:ns2="3b334478-6a57-4fb9-a14e-ba0cdaa0f6e7" targetNamespace="http://schemas.microsoft.com/office/2006/metadata/properties" ma:root="true" ma:fieldsID="2b62daecde70a65be2041566e1107d79" ns2:_="">
    <xsd:import namespace="3b334478-6a57-4fb9-a14e-ba0cdaa0f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334478-6a57-4fb9-a14e-ba0cdaa0f6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FB5618-E7F4-4CB6-8122-B327CFC01E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3EFEB7-D827-4C02-9B01-830C68F03ABC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3b334478-6a57-4fb9-a14e-ba0cdaa0f6e7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6F962C-1CCE-436E-87EB-039EACC869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334478-6a57-4fb9-a14e-ba0cdaa0f6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2173</Words>
  <Application>Microsoft Office PowerPoint</Application>
  <PresentationFormat>Widescreen</PresentationFormat>
  <Paragraphs>163</Paragraphs>
  <Slides>53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7" baseType="lpstr">
      <vt:lpstr>Arial</vt:lpstr>
      <vt:lpstr>Calibri</vt:lpstr>
      <vt:lpstr>Gill Sans MT</vt:lpstr>
      <vt:lpstr>Galeria</vt:lpstr>
      <vt:lpstr>Relatório e parecer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e parecer</dc:title>
  <dc:creator>Compaq</dc:creator>
  <cp:lastModifiedBy>KENNEDY SANTOS VIANA</cp:lastModifiedBy>
  <cp:revision>69</cp:revision>
  <dcterms:modified xsi:type="dcterms:W3CDTF">2022-04-02T23:17:35Z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0x0101000B7BB59410DAF249A19FAF38D3399AA5</vt:lpwstr>
  </property>
</Properties>
</file>