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BCD79-A40F-468F-BFBF-AB3468D6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Como tornar a linguagem mais compreensível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1FBF3-A95C-4E7F-B113-EBE6F14AC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b="1" dirty="0"/>
              <a:t>Comunicação e expressão</a:t>
            </a:r>
          </a:p>
        </p:txBody>
      </p:sp>
    </p:spTree>
    <p:extLst>
      <p:ext uri="{BB962C8B-B14F-4D97-AF65-F5344CB8AC3E}">
        <p14:creationId xmlns:p14="http://schemas.microsoft.com/office/powerpoint/2010/main" val="201987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25986B-23B0-4980-BBE1-B9E9CD3488D8}"/>
              </a:ext>
            </a:extLst>
          </p:cNvPr>
          <p:cNvSpPr txBox="1"/>
          <p:nvPr/>
        </p:nvSpPr>
        <p:spPr>
          <a:xfrm>
            <a:off x="0" y="159026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clareza também é fruto da utilização de palavras precisas (código fechado). Daí ser desejável que se rejeitam expressões imprecisas e os juízos de valor. Exemplos: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Sala grande.  (impreciso) 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Sala de 10m</a:t>
            </a:r>
            <a:r>
              <a:rPr lang="pt-BR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    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Bela sala (impreciso)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Sala acarpetada, com refrigeração do ar, iluminação natural, decorada. (preciso)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5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F19DB6F-EA29-4A90-9A3F-7EC85B8D6416}"/>
              </a:ext>
            </a:extLst>
          </p:cNvPr>
          <p:cNvSpPr txBox="1"/>
          <p:nvPr/>
        </p:nvSpPr>
        <p:spPr>
          <a:xfrm>
            <a:off x="251791" y="0"/>
            <a:ext cx="1176793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Vocabulário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Palavras abstratas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Por isso, a necessidade de concretizar as ideias.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300A25-BD0B-46E4-AEC9-D6A103A48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74840"/>
              </p:ext>
            </p:extLst>
          </p:nvPr>
        </p:nvGraphicFramePr>
        <p:xfrm>
          <a:off x="1819965" y="2954655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17296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23271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531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Palavras abstratas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Palavras que encerram juízo de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Palavras amplas de </a:t>
                      </a:r>
                      <a:r>
                        <a:rPr lang="pt-BR" dirty="0" err="1"/>
                        <a:t>referenacial</a:t>
                      </a:r>
                      <a:r>
                        <a:rPr lang="pt-BR" dirty="0"/>
                        <a:t> impreciso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Felicidade</a:t>
                      </a:r>
                    </a:p>
                    <a:p>
                      <a:r>
                        <a:rPr lang="pt-BR" dirty="0"/>
                        <a:t>liberdade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Errado</a:t>
                      </a:r>
                    </a:p>
                    <a:p>
                      <a:r>
                        <a:rPr lang="pt-BR" dirty="0"/>
                        <a:t>Bom</a:t>
                      </a:r>
                    </a:p>
                    <a:p>
                      <a:r>
                        <a:rPr lang="pt-BR" dirty="0"/>
                        <a:t>mau</a:t>
                      </a:r>
                    </a:p>
                    <a:p>
                      <a:r>
                        <a:rPr lang="pt-BR" dirty="0"/>
                        <a:t>Certo</a:t>
                      </a:r>
                    </a:p>
                    <a:p>
                      <a:r>
                        <a:rPr lang="pt-BR" dirty="0"/>
                        <a:t>agradável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Reacionário</a:t>
                      </a:r>
                    </a:p>
                    <a:p>
                      <a:r>
                        <a:rPr lang="pt-BR" dirty="0"/>
                        <a:t>Comunista</a:t>
                      </a:r>
                    </a:p>
                    <a:p>
                      <a:r>
                        <a:rPr lang="pt-BR" dirty="0"/>
                        <a:t>Esquerda</a:t>
                      </a:r>
                    </a:p>
                    <a:p>
                      <a:r>
                        <a:rPr lang="pt-BR" dirty="0"/>
                        <a:t>Direita</a:t>
                      </a:r>
                    </a:p>
                    <a:p>
                      <a:r>
                        <a:rPr lang="pt-BR" dirty="0"/>
                        <a:t>neoliberal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2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3B04B1-8341-40D0-AD2D-705B85C20ABE}"/>
              </a:ext>
            </a:extLst>
          </p:cNvPr>
          <p:cNvSpPr txBox="1"/>
          <p:nvPr/>
        </p:nvSpPr>
        <p:spPr>
          <a:xfrm>
            <a:off x="132522" y="185530"/>
            <a:ext cx="11966713" cy="50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Generalizações</a:t>
            </a:r>
          </a:p>
          <a:p>
            <a:pPr algn="just">
              <a:lnSpc>
                <a:spcPct val="150000"/>
              </a:lnSpc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uso de vocabulário genérico deixa de particularizar, torna o texto comum, não característico. Assim, em vez de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profissional,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que é genérico, diz-se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metalúrgico, bancário, engenheiro, agrônomo, revisor, secretária.   </a:t>
            </a:r>
          </a:p>
        </p:txBody>
      </p:sp>
    </p:spTree>
    <p:extLst>
      <p:ext uri="{BB962C8B-B14F-4D97-AF65-F5344CB8AC3E}">
        <p14:creationId xmlns:p14="http://schemas.microsoft.com/office/powerpoint/2010/main" val="9263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F4359A-EDA9-4C57-A52F-BFFD0DA3B337}"/>
              </a:ext>
            </a:extLst>
          </p:cNvPr>
          <p:cNvSpPr txBox="1"/>
          <p:nvPr/>
        </p:nvSpPr>
        <p:spPr>
          <a:xfrm>
            <a:off x="172278" y="212035"/>
            <a:ext cx="119137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As generalizações tornam as ideias confusas, não defensáveis logicamente. Assim: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Leite faz mal às crianças.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Leite contaminado por radiação faz mal às crianças.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Leite contaminado por radiação provoca diarreia nas crianças.</a:t>
            </a:r>
          </a:p>
        </p:txBody>
      </p:sp>
    </p:spTree>
    <p:extLst>
      <p:ext uri="{BB962C8B-B14F-4D97-AF65-F5344CB8AC3E}">
        <p14:creationId xmlns:p14="http://schemas.microsoft.com/office/powerpoint/2010/main" val="5027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6A42791-D818-4D3D-81AE-F2FEEBD4F346}"/>
              </a:ext>
            </a:extLst>
          </p:cNvPr>
          <p:cNvSpPr txBox="1"/>
          <p:nvPr/>
        </p:nvSpPr>
        <p:spPr>
          <a:xfrm>
            <a:off x="0" y="212035"/>
            <a:ext cx="12019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uso de vocabulário concreto na redação empresarial parece obter melhor resultado, tornando as informações específicas.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Observe a escala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concretizante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das expressões seguintes: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F502F3B-151D-4D82-9972-3281C066C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1903"/>
              </p:ext>
            </p:extLst>
          </p:nvPr>
        </p:nvGraphicFramePr>
        <p:xfrm>
          <a:off x="1607930" y="359335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0836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86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preços</a:t>
                      </a:r>
                    </a:p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Política de preços</a:t>
                      </a:r>
                    </a:p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de preços</a:t>
                      </a:r>
                    </a:p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 geral</a:t>
                      </a:r>
                    </a:p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Preços para clientes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</a:t>
                      </a:r>
                    </a:p>
                    <a:p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</a:t>
                      </a:r>
                      <a:r>
                        <a:rPr lang="pt-BR" sz="2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pentium</a:t>
                      </a:r>
                      <a:endParaRPr lang="pt-BR" sz="2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Cumpotador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pentium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com 60 </a:t>
                      </a:r>
                      <a:r>
                        <a:rPr lang="pt-B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kbytes</a:t>
                      </a: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memória </a:t>
                      </a:r>
                    </a:p>
                    <a:p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6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5E8470-E39E-418B-BC43-F23D8E1E1B74}"/>
              </a:ext>
            </a:extLst>
          </p:cNvPr>
          <p:cNvSpPr txBox="1"/>
          <p:nvPr/>
        </p:nvSpPr>
        <p:spPr>
          <a:xfrm>
            <a:off x="106017" y="159026"/>
            <a:ext cx="11993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Restringindo o sentido, amplia-se a compreensão. Daí a necessidade de fugir ao adjetivo genérico que nenhuma ideia acrescenta ao substantivo. Exemplos: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A4FC079-2757-491F-AEC0-238CF5F2B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36826"/>
              </p:ext>
            </p:extLst>
          </p:nvPr>
        </p:nvGraphicFramePr>
        <p:xfrm>
          <a:off x="238539" y="2220747"/>
          <a:ext cx="113968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869">
                  <a:extLst>
                    <a:ext uri="{9D8B030D-6E8A-4147-A177-3AD203B41FA5}">
                      <a16:colId xmlns:a16="http://schemas.microsoft.com/office/drawing/2014/main" val="162239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Prédio feio (excessivamente vago)</a:t>
                      </a:r>
                    </a:p>
                    <a:p>
                      <a:endParaRPr lang="pt-BR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Prédio abandonado ( menos vago)</a:t>
                      </a:r>
                    </a:p>
                    <a:p>
                      <a:endParaRPr lang="pt-BR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Prédio com rachaduras na estrutura, desabamento da cobertura, abandonado ( concretização dos fatos)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9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319B250-B366-4053-B2ED-FF2827018C5F}"/>
              </a:ext>
            </a:extLst>
          </p:cNvPr>
          <p:cNvSpPr txBox="1"/>
          <p:nvPr/>
        </p:nvSpPr>
        <p:spPr>
          <a:xfrm>
            <a:off x="159026" y="251791"/>
            <a:ext cx="12032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Economia verbal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Prolixo  X Conciso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092518-2031-4800-8B54-0D28E543C9BB}"/>
              </a:ext>
            </a:extLst>
          </p:cNvPr>
          <p:cNvSpPr txBox="1"/>
          <p:nvPr/>
        </p:nvSpPr>
        <p:spPr>
          <a:xfrm>
            <a:off x="331304" y="278296"/>
            <a:ext cx="11688418" cy="613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1- Frases curtas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Verbos na voz ativa;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Utilização de vocabulário simples (não técnico);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Eliminação de palavras desnecessárias;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Utilização de linguagem próxima da coloquialidade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6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F6C0DC5-C018-49F7-A786-3A968A2AF05F}"/>
              </a:ext>
            </a:extLst>
          </p:cNvPr>
          <p:cNvSpPr txBox="1"/>
          <p:nvPr/>
        </p:nvSpPr>
        <p:spPr>
          <a:xfrm>
            <a:off x="0" y="132522"/>
            <a:ext cx="11940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Palavras que colaboram com a fluência do texto: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Por isso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Contudo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Todavia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Anteriormente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Por fim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Finalmente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C2B99D-EEF5-4BF2-845D-80FC86C5C00F}"/>
              </a:ext>
            </a:extLst>
          </p:cNvPr>
          <p:cNvSpPr txBox="1"/>
          <p:nvPr/>
        </p:nvSpPr>
        <p:spPr>
          <a:xfrm>
            <a:off x="145774" y="172278"/>
            <a:ext cx="119402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Voz ativa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Foram realizadas pesquisas...</a:t>
            </a: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empresa Arapongas realizou pesquisas...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segunda é mais enfática e muito mais clara.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voz passiva, no entanto, tem contra si o fato de que é construída com auxiliares ser e estar, que dão ao texto monotonia. </a:t>
            </a:r>
          </a:p>
        </p:txBody>
      </p:sp>
    </p:spTree>
    <p:extLst>
      <p:ext uri="{BB962C8B-B14F-4D97-AF65-F5344CB8AC3E}">
        <p14:creationId xmlns:p14="http://schemas.microsoft.com/office/powerpoint/2010/main" val="8123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B12B2A-F105-412F-9E15-CF4BCC82F159}"/>
              </a:ext>
            </a:extLst>
          </p:cNvPr>
          <p:cNvSpPr/>
          <p:nvPr/>
        </p:nvSpPr>
        <p:spPr>
          <a:xfrm>
            <a:off x="92765" y="-1"/>
            <a:ext cx="119799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voz passiva desvitaliza a mensagem e dificulta ao leitor a rápida assimilação das ideias.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As frases passivas exigem maior número de palavras, desfiguram os textos, enfraquecem verbos. Exemplos: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6C42B8-C411-4F57-AC58-EFD59758D4D1}"/>
              </a:ext>
            </a:extLst>
          </p:cNvPr>
          <p:cNvSpPr/>
          <p:nvPr/>
        </p:nvSpPr>
        <p:spPr>
          <a:xfrm>
            <a:off x="-1" y="1"/>
            <a:ext cx="119799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diretor da empresa foi informado de que a reunião da diretoria será realizada em 15/09/2018.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secretaria informou ao diretor da empresa que a reunião da diretoria será dia 15/09/2018.  </a:t>
            </a:r>
          </a:p>
        </p:txBody>
      </p:sp>
    </p:spTree>
    <p:extLst>
      <p:ext uri="{BB962C8B-B14F-4D97-AF65-F5344CB8AC3E}">
        <p14:creationId xmlns:p14="http://schemas.microsoft.com/office/powerpoint/2010/main" val="36813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0A46F1-BAEE-41FF-B2F8-D60289E9936B}"/>
              </a:ext>
            </a:extLst>
          </p:cNvPr>
          <p:cNvSpPr txBox="1"/>
          <p:nvPr/>
        </p:nvSpPr>
        <p:spPr>
          <a:xfrm>
            <a:off x="198783" y="238539"/>
            <a:ext cx="11807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Acredita-se que esta política de preços reverterá em benefícios para todos.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Acredito que esta política de preços reverterá em benefícios para 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7AD92-FA62-4B04-9F26-B295DD925F58}"/>
              </a:ext>
            </a:extLst>
          </p:cNvPr>
          <p:cNvSpPr txBox="1"/>
          <p:nvPr/>
        </p:nvSpPr>
        <p:spPr>
          <a:xfrm>
            <a:off x="106017" y="119270"/>
            <a:ext cx="11966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Há ocasiões, todavia, em que a voz passiva se justifica, como, por exemplo, quando se quer privilegiar o objeto ou quando o agente tem importância: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relatório foi escrito pelo presidente.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5D7D25-7498-46C7-B3DA-CDD5CB4C459B}"/>
              </a:ext>
            </a:extLst>
          </p:cNvPr>
          <p:cNvSpPr/>
          <p:nvPr/>
        </p:nvSpPr>
        <p:spPr>
          <a:xfrm>
            <a:off x="0" y="119271"/>
            <a:ext cx="120594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Aqui é também oportuno assinalar que não devem constituir sujeito palavras abstratas, como em: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 formação de Jornalismo ou Letras é requisito fundamental para a constituição de uma equipe de redatores empresariais.</a:t>
            </a:r>
          </a:p>
          <a:p>
            <a:pPr algn="just"/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Os redatores devem ter concluído curso universitário nas áreas de Jornalismo ou letras.</a:t>
            </a:r>
          </a:p>
        </p:txBody>
      </p:sp>
    </p:spTree>
    <p:extLst>
      <p:ext uri="{BB962C8B-B14F-4D97-AF65-F5344CB8AC3E}">
        <p14:creationId xmlns:p14="http://schemas.microsoft.com/office/powerpoint/2010/main" val="24459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BB59410DAF249A19FAF38D3399AA5" ma:contentTypeVersion="2" ma:contentTypeDescription="Crie um novo documento." ma:contentTypeScope="" ma:versionID="7e2d38d639fc7c008d36fbe225de9cab">
  <xsd:schema xmlns:xsd="http://www.w3.org/2001/XMLSchema" xmlns:xs="http://www.w3.org/2001/XMLSchema" xmlns:p="http://schemas.microsoft.com/office/2006/metadata/properties" xmlns:ns2="3b334478-6a57-4fb9-a14e-ba0cdaa0f6e7" targetNamespace="http://schemas.microsoft.com/office/2006/metadata/properties" ma:root="true" ma:fieldsID="2b62daecde70a65be2041566e1107d79" ns2:_="">
    <xsd:import namespace="3b334478-6a57-4fb9-a14e-ba0cdaa0f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34478-6a57-4fb9-a14e-ba0cdaa0f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71C64-A1EB-4082-BD8B-79C2114513ED}"/>
</file>

<file path=customXml/itemProps2.xml><?xml version="1.0" encoding="utf-8"?>
<ds:datastoreItem xmlns:ds="http://schemas.openxmlformats.org/officeDocument/2006/customXml" ds:itemID="{82444FA6-0A19-4EFC-920F-004BA68BF814}"/>
</file>

<file path=customXml/itemProps3.xml><?xml version="1.0" encoding="utf-8"?>
<ds:datastoreItem xmlns:ds="http://schemas.openxmlformats.org/officeDocument/2006/customXml" ds:itemID="{06D915AD-7D17-4AF5-8345-9B3EB39DE97C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570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Galeria</vt:lpstr>
      <vt:lpstr>Como tornar a linguagem mais compreensível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tonar a linguagem mais compreensível</dc:title>
  <dc:creator>prof Celio Aparecido Garcia Celio</dc:creator>
  <cp:lastModifiedBy>CELIO APARECIDO GARCIA</cp:lastModifiedBy>
  <cp:revision>20</cp:revision>
  <dcterms:created xsi:type="dcterms:W3CDTF">2018-09-04T20:23:54Z</dcterms:created>
  <dcterms:modified xsi:type="dcterms:W3CDTF">2022-02-15T11:55:59Z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0x0101000B7BB59410DAF249A19FAF38D3399AA5</vt:lpwstr>
  </property>
</Properties>
</file>