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1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1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4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84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44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9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1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15D0-0E1A-44F8-81E9-0911EB54ADE4}" type="datetimeFigureOut">
              <a:rPr lang="pt-PT" smtClean="0"/>
              <a:t>18/10/2021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E9EF22-CD00-42AC-90F5-46328302179E}" type="slidenum">
              <a:rPr lang="pt-PT" smtClean="0"/>
              <a:t>‹nº›</a:t>
            </a:fld>
            <a:endParaRPr lang="pt-P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8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8E6B7-366B-4F39-B76F-D69CC25CE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Dossier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1A33B9-0390-448F-BACC-6F8AD5642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394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89A02-745B-47E5-BA22-89D77E44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864842-6F44-40BF-B1AE-3B752BB7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  <a:p>
            <a:pPr lvl="1"/>
            <a:r>
              <a:rPr lang="pt-PT" dirty="0"/>
              <a:t>Objetivos do cliente</a:t>
            </a:r>
          </a:p>
          <a:p>
            <a:pPr lvl="2"/>
            <a:r>
              <a:rPr lang="pt-PT" dirty="0"/>
              <a:t>O cliente quer uma plataforma onde pode ser visto os designs de cada designer onde estes podem fazer o upload dos seus projetos.</a:t>
            </a:r>
          </a:p>
          <a:p>
            <a:pPr lvl="1"/>
            <a:r>
              <a:rPr lang="pt-PT" dirty="0"/>
              <a:t> Âmbito do Projeto</a:t>
            </a:r>
          </a:p>
          <a:p>
            <a:pPr lvl="2"/>
            <a:r>
              <a:rPr lang="pt-PT" dirty="0"/>
              <a:t>Na Unidade Curricular Laboratório de Projeto foi-nos proposto a elaboração de um problema onde este vai ser resolvido.</a:t>
            </a:r>
          </a:p>
        </p:txBody>
      </p:sp>
    </p:spTree>
    <p:extLst>
      <p:ext uri="{BB962C8B-B14F-4D97-AF65-F5344CB8AC3E}">
        <p14:creationId xmlns:p14="http://schemas.microsoft.com/office/powerpoint/2010/main" val="154322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09DB1-BC61-47C2-9E2B-4F779D7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9D8A4D-7A14-43D2-8AC5-36F74E9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Descrição</a:t>
            </a:r>
          </a:p>
          <a:p>
            <a:pPr lvl="1"/>
            <a:r>
              <a:rPr lang="pt-PT" dirty="0"/>
              <a:t>Necessidades do utilizador</a:t>
            </a:r>
          </a:p>
          <a:p>
            <a:pPr lvl="2"/>
            <a:r>
              <a:rPr lang="pt-PT" dirty="0"/>
              <a:t>O utilizador designer precisa de conseguir fazer upload dos seus projetos para a plataforma e o utilizador editor precisa conseguir ver os projetos dos designers na plataforma.</a:t>
            </a:r>
          </a:p>
          <a:p>
            <a:pPr lvl="1"/>
            <a:r>
              <a:rPr lang="pt-PT" dirty="0"/>
              <a:t>Dependências e </a:t>
            </a:r>
            <a:r>
              <a:rPr lang="pt-PT" dirty="0" err="1"/>
              <a:t>Assumptions</a:t>
            </a:r>
            <a:endParaRPr lang="pt-PT" dirty="0"/>
          </a:p>
          <a:p>
            <a:pPr lvl="2"/>
            <a:r>
              <a:rPr lang="pt-PT" dirty="0"/>
              <a:t>Os utilizadores só conseguirão utilizar a plataforma se existir ligação à internet;</a:t>
            </a:r>
          </a:p>
          <a:p>
            <a:pPr lvl="2"/>
            <a:r>
              <a:rPr lang="pt-PT" dirty="0"/>
              <a:t>O site precisa de estar conectado a uma base de dados;</a:t>
            </a:r>
          </a:p>
          <a:p>
            <a:pPr marL="914400" lvl="2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1068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93C6A-E331-493A-A88B-078B7EDC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Requisitos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669086-52EA-4130-9DF3-588AEAEB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Requisitos Funcionais </a:t>
            </a:r>
          </a:p>
          <a:p>
            <a:pPr lvl="1"/>
            <a:r>
              <a:rPr lang="pt-PT" dirty="0"/>
              <a:t>Visualizar os designs disponíveis;</a:t>
            </a:r>
          </a:p>
          <a:p>
            <a:pPr lvl="1"/>
            <a:r>
              <a:rPr lang="pt-PT" dirty="0"/>
              <a:t>Fazer upload de projetos;</a:t>
            </a:r>
          </a:p>
          <a:p>
            <a:pPr lvl="1"/>
            <a:r>
              <a:rPr lang="pt-PT" dirty="0"/>
              <a:t>Editar os projetos;</a:t>
            </a:r>
          </a:p>
          <a:p>
            <a:r>
              <a:rPr lang="pt-PT" dirty="0"/>
              <a:t>Requisitos de Sistema</a:t>
            </a:r>
          </a:p>
          <a:p>
            <a:pPr lvl="1"/>
            <a:r>
              <a:rPr lang="pt-PT" dirty="0"/>
              <a:t>O sistema necessita de conexão à internet</a:t>
            </a:r>
          </a:p>
        </p:txBody>
      </p:sp>
    </p:spTree>
    <p:extLst>
      <p:ext uri="{BB962C8B-B14F-4D97-AF65-F5344CB8AC3E}">
        <p14:creationId xmlns:p14="http://schemas.microsoft.com/office/powerpoint/2010/main" val="74493973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149</Words>
  <Application>Microsoft Office PowerPoint</Application>
  <PresentationFormat>Ecrã Panorâmico</PresentationFormat>
  <Paragraphs>21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Galeria</vt:lpstr>
      <vt:lpstr>Dossier do projeto</vt:lpstr>
      <vt:lpstr>Especificação de requisitos</vt:lpstr>
      <vt:lpstr>Especificação de Requisitos</vt:lpstr>
      <vt:lpstr>Requisitos do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do projeto</dc:title>
  <dc:creator>Rafael Pinheiro Ferraz</dc:creator>
  <cp:lastModifiedBy>Rafael Pinheiro Ferraz</cp:lastModifiedBy>
  <cp:revision>1</cp:revision>
  <dcterms:created xsi:type="dcterms:W3CDTF">2021-10-18T12:09:55Z</dcterms:created>
  <dcterms:modified xsi:type="dcterms:W3CDTF">2021-10-18T13:00:14Z</dcterms:modified>
</cp:coreProperties>
</file>