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2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3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3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5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0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2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0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4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10/11/2021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60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B742D62-693F-4624-BCC1-F0ADD4B45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pt-PT" dirty="0">
                <a:solidFill>
                  <a:schemeClr val="tx2">
                    <a:alpha val="80000"/>
                  </a:schemeClr>
                </a:solidFill>
              </a:rPr>
              <a:t>Requisitos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34EB2E-96F1-4D6F-88F1-DFCA90D2D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/>
            <a:endParaRPr lang="pt-PT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4" name="Picture 3" descr="ilustração de cubo preto e vermelho 3D">
            <a:extLst>
              <a:ext uri="{FF2B5EF4-FFF2-40B4-BE49-F238E27FC236}">
                <a16:creationId xmlns:a16="http://schemas.microsoft.com/office/drawing/2014/main" id="{C6D71614-83CA-4C85-9C85-0FF8E462E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04" r="27492" b="-1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2012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0F42A-BEF1-457B-B8F3-850C7ED6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Levantamento de requisitos/</a:t>
            </a:r>
            <a:r>
              <a:rPr lang="pt-PT" dirty="0" err="1"/>
              <a:t>Home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2C74F5F-6F90-4E59-B191-04288A6AC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Criar uma página principal;</a:t>
            </a:r>
          </a:p>
          <a:p>
            <a:r>
              <a:rPr lang="pt-PT" dirty="0"/>
              <a:t>Categorias/autores;</a:t>
            </a:r>
          </a:p>
          <a:p>
            <a:r>
              <a:rPr lang="pt-PT" dirty="0"/>
              <a:t>Barra de pesquisa;</a:t>
            </a:r>
          </a:p>
          <a:p>
            <a:r>
              <a:rPr lang="pt-PT" dirty="0"/>
              <a:t>Download</a:t>
            </a:r>
          </a:p>
          <a:p>
            <a:r>
              <a:rPr lang="pt-PT" dirty="0" err="1"/>
              <a:t>Footer</a:t>
            </a:r>
            <a:endParaRPr lang="pt-PT" dirty="0"/>
          </a:p>
          <a:p>
            <a:r>
              <a:rPr lang="pt-PT" dirty="0" err="1"/>
              <a:t>Submit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1940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BD159-9F51-4B25-84ED-2224C054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Submit</a:t>
            </a:r>
            <a:r>
              <a:rPr lang="pt-PT" dirty="0"/>
              <a:t> </a:t>
            </a:r>
            <a:r>
              <a:rPr lang="pt-PT" dirty="0" err="1"/>
              <a:t>page</a:t>
            </a:r>
            <a:r>
              <a:rPr lang="pt-PT" dirty="0"/>
              <a:t>	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F7028D-C9AE-4906-86C1-B7C711E0B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Titulo;</a:t>
            </a:r>
          </a:p>
          <a:p>
            <a:r>
              <a:rPr lang="pt-PT" dirty="0"/>
              <a:t>Descrição;</a:t>
            </a:r>
          </a:p>
          <a:p>
            <a:r>
              <a:rPr lang="pt-PT" dirty="0"/>
              <a:t>Autor;</a:t>
            </a:r>
          </a:p>
          <a:p>
            <a:r>
              <a:rPr lang="pt-PT" dirty="0" err="1"/>
              <a:t>Category</a:t>
            </a:r>
            <a:r>
              <a:rPr lang="pt-PT" dirty="0"/>
              <a:t>;</a:t>
            </a:r>
          </a:p>
          <a:p>
            <a:r>
              <a:rPr lang="pt-PT" dirty="0" err="1"/>
              <a:t>Add</a:t>
            </a:r>
            <a:r>
              <a:rPr lang="pt-PT" dirty="0"/>
              <a:t> </a:t>
            </a:r>
            <a:r>
              <a:rPr lang="pt-PT" dirty="0" err="1"/>
              <a:t>image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8834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C6636-9EEC-4C20-B06C-190946CA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Consultar os projetos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B8F0ED8-A7E5-4DC8-B649-B2DB16FD9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gestor responsável pelos designs da empresa vai querer consultar os projetos desenvolvidos pelos designers, então vai fazer login no website como um gestor. </a:t>
            </a:r>
          </a:p>
          <a:p>
            <a:r>
              <a:rPr lang="pt-PT" dirty="0"/>
              <a:t>Se o sistema de login reconhecer a conta como um gestor então vai ser efetuado um login com sucesso.</a:t>
            </a:r>
          </a:p>
        </p:txBody>
      </p:sp>
    </p:spTree>
    <p:extLst>
      <p:ext uri="{BB962C8B-B14F-4D97-AF65-F5344CB8AC3E}">
        <p14:creationId xmlns:p14="http://schemas.microsoft.com/office/powerpoint/2010/main" val="4083965449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LeftStep">
      <a:dk1>
        <a:srgbClr val="000000"/>
      </a:dk1>
      <a:lt1>
        <a:srgbClr val="FFFFFF"/>
      </a:lt1>
      <a:dk2>
        <a:srgbClr val="41242E"/>
      </a:dk2>
      <a:lt2>
        <a:srgbClr val="E8E2E3"/>
      </a:lt2>
      <a:accent1>
        <a:srgbClr val="80AAA0"/>
      </a:accent1>
      <a:accent2>
        <a:srgbClr val="75AC88"/>
      </a:accent2>
      <a:accent3>
        <a:srgbClr val="85AB82"/>
      </a:accent3>
      <a:accent4>
        <a:srgbClr val="8FAA74"/>
      </a:accent4>
      <a:accent5>
        <a:srgbClr val="A0A47C"/>
      </a:accent5>
      <a:accent6>
        <a:srgbClr val="B19F79"/>
      </a:accent6>
      <a:hlink>
        <a:srgbClr val="AE697A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84</Words>
  <Application>Microsoft Office PowerPoint</Application>
  <PresentationFormat>Ecrã Panorâmico</PresentationFormat>
  <Paragraphs>17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Posterama</vt:lpstr>
      <vt:lpstr>SineVTI</vt:lpstr>
      <vt:lpstr>Requisitos </vt:lpstr>
      <vt:lpstr>Levantamento de requisitos/Home</vt:lpstr>
      <vt:lpstr>Submit page </vt:lpstr>
      <vt:lpstr>Consultar os projetos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Requisitos </dc:title>
  <dc:creator>Rafael Pinheiro Ferraz</dc:creator>
  <cp:lastModifiedBy>Rafael Pinheiro Ferraz</cp:lastModifiedBy>
  <cp:revision>1</cp:revision>
  <dcterms:created xsi:type="dcterms:W3CDTF">2021-10-11T12:48:52Z</dcterms:created>
  <dcterms:modified xsi:type="dcterms:W3CDTF">2021-10-11T13:48:04Z</dcterms:modified>
</cp:coreProperties>
</file>