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1" r:id="rId7"/>
    <p:sldId id="271" r:id="rId8"/>
    <p:sldId id="263" r:id="rId9"/>
    <p:sldId id="269" r:id="rId10"/>
    <p:sldId id="270" r:id="rId11"/>
    <p:sldId id="267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D2784-C0CE-48D2-8C5D-DF063D1F6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E032F6-DCB0-485E-8B43-48019A91B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21F6-442A-4FA3-AA9B-66EEFD3D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BF3F-53A5-470C-83BB-F8E83B56C42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747946-7DE8-43D4-9CB0-D632762F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0B509-3AE9-46F3-B359-9945658B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4B13-4644-4481-94EE-C645F83E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0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BAAD2-F105-455F-A469-6C24E7CE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15A522-7B20-47EF-9EB7-623F7E69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1581BE-703D-4061-867C-AB54106D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BF3F-53A5-470C-83BB-F8E83B56C42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89FB0B-FFDA-4DAF-AC54-BB3DD65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D51E4-D277-4AB6-B1CE-F7618CB2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4B13-4644-4481-94EE-C645F83E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06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342BA3-F3CB-4D68-A978-76FEBEF7F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794F51-01CC-41A1-BE5E-EC8962600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C34FB2-5498-484C-A270-FB813C14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BF3F-53A5-470C-83BB-F8E83B56C42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AB3A54-3578-4437-ABCF-4F9BA7F4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A1BBF3-76F2-41D1-9490-3A9AF7A9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4B13-4644-4481-94EE-C645F83E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1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9FD6B-8A0E-410A-AC78-29EE9D15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783DD-A7E5-41E9-8878-5D8F3BB5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9D721-EEF3-4466-8775-55FFB504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BF3F-53A5-470C-83BB-F8E83B56C42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3CBBD1-0087-4BD8-81F8-E7B3A4A6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D9CFA-CC71-4FE2-AFFD-4C7AF9E7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4B13-4644-4481-94EE-C645F83E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8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632C8-EBF0-46BA-9C86-52A1F4F7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3A8EEA-0454-4633-9A13-9A2848FA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001344-06EF-4366-885E-E30DA581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BF3F-53A5-470C-83BB-F8E83B56C42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AEDF6-44F8-451C-BD35-C9D84CCF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80409-95F2-4C98-87AF-F99C291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4B13-4644-4481-94EE-C645F83E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5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2D22C-8A8D-48DD-A973-FE377961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381909-11AD-4236-B839-0DFBF161D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58AD73-4B23-4EEB-84E9-61663EAE1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90087F-17B0-4EF7-A3D4-4679BE15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BF3F-53A5-470C-83BB-F8E83B56C42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F07965-E2BC-4C10-862B-0A84D3F6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0D1703-1FD7-4822-9ADD-7DBE0483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4B13-4644-4481-94EE-C645F83E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7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F0B42-6F09-4600-82A3-1C97DFF8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84D2B4-5E90-474E-B089-9F2E8B487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158710-1547-444B-824A-76C583B3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597D97-7CE0-4752-811C-0A18A6200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BA44C1F-039D-4724-B069-246E22EC3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635DCC-FC0C-4B7D-B189-50DBAF91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BF3F-53A5-470C-83BB-F8E83B56C42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A57545-A41F-4DD9-8E88-5EF22A75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4E0724-8E9F-4A23-A6B3-8A2AD370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4B13-4644-4481-94EE-C645F83E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32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90BE-F86D-4E24-B179-4727A531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1C28CF-BFEB-4BC5-98E1-A30602A4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BF3F-53A5-470C-83BB-F8E83B56C42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75C4BC-8FC0-491C-9AC0-C0965E39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08E7DD-958F-4F41-B282-989564B1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4B13-4644-4481-94EE-C645F83E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75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10CD3B-9A61-45DC-A525-432DFCA9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BF3F-53A5-470C-83BB-F8E83B56C42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DEBE58-6CE6-437A-BFB0-58C95C66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AB46E8-BAAA-4089-8FFC-40A0A018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4B13-4644-4481-94EE-C645F83E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67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D1240-29C9-4099-B98E-022135C1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E0E2B9-386B-4DF2-8581-EE0B996DD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710AF3-48EE-4E63-ADE0-50D17F5C1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B6BC23-8039-472C-B2F6-EE599893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BF3F-53A5-470C-83BB-F8E83B56C42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A98045-1483-477C-ABA3-8DB1BF63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C54F0B-E0E7-417B-B00B-08704974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4B13-4644-4481-94EE-C645F83E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17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78918-23BA-427E-BA33-B163DC74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05B137-4E39-48BB-B6FF-0D601392D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CB1523-A378-4FB1-9CA9-0580186B0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CAA9C2-58A3-4ABF-953F-9021C0FA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BF3F-53A5-470C-83BB-F8E83B56C42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B3880D-AE2E-4FE9-A1EE-3C0A063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436DC7-193C-4D73-A295-F073E6B9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4B13-4644-4481-94EE-C645F83E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14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1EAC8E-CAE6-41C1-AE05-0A0A85CC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BD0200-CEC2-4CF0-93BF-496572F0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AE3025-79D6-420E-A6FD-AA8D2F197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BF3F-53A5-470C-83BB-F8E83B56C421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C91CC-8D31-4867-AFC1-356AF68BC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2A9689-480A-4A3D-825B-EDD2A1E0F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4B13-4644-4481-94EE-C645F83E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54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C1BE3F78-F75C-4538-9727-FC2D1F694F9D}"/>
              </a:ext>
            </a:extLst>
          </p:cNvPr>
          <p:cNvSpPr/>
          <p:nvPr/>
        </p:nvSpPr>
        <p:spPr>
          <a:xfrm>
            <a:off x="4914900" y="1206500"/>
            <a:ext cx="7289800" cy="5664200"/>
          </a:xfrm>
          <a:custGeom>
            <a:avLst/>
            <a:gdLst>
              <a:gd name="connsiteX0" fmla="*/ 7277100 w 7289800"/>
              <a:gd name="connsiteY0" fmla="*/ 0 h 5664200"/>
              <a:gd name="connsiteX1" fmla="*/ 0 w 7289800"/>
              <a:gd name="connsiteY1" fmla="*/ 5664200 h 5664200"/>
              <a:gd name="connsiteX2" fmla="*/ 7289800 w 7289800"/>
              <a:gd name="connsiteY2" fmla="*/ 5651500 h 5664200"/>
              <a:gd name="connsiteX3" fmla="*/ 7277100 w 72898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9800" h="5664200">
                <a:moveTo>
                  <a:pt x="7277100" y="0"/>
                </a:moveTo>
                <a:lnTo>
                  <a:pt x="0" y="5664200"/>
                </a:lnTo>
                <a:lnTo>
                  <a:pt x="7289800" y="5651500"/>
                </a:lnTo>
                <a:cubicBezTo>
                  <a:pt x="7285567" y="3767667"/>
                  <a:pt x="7281333" y="1883833"/>
                  <a:pt x="727710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DA3186-BC24-4F57-99C3-C388644F6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555067" cy="2387600"/>
          </a:xfrm>
        </p:spPr>
        <p:txBody>
          <a:bodyPr/>
          <a:lstStyle/>
          <a:p>
            <a:r>
              <a:rPr lang="pt-BR" dirty="0"/>
              <a:t>ENTERPRISE CHALLENGE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A73A34-A911-47CD-982E-074811A14D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7" t="29753" r="30557" b="30988"/>
          <a:stretch/>
        </p:blipFill>
        <p:spPr>
          <a:xfrm>
            <a:off x="1100665" y="2506134"/>
            <a:ext cx="4775201" cy="269240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0DCDEB-44D9-4C4C-8B59-C71651AAF6B9}"/>
              </a:ext>
            </a:extLst>
          </p:cNvPr>
          <p:cNvSpPr txBox="1"/>
          <p:nvPr/>
        </p:nvSpPr>
        <p:spPr>
          <a:xfrm>
            <a:off x="8813800" y="6211669"/>
            <a:ext cx="337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ANÁLISE E DESENVOLVIMENTO DE SISTEMAS – 2° SEMESTRE</a:t>
            </a:r>
          </a:p>
        </p:txBody>
      </p:sp>
    </p:spTree>
    <p:extLst>
      <p:ext uri="{BB962C8B-B14F-4D97-AF65-F5344CB8AC3E}">
        <p14:creationId xmlns:p14="http://schemas.microsoft.com/office/powerpoint/2010/main" val="31103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6302A27-0CFE-421A-BF09-A4C5A11E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2509709"/>
            <a:ext cx="9231013" cy="18385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8D0D4D-674C-46E2-9140-7C8D5CA73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547" y="4348291"/>
            <a:ext cx="5572903" cy="140037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B538E50-FA4D-487F-8E1A-6DD4DCEBE04C}"/>
              </a:ext>
            </a:extLst>
          </p:cNvPr>
          <p:cNvSpPr txBox="1"/>
          <p:nvPr/>
        </p:nvSpPr>
        <p:spPr>
          <a:xfrm>
            <a:off x="2616200" y="97160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b="0" i="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</a:rPr>
              <a:t>3 – </a:t>
            </a:r>
            <a:r>
              <a:rPr lang="pt-BR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CLIENTE QUE MAIS REALIZOU PEDIDOS NAQUELE RESTAURANTE</a:t>
            </a:r>
          </a:p>
          <a:p>
            <a:pPr algn="l" fontAlgn="base"/>
            <a:r>
              <a:rPr lang="pt-BR" sz="11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(Dados de clientes com mais recompras para ofertar cupons e promoções, além de coleta de dados para saber as preferências de refeições da região);</a:t>
            </a:r>
            <a:endParaRPr lang="pt-BR" sz="1100" b="0" i="0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0EAFAD4-AB3C-48F9-9419-2A8C1F96B2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7" t="29753" r="30557" b="30988"/>
          <a:stretch/>
        </p:blipFill>
        <p:spPr>
          <a:xfrm>
            <a:off x="0" y="5982014"/>
            <a:ext cx="1553635" cy="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6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908245-4300-4C1D-8BAE-FBA30940D8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F9E4F7-F432-4155-A404-B20FFE56AEB3}"/>
              </a:ext>
            </a:extLst>
          </p:cNvPr>
          <p:cNvSpPr txBox="1"/>
          <p:nvPr/>
        </p:nvSpPr>
        <p:spPr>
          <a:xfrm>
            <a:off x="1936750" y="2463800"/>
            <a:ext cx="83185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  <a:p>
            <a:pPr algn="ctr"/>
            <a:endParaRPr lang="pt-BR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2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5A7B525A-B2FA-425E-8F50-D22B01850C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5DF5F97-5749-45FB-893C-5F3A8FA5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536" y="2817429"/>
            <a:ext cx="6604927" cy="61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2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908245-4300-4C1D-8BAE-FBA30940D8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F9E4F7-F432-4155-A404-B20FFE56AEB3}"/>
              </a:ext>
            </a:extLst>
          </p:cNvPr>
          <p:cNvSpPr txBox="1"/>
          <p:nvPr/>
        </p:nvSpPr>
        <p:spPr>
          <a:xfrm>
            <a:off x="1936750" y="2463800"/>
            <a:ext cx="83185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TRX</a:t>
            </a:r>
          </a:p>
          <a:p>
            <a:pPr algn="ctr"/>
            <a:endParaRPr lang="pt-BR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2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908245-4300-4C1D-8BAE-FBA30940D8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F9E4F7-F432-4155-A404-B20FFE56AEB3}"/>
              </a:ext>
            </a:extLst>
          </p:cNvPr>
          <p:cNvSpPr txBox="1"/>
          <p:nvPr/>
        </p:nvSpPr>
        <p:spPr>
          <a:xfrm>
            <a:off x="1809750" y="1181100"/>
            <a:ext cx="100203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3200" b="1" dirty="0">
              <a:solidFill>
                <a:schemeClr val="bg1"/>
              </a:solidFill>
              <a:latin typeface="Bahnschrift SemiCondensed" panose="020B0502040204020203" pitchFamily="34" charset="0"/>
              <a:cs typeface="Arial" panose="020B0604020202020204" pitchFamily="34" charset="0"/>
            </a:endParaRPr>
          </a:p>
          <a:p>
            <a:r>
              <a:rPr lang="pt-BR" sz="3200" b="1" dirty="0" err="1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Amaryllis</a:t>
            </a:r>
            <a:r>
              <a:rPr lang="pt-BR" sz="3200" b="1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Rosemaria</a:t>
            </a:r>
            <a:r>
              <a:rPr lang="pt-BR" sz="3200" b="1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 B. </a:t>
            </a:r>
            <a:r>
              <a:rPr lang="pt-BR" sz="3200" b="1" dirty="0" err="1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Calefi</a:t>
            </a:r>
            <a:r>
              <a:rPr lang="pt-BR" sz="3200" b="1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 – RM 85483</a:t>
            </a:r>
          </a:p>
          <a:p>
            <a:endParaRPr lang="pt-BR" sz="3200" b="1" dirty="0">
              <a:solidFill>
                <a:schemeClr val="bg1"/>
              </a:solidFill>
              <a:latin typeface="Bahnschrift SemiCondensed" panose="020B0502040204020203" pitchFamily="34" charset="0"/>
              <a:cs typeface="Arial" panose="020B0604020202020204" pitchFamily="34" charset="0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Gabriel Coelho -  RM 87011</a:t>
            </a:r>
          </a:p>
          <a:p>
            <a:endParaRPr lang="pt-BR" sz="3200" b="1" dirty="0">
              <a:solidFill>
                <a:schemeClr val="bg1"/>
              </a:solidFill>
              <a:latin typeface="Bahnschrift SemiCondensed" panose="020B0502040204020203" pitchFamily="34" charset="0"/>
              <a:cs typeface="Arial" panose="020B0604020202020204" pitchFamily="34" charset="0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Nilson Costa Santos – RM 88868</a:t>
            </a:r>
          </a:p>
          <a:p>
            <a:endParaRPr lang="pt-BR" sz="3200" b="1" dirty="0">
              <a:solidFill>
                <a:schemeClr val="bg1"/>
              </a:solidFill>
              <a:latin typeface="Bahnschrift SemiCondensed" panose="020B0502040204020203" pitchFamily="34" charset="0"/>
              <a:cs typeface="Arial" panose="020B0604020202020204" pitchFamily="34" charset="0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  <a:t>Rafael Aparecido F. Freitas – RM 86820</a:t>
            </a:r>
            <a:endParaRPr lang="pt-BR" sz="32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8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B913F4B-0106-4047-A90A-72F035B7AE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7" t="29753" r="30557" b="30988"/>
          <a:stretch/>
        </p:blipFill>
        <p:spPr>
          <a:xfrm>
            <a:off x="0" y="5982014"/>
            <a:ext cx="1553635" cy="8759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DF7A53B-58C6-43DC-B992-075AF83EDB8B}"/>
              </a:ext>
            </a:extLst>
          </p:cNvPr>
          <p:cNvSpPr txBox="1"/>
          <p:nvPr/>
        </p:nvSpPr>
        <p:spPr>
          <a:xfrm>
            <a:off x="1226633" y="235545"/>
            <a:ext cx="567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Banco de Dados Relacional</a:t>
            </a:r>
          </a:p>
          <a:p>
            <a:endParaRPr lang="pt-BR" dirty="0">
              <a:latin typeface="Arial Rounded MT Bold" panose="020F0704030504030204" pitchFamily="34" charset="0"/>
            </a:endParaRPr>
          </a:p>
          <a:p>
            <a:endParaRPr lang="pt-BR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E6E663-64CD-4353-B313-46D7C2A9F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89" y="1073872"/>
            <a:ext cx="8474811" cy="49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55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6E12B51-25AD-403E-964E-358818F20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374" y="1094846"/>
            <a:ext cx="8929510" cy="5022850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10E101D-3309-4376-B066-FBE4DEBEF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9" y="5980100"/>
            <a:ext cx="1554615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B35209A-67D8-4C8D-ACDB-62ED0F1F4642}"/>
              </a:ext>
            </a:extLst>
          </p:cNvPr>
          <p:cNvSpPr txBox="1"/>
          <p:nvPr/>
        </p:nvSpPr>
        <p:spPr>
          <a:xfrm>
            <a:off x="1464733" y="169334"/>
            <a:ext cx="8686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ADICIONANDO </a:t>
            </a:r>
            <a:r>
              <a:rPr lang="pt-BR" dirty="0">
                <a:latin typeface="Bahnschrift Light" panose="020B0502040204020203" pitchFamily="34" charset="0"/>
              </a:rPr>
              <a:t>RESTAURANTES</a:t>
            </a:r>
            <a:r>
              <a:rPr lang="pt-BR" dirty="0"/>
              <a:t> NA PLATAFORMA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 </a:t>
            </a:r>
            <a:br>
              <a:rPr lang="pt-BR" dirty="0">
                <a:solidFill>
                  <a:srgbClr val="FF0000"/>
                </a:solidFill>
              </a:rPr>
            </a:b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7B84DA-129F-452B-8846-9C689FD71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7" t="29753" r="30557" b="30988"/>
          <a:stretch/>
        </p:blipFill>
        <p:spPr>
          <a:xfrm>
            <a:off x="0" y="5982014"/>
            <a:ext cx="1553635" cy="8759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BFE005-9DB4-4484-9764-A5A27D1CF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33" y="869376"/>
            <a:ext cx="9063587" cy="51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3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908245-4300-4C1D-8BAE-FBA30940D8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F9E4F7-F432-4155-A404-B20FFE56AEB3}"/>
              </a:ext>
            </a:extLst>
          </p:cNvPr>
          <p:cNvSpPr txBox="1"/>
          <p:nvPr/>
        </p:nvSpPr>
        <p:spPr>
          <a:xfrm>
            <a:off x="1784351" y="1701801"/>
            <a:ext cx="8318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INSIGHTS</a:t>
            </a:r>
          </a:p>
          <a:p>
            <a:pPr algn="ctr"/>
            <a:endParaRPr lang="pt-BR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65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B84622B-5A9D-4689-9551-746616AE3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7" t="29753" r="30557" b="30988"/>
          <a:stretch/>
        </p:blipFill>
        <p:spPr>
          <a:xfrm>
            <a:off x="0" y="5982014"/>
            <a:ext cx="1553635" cy="87598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E3F972-6D9D-45AF-91FB-EE9D3CB8D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34" y="3788271"/>
            <a:ext cx="3371463" cy="172352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CBBDBAA-98E1-4E13-8B16-7FD162A16F3D}"/>
              </a:ext>
            </a:extLst>
          </p:cNvPr>
          <p:cNvSpPr txBox="1"/>
          <p:nvPr/>
        </p:nvSpPr>
        <p:spPr>
          <a:xfrm>
            <a:off x="2760132" y="949071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RESTAURANTE MELHOR AVALIADO NA CATEGORIA DE LAN</a:t>
            </a:r>
            <a:r>
              <a:rPr lang="pt-BR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CHES</a:t>
            </a:r>
            <a:endParaRPr lang="pt-BR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  <a:p>
            <a:pPr algn="l" fontAlgn="base"/>
            <a:r>
              <a:rPr lang="pt-BR" sz="14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(Avaliação do restaurante filtrando por categoria de alimento);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F9097F2-7E8A-4ED2-AA27-F7C0D4C43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155" y="2377442"/>
            <a:ext cx="422969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4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FF2975E-FBB2-41E9-B935-90991A1E3719}"/>
              </a:ext>
            </a:extLst>
          </p:cNvPr>
          <p:cNvSpPr txBox="1"/>
          <p:nvPr/>
        </p:nvSpPr>
        <p:spPr>
          <a:xfrm>
            <a:off x="2768601" y="663770"/>
            <a:ext cx="6096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dirty="0">
                <a:solidFill>
                  <a:srgbClr val="000000"/>
                </a:solidFill>
                <a:latin typeface="Bahnschrift SemiLight" panose="020B0502040204020203" pitchFamily="34" charset="0"/>
              </a:rPr>
              <a:t>2</a:t>
            </a:r>
            <a:r>
              <a:rPr lang="pt-BR" b="0" i="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</a:rPr>
              <a:t> - </a:t>
            </a:r>
            <a:r>
              <a:rPr lang="pt-BR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RANKEAR OS 3 PRIMEIROS RESTAURANTES COM MAIS PEDIDOS </a:t>
            </a:r>
          </a:p>
          <a:p>
            <a:pPr algn="l" fontAlgn="base"/>
            <a:r>
              <a:rPr lang="pt-BR" sz="11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(Visualização de restaurantes com mais pedidos dentro do perímetro atendido, criando um ranking para incentivar a produtividade local);</a:t>
            </a:r>
          </a:p>
          <a:p>
            <a:pPr algn="l" fontAlgn="base"/>
            <a:endParaRPr lang="pt-BR" b="0" i="0" dirty="0">
              <a:solidFill>
                <a:srgbClr val="000000"/>
              </a:solidFill>
              <a:effectLst/>
              <a:latin typeface="Bahnschrift SemiLight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93273E-8E08-4186-BC19-48F74571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44" y="2262067"/>
            <a:ext cx="6011114" cy="17242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4762DBD-0029-45DC-8D03-08D52501C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468" y="4233815"/>
            <a:ext cx="4646959" cy="96471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D6A2B60-C627-421C-89AC-F6060124FC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7" t="29753" r="30557" b="30988"/>
          <a:stretch/>
        </p:blipFill>
        <p:spPr>
          <a:xfrm>
            <a:off x="0" y="5982014"/>
            <a:ext cx="1553635" cy="8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19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138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Bahnschrift Light</vt:lpstr>
      <vt:lpstr>Bahnschrift SemiCondensed</vt:lpstr>
      <vt:lpstr>Bahnschrift SemiLight</vt:lpstr>
      <vt:lpstr>Calibri</vt:lpstr>
      <vt:lpstr>Calibri Light</vt:lpstr>
      <vt:lpstr>Tema do Office</vt:lpstr>
      <vt:lpstr>ENTERPRISE CHALLENGE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CHALLENGE</dc:title>
  <dc:creator>JESSICA APARECIDA GOMES HILARIO</dc:creator>
  <cp:lastModifiedBy>JESSICA APARECIDA GOMES HILARIO</cp:lastModifiedBy>
  <cp:revision>11</cp:revision>
  <dcterms:created xsi:type="dcterms:W3CDTF">2021-11-10T23:47:01Z</dcterms:created>
  <dcterms:modified xsi:type="dcterms:W3CDTF">2021-11-11T22:45:17Z</dcterms:modified>
</cp:coreProperties>
</file>