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F411E-08C8-4005-8F16-7B0CF8CB7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35C885-57FA-47D0-A0DD-0ED1BF29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F3303-105A-4155-951E-86CB51F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F4B2B8-6A08-406A-A5D7-00007503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27B85F-6256-4ACD-8E41-DAD33989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3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34AB3-69AF-4AD4-B8F2-A7E73FF91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F61041-1D93-49CB-9E43-47EDCE09F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259361-C00A-49AA-B930-6495D11D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EC523-808D-4A18-BA33-F0DE6285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C260A-A5B6-437D-AEE4-EEC8AC3B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92EDB-1ED6-4BC8-88F1-24AF53D3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1094FF-20A2-4F35-8B72-F40DC7EE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8A0167-C674-44D2-9291-5C67F8E37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C73050-CE8E-47AD-88AC-3ABF76D5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5DB13-AFF3-4A04-8144-1202624C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43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A776-D050-48EC-BD13-73710462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393C8F-2B01-411A-9423-77895C3B4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7DCA3-560F-4EFD-A28E-BAA3FD9F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07667F-1A6E-4C0A-9BD6-4ABF2C58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91C58C-F1ED-4582-939C-73C58CE0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6F15E-DCF9-4DAF-9CEC-948D8992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BB411C-7D4A-468F-BC31-F1580324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EBCD6B-E230-443C-9B1C-E990C980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AD5B5D-7E1E-4371-8946-F35DBE58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AB4785-FE6B-47CF-962E-43102B5D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9516A-18C4-44C1-BDFA-A2FF4DD9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20FB0-3A7E-4924-AE91-E1B9E33A0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99DB6-2324-4600-90FA-86BC9A945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565495-DE2D-4F0A-9D6A-A16F35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7FE8E8-522C-4F44-95EE-8AA34F63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D4CC34-1988-416A-AB71-20748BE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5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CEA5F-CC8B-4506-9001-BC92F7FB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C5D2B3-075C-4F3A-B417-3740653AD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41E65B-4D1B-4B04-A02E-0AF8FED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D2CFC1-2B0C-4AB4-9C1D-1526F8857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E20898-0884-4AC9-B4E1-22B0EB519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D282DB-3B09-4027-BE01-8E438B1C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F91A67B-6679-4431-822F-35F0BCDB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64583E-8114-4078-8DA7-E75EC43F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6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7E239-5A3E-4261-9394-1686B881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C6742-29B2-448A-BA52-B3B73A4D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00B79E-E6D1-4141-9DB7-2F7686B7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B593E4-5DE0-4AAE-A310-B98C32B4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5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3F71CA-2557-4C6E-AC82-EA95FC73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1DBA5B-34A9-435C-B5B6-C57E894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2D5EFD-52B8-4487-84D2-9010067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95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E8D3A-7614-4D5E-99FB-AD42E831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1B8E3-BECF-4209-8442-95483D8A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9AC17F-AEAD-47FF-B0A3-958DCB70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7249A-F9BE-47A5-BE25-5D6301E0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A5A36-044E-4477-8413-3F41385D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4A9322-C46F-4959-B7A2-7C92E1C8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0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2E5E8-3BA5-4F4F-B540-BA475B0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0336CB-0C0F-4449-9BE8-CC06AC0D0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56E788-B91F-4563-8493-9ADC5531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803878-5F2F-465F-AEA7-888D4E26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323E6-3F6A-4AAB-A453-E0892AEE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2388B-9E70-45E5-8056-ABF8353F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4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569E42-3748-4544-9D02-18D36EC4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C48A5-9777-4148-AEEC-B9B0E2BD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09B76E-7A0C-4AFF-8998-26B8BF44A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E752A-A8FC-4162-A5AF-1296D973921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44F47F-7A19-49BD-93CF-9B35CE9F9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4141A8-4457-4224-AEC9-869EA19A9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62B3-FB6F-498B-9E87-AAE1685B99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7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0395534-E188-4DCF-8BA3-001FD655B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2" y="393565"/>
            <a:ext cx="11450595" cy="607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36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AEEBCE595E5748A58392663640BC26" ma:contentTypeVersion="12" ma:contentTypeDescription="Crie um novo documento." ma:contentTypeScope="" ma:versionID="1a317c14ea25675e710c83ef67c51e71">
  <xsd:schema xmlns:xsd="http://www.w3.org/2001/XMLSchema" xmlns:xs="http://www.w3.org/2001/XMLSchema" xmlns:p="http://schemas.microsoft.com/office/2006/metadata/properties" xmlns:ns3="ae4df9b9-6d97-439a-92c9-a4dbdb5c0d86" targetNamespace="http://schemas.microsoft.com/office/2006/metadata/properties" ma:root="true" ma:fieldsID="4667d1bfd47b00cb5fe8d0e2eb72b800" ns3:_="">
    <xsd:import namespace="ae4df9b9-6d97-439a-92c9-a4dbdb5c0d8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4df9b9-6d97-439a-92c9-a4dbdb5c0d8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4df9b9-6d97-439a-92c9-a4dbdb5c0d86" xsi:nil="true"/>
  </documentManagement>
</p:properties>
</file>

<file path=customXml/itemProps1.xml><?xml version="1.0" encoding="utf-8"?>
<ds:datastoreItem xmlns:ds="http://schemas.openxmlformats.org/officeDocument/2006/customXml" ds:itemID="{DCC71A92-8F90-4115-9944-3C0E77BD4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4df9b9-6d97-439a-92c9-a4dbdb5c0d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37ACC6-4186-4726-9DEE-DFD924AB1C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E60DE-C70A-433B-A8CA-29E59992F54E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ae4df9b9-6d97-439a-92c9-a4dbdb5c0d86"/>
    <ds:schemaRef ds:uri="http://purl.org/dc/elements/1.1/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Carlos Basilio</dc:creator>
  <cp:lastModifiedBy>Jose Carlos Basilio</cp:lastModifiedBy>
  <cp:revision>3</cp:revision>
  <dcterms:created xsi:type="dcterms:W3CDTF">2025-08-24T21:29:52Z</dcterms:created>
  <dcterms:modified xsi:type="dcterms:W3CDTF">2025-08-25T11:59:14Z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0x010100EEAEEBCE595E5748A58392663640BC26</vt:lpwstr>
  </property>
</Properties>
</file>