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Cioffi’s Business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Process Flow Chart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Sales 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E3F39F-17B0-46A2-9037-EBE43D9CB1AA}"/>
              </a:ext>
            </a:extLst>
          </p:cNvPr>
          <p:cNvSpPr/>
          <p:nvPr/>
        </p:nvSpPr>
        <p:spPr>
          <a:xfrm>
            <a:off x="766916" y="3266767"/>
            <a:ext cx="1425717" cy="781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1) 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D23D4F-3080-492E-885A-E30DC6C24832}"/>
              </a:ext>
            </a:extLst>
          </p:cNvPr>
          <p:cNvSpPr/>
          <p:nvPr/>
        </p:nvSpPr>
        <p:spPr>
          <a:xfrm>
            <a:off x="2491518" y="2328773"/>
            <a:ext cx="1408019" cy="6194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2) Sales Rep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7516-18A4-460D-AFF8-481C014A1FD0}"/>
              </a:ext>
            </a:extLst>
          </p:cNvPr>
          <p:cNvSpPr/>
          <p:nvPr/>
        </p:nvSpPr>
        <p:spPr>
          <a:xfrm>
            <a:off x="2418735" y="4219513"/>
            <a:ext cx="1545697" cy="59288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3) orderz.com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96B5D5-2524-4760-82C0-3E9A91FF48B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191584" y="2948201"/>
            <a:ext cx="3944" cy="127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36D80-024E-4E41-8DB4-990B7C5815DA}"/>
              </a:ext>
            </a:extLst>
          </p:cNvPr>
          <p:cNvSpPr/>
          <p:nvPr/>
        </p:nvSpPr>
        <p:spPr>
          <a:xfrm>
            <a:off x="4239725" y="3252018"/>
            <a:ext cx="1427646" cy="6341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4) Order Forms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D2BFC3-710E-41B4-8F05-12830E0EDDF3}"/>
              </a:ext>
            </a:extLst>
          </p:cNvPr>
          <p:cNvSpPr/>
          <p:nvPr/>
        </p:nvSpPr>
        <p:spPr>
          <a:xfrm>
            <a:off x="5852170" y="4219513"/>
            <a:ext cx="2375399" cy="634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5) Grocery/Deli/Butcher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ADBDD69-38EC-49A0-9EE7-F6D26725099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5400000" flipH="1">
            <a:off x="5512961" y="3326785"/>
            <a:ext cx="967495" cy="2086322"/>
          </a:xfrm>
          <a:prstGeom prst="bentConnector3">
            <a:avLst>
              <a:gd name="adj1" fmla="val -23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8D71BD5-F9E1-4E19-B04E-FA811DBD65DF}"/>
              </a:ext>
            </a:extLst>
          </p:cNvPr>
          <p:cNvSpPr/>
          <p:nvPr/>
        </p:nvSpPr>
        <p:spPr>
          <a:xfrm>
            <a:off x="5852171" y="2658171"/>
            <a:ext cx="1194620" cy="64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6) Invoice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2921431-4C4F-433A-8AE0-A3504E4C92E8}"/>
              </a:ext>
            </a:extLst>
          </p:cNvPr>
          <p:cNvCxnSpPr>
            <a:stCxn id="16" idx="0"/>
            <a:endCxn id="28" idx="0"/>
          </p:cNvCxnSpPr>
          <p:nvPr/>
        </p:nvCxnSpPr>
        <p:spPr>
          <a:xfrm rot="5400000" flipH="1" flipV="1">
            <a:off x="5404591" y="2207129"/>
            <a:ext cx="593847" cy="1495933"/>
          </a:xfrm>
          <a:prstGeom prst="bentConnector3">
            <a:avLst>
              <a:gd name="adj1" fmla="val 138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D746965-143C-41ED-A9E2-DE088B09B380}"/>
              </a:ext>
            </a:extLst>
          </p:cNvPr>
          <p:cNvSpPr/>
          <p:nvPr/>
        </p:nvSpPr>
        <p:spPr>
          <a:xfrm>
            <a:off x="8907986" y="2671898"/>
            <a:ext cx="1194620" cy="6268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8) Drivers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5D876B-AAD7-4999-8053-B7CB2CD20460}"/>
              </a:ext>
            </a:extLst>
          </p:cNvPr>
          <p:cNvCxnSpPr>
            <a:cxnSpLocks/>
            <a:stCxn id="28" idx="3"/>
            <a:endCxn id="48" idx="1"/>
          </p:cNvCxnSpPr>
          <p:nvPr/>
        </p:nvCxnSpPr>
        <p:spPr>
          <a:xfrm>
            <a:off x="7046791" y="2978436"/>
            <a:ext cx="1861195" cy="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D7B1026-4C59-46D9-8807-4AB57490666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192633" y="2638487"/>
            <a:ext cx="298885" cy="1019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FBFA499-B25F-4FBE-9666-AC0CBD8853F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192633" y="3657599"/>
            <a:ext cx="226102" cy="858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B3D523D-24EC-4537-B8E0-C59A8E27DF5B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3899537" y="2638487"/>
            <a:ext cx="340188" cy="93062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6388D66-F972-40F2-8B0E-1F1779FDF7B1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3964432" y="3569108"/>
            <a:ext cx="275293" cy="94684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85EC8B-7858-4A67-9D27-F56B9414AED1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5667371" y="3569108"/>
            <a:ext cx="184799" cy="967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E6B50D3-449B-49B5-B47A-BB435593113D}"/>
              </a:ext>
            </a:extLst>
          </p:cNvPr>
          <p:cNvSpPr/>
          <p:nvPr/>
        </p:nvSpPr>
        <p:spPr>
          <a:xfrm>
            <a:off x="7279816" y="3259166"/>
            <a:ext cx="1321429" cy="649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7) Dispatch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8C85C88-7261-41FB-B01B-E99516898668}"/>
              </a:ext>
            </a:extLst>
          </p:cNvPr>
          <p:cNvCxnSpPr>
            <a:cxnSpLocks/>
            <a:stCxn id="16" idx="3"/>
            <a:endCxn id="78" idx="1"/>
          </p:cNvCxnSpPr>
          <p:nvPr/>
        </p:nvCxnSpPr>
        <p:spPr>
          <a:xfrm>
            <a:off x="5667371" y="3569108"/>
            <a:ext cx="1612445" cy="1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DB2EE0B-7C4A-4EF6-870A-3739CF6A15D5}"/>
              </a:ext>
            </a:extLst>
          </p:cNvPr>
          <p:cNvCxnSpPr>
            <a:cxnSpLocks/>
            <a:stCxn id="78" idx="3"/>
            <a:endCxn id="48" idx="2"/>
          </p:cNvCxnSpPr>
          <p:nvPr/>
        </p:nvCxnSpPr>
        <p:spPr>
          <a:xfrm flipV="1">
            <a:off x="8601245" y="3298701"/>
            <a:ext cx="904051" cy="28515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C9598CC-899D-43B4-972E-59C6AA86FECB}"/>
              </a:ext>
            </a:extLst>
          </p:cNvPr>
          <p:cNvCxnSpPr>
            <a:cxnSpLocks/>
            <a:stCxn id="48" idx="3"/>
            <a:endCxn id="78" idx="2"/>
          </p:cNvCxnSpPr>
          <p:nvPr/>
        </p:nvCxnSpPr>
        <p:spPr>
          <a:xfrm flipH="1">
            <a:off x="7940531" y="2985300"/>
            <a:ext cx="2162075" cy="923248"/>
          </a:xfrm>
          <a:prstGeom prst="bentConnector4">
            <a:avLst>
              <a:gd name="adj1" fmla="val -10573"/>
              <a:gd name="adj2" fmla="val 12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49D11C2-33B2-4FB5-9423-41066B7D1FDA}"/>
              </a:ext>
            </a:extLst>
          </p:cNvPr>
          <p:cNvCxnSpPr>
            <a:cxnSpLocks/>
            <a:stCxn id="48" idx="3"/>
            <a:endCxn id="6" idx="2"/>
          </p:cNvCxnSpPr>
          <p:nvPr/>
        </p:nvCxnSpPr>
        <p:spPr>
          <a:xfrm flipH="1">
            <a:off x="1479775" y="2985300"/>
            <a:ext cx="8622831" cy="1063131"/>
          </a:xfrm>
          <a:prstGeom prst="bentConnector4">
            <a:avLst>
              <a:gd name="adj1" fmla="val -2651"/>
              <a:gd name="adj2" fmla="val 233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{1D2D5813-DBC0-4868-B14A-5704BA4FB1A5}tf22712842_win32</Template>
  <TotalTime>0</TotalTime>
  <Words>40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Cioffi’s Business Flow</vt:lpstr>
      <vt:lpstr>Sales 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2020-09-28T21:39:55Z</dcterms:created>
  <dcterms:modified xsi:type="dcterms:W3CDTF">2020-09-28T22:04:39Z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