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43E5C7-FE6C-4091-A8F1-50D73D6A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95E4BAE-290F-4D42-A73C-559BB1F22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05AF4CA-08E6-44E1-9C02-1F01B4E9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1E9EC59-2C52-43CA-8EF7-EA29C05F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55DFD8B-EA31-4A8F-BB70-221CF394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72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9E0099-EDCF-4332-B099-7AAC8B7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013D0651-04D2-474D-9311-7AD78E13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16B651C-4F0E-461C-AE5E-F868A843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FD1BFC0-1486-4417-AA87-AB7CD1BF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D749EAC-BA5E-40A0-9B04-71876FF4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2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AA80281-2E27-4A1A-970C-99EAE2C5D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C309E7C2-0EEE-4AD1-B7F8-8CC9555B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AA4DA4F-277F-4A97-9BE0-B329CFBC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997A875-E5F4-4718-AD1A-3729944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BAEE52D-E18A-40DE-AEAD-C730CE01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11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830CBB3-223F-4E09-B3C7-4E7A8286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1081E50-C312-42ED-9B96-01CAFF7E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E34BC02-0F18-44FD-B302-135C0325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1902230-488E-4EF5-A2A2-3E884527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F121E8F-04E6-4389-A684-D2F81A1C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16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F6D99C-A0A7-4DEC-83D5-1E5B0695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B7D1D03-A2DC-4B6C-B168-D9455D51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2C80273-9FFC-42DD-81C5-3474EF27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E31D188-45A6-4A7C-A438-6545A6F8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586DF75-5A52-4410-9AF9-7AAC83B0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96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BC48702-5B6D-4657-99C5-3D7466F7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B176D9D-8D7D-4941-B16F-9E5B3CB06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55213A54-41AF-4F5A-A6B8-C4FABB6B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EE3339A-1239-4BE7-86BC-383FA6C4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D94C82D6-48A3-4217-B1E8-E55ECC16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EBC6EE3-ED38-4685-A833-0AED918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70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71BEBB-53A5-466A-926C-421E4A36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1D16047-8CBC-4140-9E59-BBE26CAD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DA3E0752-CAA6-40AF-B684-1A8B3D19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9B2BBE71-D464-4760-A204-4E43F1540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70762288-1E5A-40B7-9AF5-2A861ABC4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CBB52953-669B-400A-9E0A-D5E85633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8953157F-8C94-4F9E-BCAB-115C1CB4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A8CF36EA-D06E-47E0-AEE9-58005587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8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098479-F067-4147-A2FA-CB3CC4A5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C3DE95C-9E5B-4C93-A58D-52E09918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8C9FC71E-CB54-4099-A7E5-B16BFA46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CFF9576C-F96A-4B4F-8258-0801F6E3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8AF52245-E613-4028-A195-A1F7E33D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D5B871A8-2E85-4274-A575-9ABAA289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D108D551-A46B-437F-8054-D3336437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C7341A-9CEB-4555-99A1-A0260EB4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278825B-04D8-41CE-A32A-693B6CA8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F83C93F6-4E4E-4291-90F5-A98B15EB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F5611E4-51ED-4FE1-97CE-A0FE160B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684B4B2-A33F-4D4E-BCAD-9469A910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A8AE05E-AD10-4706-87AE-DAE665AB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48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D46F8B-6ECC-4842-84CD-7F79CA3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36F6B066-26B6-46DF-A611-6FBB9195A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5C6234A-9D76-443D-BB2A-B1616AD73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66695442-9BDA-4771-BF84-912D444A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11CB918-0E8E-41CB-95C0-10A717E7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8B169F62-47DE-4D9D-8E98-AA876A6B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9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DED21618-88EC-45F0-94D8-C965289E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BAD2E04-30A9-493B-9FFA-5E76E6B97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B5A2F7A-ECF9-4D38-8EE6-E29830A4B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7764-D11B-4493-BC18-53D4C4069997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CE6076F-6974-4AB5-B266-5A1157430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2118C59-2132-4531-AA3D-2B8E48D54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09DE-307F-43FB-8A60-97E5004E4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7CFB76-7A5B-433D-AB8F-4898E841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Business </a:t>
            </a:r>
            <a:r>
              <a:rPr lang="pt-B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Model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 </a:t>
            </a:r>
            <a:r>
              <a:rPr lang="pt-B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Canvas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81F9F0D-8C51-4D93-B60D-26894BE2A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Nome: Rafael Henrique Alves Batista</a:t>
            </a:r>
            <a:br>
              <a:rPr lang="pt-BR" dirty="0"/>
            </a:br>
            <a:r>
              <a:rPr lang="pt-BR" dirty="0"/>
              <a:t>RA: 213608</a:t>
            </a:r>
          </a:p>
        </p:txBody>
      </p:sp>
    </p:spTree>
    <p:extLst>
      <p:ext uri="{BB962C8B-B14F-4D97-AF65-F5344CB8AC3E}">
        <p14:creationId xmlns:p14="http://schemas.microsoft.com/office/powerpoint/2010/main" val="21495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4BF1F0-53E3-431C-B4B0-B1FD990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Estrutura de Custos</a:t>
            </a:r>
            <a:r>
              <a:rPr lang="pt-BR" dirty="0"/>
              <a:t>  🏷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5171BF-EDA4-4FDD-91D4-3C3AE07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356"/>
            <a:ext cx="10515600" cy="33886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Publicidade em redes;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/>
              <a:t>Licenciamento </a:t>
            </a:r>
            <a:r>
              <a:rPr lang="pt-BR" smtClean="0"/>
              <a:t>dos servidores.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52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4BF1F0-53E3-431C-B4B0-B1FD990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Segmentos de Clientes</a:t>
            </a:r>
            <a:r>
              <a:rPr lang="pt-BR" dirty="0"/>
              <a:t> 👥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5171BF-EDA4-4FDD-91D4-3C3AE07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356"/>
            <a:ext cx="10515600" cy="33886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Pessoas interessadas em adotar animais domésticos;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Pessoas e organizações que desejam disponibilizá-los para adoção.</a:t>
            </a:r>
          </a:p>
        </p:txBody>
      </p:sp>
    </p:spTree>
    <p:extLst>
      <p:ext uri="{BB962C8B-B14F-4D97-AF65-F5344CB8AC3E}">
        <p14:creationId xmlns:p14="http://schemas.microsoft.com/office/powerpoint/2010/main" val="383996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4BF1F0-53E3-431C-B4B0-B1FD990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Proposta de Valor</a:t>
            </a:r>
            <a:r>
              <a:rPr lang="pt-BR" dirty="0"/>
              <a:t> 🎁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5171BF-EDA4-4FDD-91D4-3C3AE07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356"/>
            <a:ext cx="10515600" cy="33886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Praticidade e agilidade na busca </a:t>
            </a:r>
            <a:r>
              <a:rPr lang="pt-BR" dirty="0" smtClean="0"/>
              <a:t>de </a:t>
            </a:r>
            <a:r>
              <a:rPr lang="pt-BR" dirty="0"/>
              <a:t>pets;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Facilidade nas doações dos mesmos.</a:t>
            </a:r>
          </a:p>
        </p:txBody>
      </p:sp>
    </p:spTree>
    <p:extLst>
      <p:ext uri="{BB962C8B-B14F-4D97-AF65-F5344CB8AC3E}">
        <p14:creationId xmlns:p14="http://schemas.microsoft.com/office/powerpoint/2010/main" val="23371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4BF1F0-53E3-431C-B4B0-B1FD990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Canais</a:t>
            </a:r>
            <a:r>
              <a:rPr lang="pt-BR" dirty="0"/>
              <a:t> 🚚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5171BF-EDA4-4FDD-91D4-3C3AE07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356"/>
            <a:ext cx="10515600" cy="33886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Anúncios em redes sociais;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Publicidade </a:t>
            </a:r>
            <a:r>
              <a:rPr lang="pt-BR" dirty="0" smtClean="0"/>
              <a:t>em sites, e lojas parceiras.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3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4BF1F0-53E3-431C-B4B0-B1FD990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Relacionamento com Clientes</a:t>
            </a:r>
            <a:r>
              <a:rPr lang="pt-BR" dirty="0"/>
              <a:t> 🖤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5171BF-EDA4-4FDD-91D4-3C3AE07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356"/>
            <a:ext cx="10515600" cy="33886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Redes sociais;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Suporte técnico.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01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4BF1F0-53E3-431C-B4B0-B1FD990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Fontes de Receita</a:t>
            </a:r>
            <a:r>
              <a:rPr lang="pt-BR" dirty="0"/>
              <a:t>  💰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5171BF-EDA4-4FDD-91D4-3C3AE07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356"/>
            <a:ext cx="10515600" cy="33886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Anúncios em redes sociais, usando ferramentas como o Google </a:t>
            </a:r>
            <a:r>
              <a:rPr lang="pt-BR" dirty="0" err="1"/>
              <a:t>Ads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Publicidade nas lojas.</a:t>
            </a:r>
          </a:p>
        </p:txBody>
      </p:sp>
    </p:spTree>
    <p:extLst>
      <p:ext uri="{BB962C8B-B14F-4D97-AF65-F5344CB8AC3E}">
        <p14:creationId xmlns:p14="http://schemas.microsoft.com/office/powerpoint/2010/main" val="191145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4BF1F0-53E3-431C-B4B0-B1FD990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Recursos Principais</a:t>
            </a:r>
            <a:r>
              <a:rPr lang="pt-BR" dirty="0"/>
              <a:t> 🏭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5171BF-EDA4-4FDD-91D4-3C3AE07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356"/>
            <a:ext cx="10515600" cy="33886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Instalação de programas para o</a:t>
            </a:r>
            <a:r>
              <a:rPr lang="pt-BR" dirty="0" smtClean="0"/>
              <a:t> </a:t>
            </a:r>
            <a:r>
              <a:rPr lang="pt-BR" dirty="0"/>
              <a:t>desenvolvimento do projeto;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Licenciamento </a:t>
            </a:r>
            <a:r>
              <a:rPr lang="pt-BR" dirty="0" smtClean="0"/>
              <a:t>de servidores </a:t>
            </a:r>
            <a:r>
              <a:rPr lang="pt-BR" dirty="0"/>
              <a:t>para a doação dos </a:t>
            </a:r>
            <a:r>
              <a:rPr lang="pt-BR" dirty="0" smtClean="0"/>
              <a:t>animais.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15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4BF1F0-53E3-431C-B4B0-B1FD990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Atividades-Chave</a:t>
            </a:r>
            <a:r>
              <a:rPr lang="pt-BR" dirty="0"/>
              <a:t> ✅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5171BF-EDA4-4FDD-91D4-3C3AE07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356"/>
            <a:ext cx="10515600" cy="33886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Elaboração, documentação e desenvolvimento do </a:t>
            </a:r>
            <a:r>
              <a:rPr lang="pt-BR" dirty="0" smtClean="0"/>
              <a:t>app do projeto;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Gestão do servidor de doações;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Publicações online.</a:t>
            </a:r>
          </a:p>
        </p:txBody>
      </p:sp>
    </p:spTree>
    <p:extLst>
      <p:ext uri="{BB962C8B-B14F-4D97-AF65-F5344CB8AC3E}">
        <p14:creationId xmlns:p14="http://schemas.microsoft.com/office/powerpoint/2010/main" val="412194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4BF1F0-53E3-431C-B4B0-B1FD990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Parcerias Principais</a:t>
            </a:r>
            <a:r>
              <a:rPr lang="pt-BR" dirty="0"/>
              <a:t> 🔗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45171BF-EDA4-4FDD-91D4-3C3AE07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356"/>
            <a:ext cx="10515600" cy="33886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Lojas de ração;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Clínicas veterinárias;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ONGs que </a:t>
            </a:r>
            <a:r>
              <a:rPr lang="pt-BR" dirty="0"/>
              <a:t>cuidam de animais abandonados.</a:t>
            </a:r>
          </a:p>
        </p:txBody>
      </p:sp>
    </p:spTree>
    <p:extLst>
      <p:ext uri="{BB962C8B-B14F-4D97-AF65-F5344CB8AC3E}">
        <p14:creationId xmlns:p14="http://schemas.microsoft.com/office/powerpoint/2010/main" val="34987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163</Words>
  <Application>Microsoft Office PowerPoint</Application>
  <PresentationFormat>Personalizar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Business Model Canvas </vt:lpstr>
      <vt:lpstr>Segmentos de Clientes 👥</vt:lpstr>
      <vt:lpstr>Proposta de Valor 🎁</vt:lpstr>
      <vt:lpstr>Canais 🚚</vt:lpstr>
      <vt:lpstr>Relacionamento com Clientes 🖤</vt:lpstr>
      <vt:lpstr>Fontes de Receita  💰</vt:lpstr>
      <vt:lpstr>Recursos Principais 🏭</vt:lpstr>
      <vt:lpstr>Atividades-Chave ✅</vt:lpstr>
      <vt:lpstr>Parcerias Principais 🔗</vt:lpstr>
      <vt:lpstr>Estrutura de Custos  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</dc:title>
  <dc:creator>LAB 01 -PC 04</dc:creator>
  <cp:lastModifiedBy>Roberto Batista</cp:lastModifiedBy>
  <cp:revision>4</cp:revision>
  <dcterms:created xsi:type="dcterms:W3CDTF">2023-03-22T01:01:18Z</dcterms:created>
  <dcterms:modified xsi:type="dcterms:W3CDTF">2023-04-09T23:53:00Z</dcterms:modified>
</cp:coreProperties>
</file>