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35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6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3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6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0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41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2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41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2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2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7764-D11B-4493-BC18-53D4C4069997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810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FB76-7A5B-433D-AB8F-4898E841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0894"/>
          </a:xfrm>
        </p:spPr>
        <p:txBody>
          <a:bodyPr>
            <a:normAutofit/>
          </a:bodyPr>
          <a:lstStyle/>
          <a:p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Animore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Project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F9F0D-8C51-4D93-B60D-26894BE2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Nome: Rafael Henrique Alves Batista</a:t>
            </a:r>
            <a:br>
              <a:rPr lang="pt-BR" dirty="0"/>
            </a:br>
            <a:r>
              <a:rPr lang="pt-BR" dirty="0"/>
              <a:t>RA: 213608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4B36192-7E5F-49EA-BCE4-38E3604EE7E6}"/>
              </a:ext>
            </a:extLst>
          </p:cNvPr>
          <p:cNvSpPr txBox="1">
            <a:spLocks/>
          </p:cNvSpPr>
          <p:nvPr/>
        </p:nvSpPr>
        <p:spPr>
          <a:xfrm>
            <a:off x="1676400" y="2363257"/>
            <a:ext cx="9144000" cy="402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u="sng" dirty="0" err="1">
                <a:solidFill>
                  <a:schemeClr val="bg2"/>
                </a:solidFill>
                <a:latin typeface="Lucida Console" panose="020B0609040504020204" pitchFamily="49" charset="0"/>
              </a:rPr>
              <a:t>Product</a:t>
            </a:r>
            <a:r>
              <a:rPr lang="pt-BR" sz="2200" u="sng" dirty="0">
                <a:solidFill>
                  <a:schemeClr val="bg2"/>
                </a:solidFill>
                <a:latin typeface="Lucida Console" panose="020B0609040504020204" pitchFamily="49" charset="0"/>
              </a:rPr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149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88030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Alarme e despertador para tarefas diárias do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02952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Ir para a página de compromissos,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 opção de alarmes;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Cria um novo alarme;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Configura a hora, a música que irá tocar, e se vai repetir.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 usar os recursos do próprio aparelho por default, se possível até usar a mesma tela, apenas mudando para os alarmes criados dentro do próprio app.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9865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Marcar horário de atendimento para clínicas veterinárias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48303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Ir para a página de compromissos,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 opção de calendário de compromissos;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Escolhe o dia que será marcado o atendimento;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Configura como será a notificação, e se será tocado um alarme quando chegar o dia, caso deseje.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Usarão ambos os recursos de calendário do próprio aparelho e os de alarme, por default.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42980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Modo escuro do app (</a:t>
                      </a:r>
                      <a:r>
                        <a:rPr lang="pt-BR" dirty="0" err="1"/>
                        <a:t>dark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mode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07803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O dispositivo verifica através do sensor de luminosidade, e seta o tema do app de acordo com a luz presente no ambiente.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66028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Cadastro de animais e acessórios para doação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80710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Fazer login;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Ir para a página de cadastro do animal, ou do acessório,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Colocar as informações do animal ou acessório que deseja doar;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Salvar alterações;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Aguardar alguém que esteja interessado.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Tanto o animal, quanto o acessório vão usar a mesma tela para cadastro.</a:t>
                      </a:r>
                      <a:br>
                        <a:rPr lang="pt-BR" dirty="0"/>
                      </a:br>
                      <a:r>
                        <a:rPr lang="pt-BR" dirty="0"/>
                        <a:t>Porém, à medida que você vai especificando qual animal que é, ele vai afunilando os campos a serem preenchidos.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62634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Busca de animais e acessórios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97848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Abre o menu de busca;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Escolhe se é um animal, ou um acessório que está buscando;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Informa o tipo de animal e espécie, afunilando os resultados em um mapa de GPS;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O usuário pode selecionar através do mapa, apertando nos ícones que aparecerem no resultado da busca.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busca será feita por geolocalização, podendo afunilar mais, ou menos, à medida que o usuário especificar nos campos digitados.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Usará os recursos de GPS da Google, por default.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03618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Mensagem entre os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53720"/>
              </p:ext>
            </p:extLst>
          </p:nvPr>
        </p:nvGraphicFramePr>
        <p:xfrm>
          <a:off x="773288" y="1725983"/>
          <a:ext cx="10645422" cy="50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1899832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o animal, ou objeto que mais o agradou;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Olha as informações do doador;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 opção de conversar do app, para mandar uma mensagem ao doador, na tela de progresso da doação;</a:t>
                      </a:r>
                    </a:p>
                    <a:p>
                      <a:endParaRPr lang="pt-BR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Ir para a página de mandar uma mensagem,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um dos contatos que estão salvos no aparelho, ou cria um novo contato, caso não esteja salvo;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Manda uma mensagem para o destinatário. Caso este tenha o app, o notifica através do app; Caso não tenha, envia como um SMS para o aparelho, ou uma mensagem através do E-mail do destinatário.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1899832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Usará uma tela parecida com a do </a:t>
                      </a:r>
                      <a:r>
                        <a:rPr lang="pt-BR" dirty="0" err="1"/>
                        <a:t>Whatsapp</a:t>
                      </a:r>
                      <a:r>
                        <a:rPr lang="pt-BR" dirty="0"/>
                        <a:t> para mandar mensagens, com um botão de mandar fotos de fácil acesso.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Usará também os recursos de SMS do próprio aparelho, por default.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5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98927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Mensagem entre empresas responsáveis pelo transporte do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60999"/>
              </p:ext>
            </p:extLst>
          </p:nvPr>
        </p:nvGraphicFramePr>
        <p:xfrm>
          <a:off x="773288" y="1725983"/>
          <a:ext cx="10645422" cy="50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498364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Abre o menu de busca;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 opção de procurar uma empresa de transporte;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 opção de mandar uma mensagem, ou a opção para fazer uma ligação;</a:t>
                      </a:r>
                    </a:p>
                    <a:p>
                      <a:endParaRPr lang="pt-BR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Caso tenha o contato da empresa, ir para a página de mandar uma mensagem,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o contato da empresa;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Manda uma mensagem, ou faz uma ligação para a empresa.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1042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70135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Acompanhamento e progresso da doação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0509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Manda uma notificação, quando uma transação iniciar;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Envia outra notificação, quando o animal estiver perto do remetente;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Envia outra notificação quando para avisar que chegou.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76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81182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Premiação nas doações bem sucedidas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81223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Envia uma notificação caso a doação foi feita com sucesso;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Presenteia o cliente com um cupom de ração grátis do animal;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Presenteia o cliente com 100 pontos no seu cadastro.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8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3192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Informações e curiosidade dos animais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53972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Ir para a página de curiosidades, através do menu do app;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Selecionar o animal que possui, se já está cadastrado;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Informar qual tipo de informação que deseja procurar;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Seleciona algum artigo sobre o tipo de informação.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Usará alguns recursos de busca do Google, para gerar os resultados da busca, se possível, até links/URL de sites com a informação solicitada.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6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31CC1-73A5-470D-834C-A1B4EFEB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57489"/>
              </p:ext>
            </p:extLst>
          </p:nvPr>
        </p:nvGraphicFramePr>
        <p:xfrm>
          <a:off x="1456266" y="123225"/>
          <a:ext cx="9279467" cy="13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83">
                  <a:extLst>
                    <a:ext uri="{9D8B030D-6E8A-4147-A177-3AD203B41FA5}">
                      <a16:colId xmlns:a16="http://schemas.microsoft.com/office/drawing/2014/main" val="739389544"/>
                    </a:ext>
                  </a:extLst>
                </a:gridCol>
                <a:gridCol w="5110418">
                  <a:extLst>
                    <a:ext uri="{9D8B030D-6E8A-4147-A177-3AD203B41FA5}">
                      <a16:colId xmlns:a16="http://schemas.microsoft.com/office/drawing/2014/main" val="4255345062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1450887736"/>
                    </a:ext>
                  </a:extLst>
                </a:gridCol>
                <a:gridCol w="1535288">
                  <a:extLst>
                    <a:ext uri="{9D8B030D-6E8A-4147-A177-3AD203B41FA5}">
                      <a16:colId xmlns:a16="http://schemas.microsoft.com/office/drawing/2014/main" val="631166534"/>
                    </a:ext>
                  </a:extLst>
                </a:gridCol>
              </a:tblGrid>
              <a:tr h="37348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Tarefa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Estimativa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54158"/>
                  </a:ext>
                </a:extLst>
              </a:tr>
              <a:tr h="93925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Pontuação do cadastro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4937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E5251B-354C-4901-812C-2C52943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025"/>
              </p:ext>
            </p:extLst>
          </p:nvPr>
        </p:nvGraphicFramePr>
        <p:xfrm>
          <a:off x="773288" y="1727199"/>
          <a:ext cx="10645422" cy="50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val="2860258672"/>
                    </a:ext>
                  </a:extLst>
                </a:gridCol>
                <a:gridCol w="8477955">
                  <a:extLst>
                    <a:ext uri="{9D8B030D-6E8A-4147-A177-3AD203B41FA5}">
                      <a16:colId xmlns:a16="http://schemas.microsoft.com/office/drawing/2014/main" val="1028050457"/>
                    </a:ext>
                  </a:extLst>
                </a:gridCol>
              </a:tblGrid>
              <a:tr h="25037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Como Demonstrar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- Notifica dentro do app que o cliente ganhou pontos à medida que: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1. Cada doação foi bem sucedida;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2. Cada vez que usuário fez uma busca, seja por um animal, um acessório, ou informações de qualquer natureza;</a:t>
                      </a:r>
                    </a:p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3. Se usou algum outro recurso do app.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37024"/>
                  </a:ext>
                </a:extLst>
              </a:tr>
              <a:tr h="2503788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 acúmulo de pontos pode ser feita até 5 vezes por dia, cada vez que o usuário fizer uso de tal recurso, para evitar ficar “</a:t>
                      </a:r>
                      <a:r>
                        <a:rPr lang="pt-BR" dirty="0" err="1"/>
                        <a:t>farmando</a:t>
                      </a:r>
                      <a:r>
                        <a:rPr lang="pt-BR" dirty="0"/>
                        <a:t>” pontos.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Uma vez que o usuário passou de 5 vezes, os demais usos não acumularão pontos.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7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47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62</TotalTime>
  <Words>1044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Lucida Console</vt:lpstr>
      <vt:lpstr>Lucida Handwriting</vt:lpstr>
      <vt:lpstr>Trebuchet MS</vt:lpstr>
      <vt:lpstr>Tw Cen MT</vt:lpstr>
      <vt:lpstr>Circuito</vt:lpstr>
      <vt:lpstr>Animore Project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</dc:title>
  <dc:creator>LAB 01 -PC 04</dc:creator>
  <cp:lastModifiedBy>LAB 01 -PC 04</cp:lastModifiedBy>
  <cp:revision>12</cp:revision>
  <dcterms:created xsi:type="dcterms:W3CDTF">2023-03-22T01:01:18Z</dcterms:created>
  <dcterms:modified xsi:type="dcterms:W3CDTF">2023-04-19T00:19:13Z</dcterms:modified>
</cp:coreProperties>
</file>