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433675" y="246275"/>
            <a:ext cx="6366900" cy="24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Proyecto APT – Fase 1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98300" y="2261950"/>
            <a:ext cx="6947400" cy="29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ETL y Automatización de Datos de la plataforma SABE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Integrantes: Luciano Salas, Rafael Herrera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Carrera: Ingeniería Informática – Duoc UC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SzPts val="2000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Asignatura: Capstone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Evidencias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 fuente ETL (avance).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 recolectado (avance).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datos poblada (final).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 en Power BI (final).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no oficial (prototipo).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Documentación técnica.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Factibilidad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Duración: 3 meses.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Herramientas: Python, PostgreSQL, Power BI.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Conocimiento previo del equipo.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Obstáculos: cambios en SABE → mitigados con pruebas y ajustes.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factible dentro de la asignatura.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Responde a un problema real: tiempo y calidad en la recolección de datos.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Aporta valor profesional: integra análisis, arquitectura y gestión de proyectos.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Contexto y Problema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Recolección manual de datos en SABE puede tardar más de 10 horas a nivel nacional.</a:t>
            </a:r>
            <a:endParaRPr sz="7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nivel regional, la carga de trabajo aumenta.</a:t>
            </a:r>
            <a:endParaRPr sz="7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Problema: proceso lento, repetitivo y con riesgo de errores humanos.</a:t>
            </a:r>
            <a:endParaRPr sz="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del Proyecto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General:</a:t>
            </a:r>
            <a:endParaRPr>
              <a:solidFill>
                <a:schemeClr val="lt1"/>
              </a:solidFill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Implementar un proceso ETL automatizado que reduzca tiempos de recolección y permita disponer de datos confiables para Power BI.</a:t>
            </a:r>
            <a:endParaRPr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Específicos:</a:t>
            </a:r>
            <a:endParaRPr>
              <a:solidFill>
                <a:schemeClr val="lt1"/>
              </a:solidFill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Recolectar datos críticos (nacional y regional).</a:t>
            </a:r>
            <a:endParaRPr>
              <a:solidFill>
                <a:schemeClr val="lt1"/>
              </a:solidFill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Automatizar extracción y limpieza.</a:t>
            </a:r>
            <a:endParaRPr>
              <a:solidFill>
                <a:schemeClr val="lt1"/>
              </a:solidFill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Insertar datos en BD estructurada.</a:t>
            </a:r>
            <a:endParaRPr>
              <a:solidFill>
                <a:schemeClr val="lt1"/>
              </a:solidFill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ct val="100000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Explorar API no oficial.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Relevancia del Proyecto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Optimiza procesos de adquisición de datos.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 insumos confiables para toma de decisiones.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Pertinencia para la Ingeniería Informática: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• Análisis de datos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• Arquitectura de software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• Gestión de proyectos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Competencias Aplicadas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Análisis: extracción y procesamiento de datos.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Arquitectura: diseño modular del ETL y la BD.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proyectos: planificación, coordinación y control de hitos.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Intereses Profesionales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proyectos → planificación y control ágil.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Trabajo con datos → ETL, calidad y explotación de información.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Infraestructura tecnológica → diseño de BD y API escalable.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Scrum híbrido: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Sprints de 2 semanas con entregables parciales.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Backlog: scraping, limpieza, BD, dashboards, API.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Roles de equipo: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Luciano: limpieza, dashboards, documentación.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Rafael: scraping, BD, API, Gestión.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de Trabajo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Identificación de datos críticos → 1 semana.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 de scraping → 4 semanas.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Implementación de limpieza → 2 semanas.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Inserción en BD + dashboards → 3 semanas.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Optimización ETL + API → 2 semanas.</a:t>
            </a:r>
            <a:endParaRPr sz="2600">
              <a:solidFill>
                <a:schemeClr val="lt1"/>
              </a:solidFill>
            </a:endParaRPr>
          </a:p>
          <a:p>
            <a:pPr indent="-3048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2600"/>
              <a:buChar char="●"/>
            </a:pPr>
            <a:r>
              <a:rPr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Integración final y documentación → 2 semanas.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Carta Gantt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63" y="2043113"/>
            <a:ext cx="76104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