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PlaceHolder 2"/>
          <p:cNvSpPr>
            <a:spLocks noGrp="1"/>
          </p:cNvSpPr>
          <p:nvPr>
            <p:ph/>
          </p:nvPr>
        </p:nvSpPr>
        <p:spPr>
          <a:xfrm>
            <a:off x="720000" y="1215720"/>
            <a:ext cx="3759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/>
          </p:nvPr>
        </p:nvSpPr>
        <p:spPr>
          <a:xfrm>
            <a:off x="4667400" y="1215720"/>
            <a:ext cx="3759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13160" y="1144440"/>
            <a:ext cx="4111920" cy="237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pt-BR" sz="5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-1604160" y="-844560"/>
            <a:ext cx="3281040" cy="2132280"/>
          </a:xfrm>
          <a:custGeom>
            <a:avLst/>
            <a:gdLst>
              <a:gd name="textAreaLeft" fmla="*/ 0 w 3281040"/>
              <a:gd name="textAreaRight" fmla="*/ 3281400 w 3281040"/>
              <a:gd name="textAreaTop" fmla="*/ 0 h 2132280"/>
              <a:gd name="textAreaBottom" fmla="*/ 2132640 h 213228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 flipH="1" rot="11700000">
            <a:off x="-1514520" y="4121280"/>
            <a:ext cx="3953160" cy="1921320"/>
          </a:xfrm>
          <a:custGeom>
            <a:avLst/>
            <a:gdLst>
              <a:gd name="textAreaLeft" fmla="*/ -360 w 3953160"/>
              <a:gd name="textAreaRight" fmla="*/ 3953160 w 3953160"/>
              <a:gd name="textAreaTop" fmla="*/ 0 h 1921320"/>
              <a:gd name="textAreaBottom" fmla="*/ 1921680 h 1921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589;p19"/>
          <p:cNvSpPr/>
          <p:nvPr/>
        </p:nvSpPr>
        <p:spPr>
          <a:xfrm flipH="1" rot="9076800">
            <a:off x="7972920" y="-586080"/>
            <a:ext cx="1683360" cy="1672560"/>
          </a:xfrm>
          <a:custGeom>
            <a:avLst/>
            <a:gdLst>
              <a:gd name="textAreaLeft" fmla="*/ 360 w 1683360"/>
              <a:gd name="textAreaRight" fmla="*/ 1684080 w 1683360"/>
              <a:gd name="textAreaTop" fmla="*/ 0 h 1672560"/>
              <a:gd name="textAreaBottom" fmla="*/ 1672920 h 167256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8" name="Google Shape;591;p19"/>
          <p:cNvGrpSpPr/>
          <p:nvPr/>
        </p:nvGrpSpPr>
        <p:grpSpPr>
          <a:xfrm>
            <a:off x="682920" y="4696560"/>
            <a:ext cx="325440" cy="404280"/>
            <a:chOff x="682920" y="4696560"/>
            <a:chExt cx="325440" cy="404280"/>
          </a:xfrm>
        </p:grpSpPr>
        <p:sp>
          <p:nvSpPr>
            <p:cNvPr id="399" name="Google Shape;592;p19"/>
            <p:cNvSpPr/>
            <p:nvPr/>
          </p:nvSpPr>
          <p:spPr>
            <a:xfrm flipH="1">
              <a:off x="682920" y="4696560"/>
              <a:ext cx="325440" cy="404280"/>
            </a:xfrm>
            <a:custGeom>
              <a:avLst/>
              <a:gdLst>
                <a:gd name="textAreaLeft" fmla="*/ 360 w 325440"/>
                <a:gd name="textAreaRight" fmla="*/ 326160 w 325440"/>
                <a:gd name="textAreaTop" fmla="*/ 0 h 404280"/>
                <a:gd name="textAreaBottom" fmla="*/ 404640 h 404280"/>
              </a:gdLst>
              <a:ahLst/>
              <a:rect l="textAreaLeft" t="textAreaTop" r="textAreaRight" b="textAreaBottom"/>
              <a:pathLst>
                <a:path w="435673" h="541115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400" name="Google Shape;593;p19"/>
            <p:cNvGrpSpPr/>
            <p:nvPr/>
          </p:nvGrpSpPr>
          <p:grpSpPr>
            <a:xfrm>
              <a:off x="715680" y="4719960"/>
              <a:ext cx="122760" cy="30600"/>
              <a:chOff x="715680" y="4719960"/>
              <a:chExt cx="122760" cy="30600"/>
            </a:xfrm>
          </p:grpSpPr>
          <p:sp>
            <p:nvSpPr>
              <p:cNvPr id="401" name="Google Shape;594;p19"/>
              <p:cNvSpPr/>
              <p:nvPr/>
            </p:nvSpPr>
            <p:spPr>
              <a:xfrm flipH="1">
                <a:off x="715320" y="4719960"/>
                <a:ext cx="30600" cy="30600"/>
              </a:xfrm>
              <a:custGeom>
                <a:avLst/>
                <a:gdLst>
                  <a:gd name="textAreaLeft" fmla="*/ -360 w 30600"/>
                  <a:gd name="textAreaRight" fmla="*/ 30600 w 30600"/>
                  <a:gd name="textAreaTop" fmla="*/ 0 h 30600"/>
                  <a:gd name="textAreaBottom" fmla="*/ 30960 h 30600"/>
                </a:gdLst>
                <a:ahLst/>
                <a:rect l="textAreaLeft" t="textAreaTop" r="textAreaRight" b="textAreaBottom"/>
                <a:pathLst>
                  <a:path w="41528" h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02" name="Google Shape;595;p19"/>
              <p:cNvSpPr/>
              <p:nvPr/>
            </p:nvSpPr>
            <p:spPr>
              <a:xfrm flipH="1">
                <a:off x="761400" y="4719960"/>
                <a:ext cx="30600" cy="30600"/>
              </a:xfrm>
              <a:custGeom>
                <a:avLst/>
                <a:gdLst>
                  <a:gd name="textAreaLeft" fmla="*/ -360 w 30600"/>
                  <a:gd name="textAreaRight" fmla="*/ 30600 w 30600"/>
                  <a:gd name="textAreaTop" fmla="*/ 0 h 30600"/>
                  <a:gd name="textAreaBottom" fmla="*/ 30960 h 30600"/>
                </a:gdLst>
                <a:ahLst/>
                <a:rect l="textAreaLeft" t="textAreaTop" r="textAreaRight" b="textAreaBottom"/>
                <a:pathLst>
                  <a:path w="41528" h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Google Shape;596;p19"/>
              <p:cNvSpPr/>
              <p:nvPr/>
            </p:nvSpPr>
            <p:spPr>
              <a:xfrm flipH="1">
                <a:off x="807480" y="4719960"/>
                <a:ext cx="30600" cy="30600"/>
              </a:xfrm>
              <a:custGeom>
                <a:avLst/>
                <a:gdLst>
                  <a:gd name="textAreaLeft" fmla="*/ -360 w 30600"/>
                  <a:gd name="textAreaRight" fmla="*/ 30600 w 30600"/>
                  <a:gd name="textAreaTop" fmla="*/ 0 h 30600"/>
                  <a:gd name="textAreaBottom" fmla="*/ 30960 h 30600"/>
                </a:gdLst>
                <a:ahLst/>
                <a:rect l="textAreaLeft" t="textAreaTop" r="textAreaRight" b="textAreaBottom"/>
                <a:pathLst>
                  <a:path w="41529" h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404" name="Google Shape;597;p19"/>
          <p:cNvGrpSpPr/>
          <p:nvPr/>
        </p:nvGrpSpPr>
        <p:grpSpPr>
          <a:xfrm>
            <a:off x="713520" y="4774680"/>
            <a:ext cx="268560" cy="280440"/>
            <a:chOff x="713520" y="4774680"/>
            <a:chExt cx="268560" cy="280440"/>
          </a:xfrm>
        </p:grpSpPr>
        <p:sp>
          <p:nvSpPr>
            <p:cNvPr id="405" name="Google Shape;598;p19"/>
            <p:cNvSpPr/>
            <p:nvPr/>
          </p:nvSpPr>
          <p:spPr>
            <a:xfrm flipH="1">
              <a:off x="714960" y="4933440"/>
              <a:ext cx="267120" cy="121680"/>
            </a:xfrm>
            <a:custGeom>
              <a:avLst/>
              <a:gdLst>
                <a:gd name="textAreaLeft" fmla="*/ 360 w 267120"/>
                <a:gd name="textAreaRight" fmla="*/ 267840 w 267120"/>
                <a:gd name="textAreaTop" fmla="*/ 0 h 121680"/>
                <a:gd name="textAreaBottom" fmla="*/ 122040 h 121680"/>
              </a:gdLst>
              <a:ahLst/>
              <a:rect l="textAreaLeft" t="textAreaTop" r="textAreaRight" b="textAreaBottom"/>
              <a:pathLst>
                <a:path w="357473" h="163258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Google Shape;599;p19"/>
            <p:cNvSpPr/>
            <p:nvPr/>
          </p:nvSpPr>
          <p:spPr>
            <a:xfrm flipH="1">
              <a:off x="713160" y="4774680"/>
              <a:ext cx="264600" cy="134280"/>
            </a:xfrm>
            <a:custGeom>
              <a:avLst/>
              <a:gdLst>
                <a:gd name="textAreaLeft" fmla="*/ -360 w 264600"/>
                <a:gd name="textAreaRight" fmla="*/ 264600 w 26460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53948" h="180117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7" name="Google Shape;600;p19"/>
          <p:cNvGrpSpPr/>
          <p:nvPr/>
        </p:nvGrpSpPr>
        <p:grpSpPr>
          <a:xfrm>
            <a:off x="96120" y="4469400"/>
            <a:ext cx="354960" cy="643680"/>
            <a:chOff x="96120" y="4469400"/>
            <a:chExt cx="354960" cy="643680"/>
          </a:xfrm>
        </p:grpSpPr>
        <p:grpSp>
          <p:nvGrpSpPr>
            <p:cNvPr id="408" name="Google Shape;601;p19"/>
            <p:cNvGrpSpPr/>
            <p:nvPr/>
          </p:nvGrpSpPr>
          <p:grpSpPr>
            <a:xfrm>
              <a:off x="96120" y="4469400"/>
              <a:ext cx="354960" cy="643680"/>
              <a:chOff x="96120" y="4469400"/>
              <a:chExt cx="354960" cy="643680"/>
            </a:xfrm>
          </p:grpSpPr>
          <p:sp>
            <p:nvSpPr>
              <p:cNvPr id="409" name="Google Shape;602;p19"/>
              <p:cNvSpPr/>
              <p:nvPr/>
            </p:nvSpPr>
            <p:spPr>
              <a:xfrm flipH="1">
                <a:off x="96120" y="4469400"/>
                <a:ext cx="354960" cy="643680"/>
              </a:xfrm>
              <a:custGeom>
                <a:avLst/>
                <a:gdLst>
                  <a:gd name="textAreaLeft" fmla="*/ 360 w 354960"/>
                  <a:gd name="textAreaRight" fmla="*/ 355680 w 354960"/>
                  <a:gd name="textAreaTop" fmla="*/ 0 h 643680"/>
                  <a:gd name="textAreaBottom" fmla="*/ 644040 h 643680"/>
                </a:gdLst>
                <a:ahLst/>
                <a:rect l="textAreaLeft" t="textAreaTop" r="textAreaRight" b="textAreaBottom"/>
                <a:pathLst>
                  <a:path w="470725" h="852963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0" name="Google Shape;603;p19"/>
              <p:cNvSpPr/>
              <p:nvPr/>
            </p:nvSpPr>
            <p:spPr>
              <a:xfrm flipH="1">
                <a:off x="111960" y="4502160"/>
                <a:ext cx="324000" cy="527760"/>
              </a:xfrm>
              <a:custGeom>
                <a:avLst/>
                <a:gdLst>
                  <a:gd name="textAreaLeft" fmla="*/ 360 w 324000"/>
                  <a:gd name="textAreaRight" fmla="*/ 324720 w 324000"/>
                  <a:gd name="textAreaTop" fmla="*/ 0 h 527760"/>
                  <a:gd name="textAreaBottom" fmla="*/ 528120 h 527760"/>
                </a:gdLst>
                <a:ahLst/>
                <a:rect l="textAreaLeft" t="textAreaTop" r="textAreaRight" b="textAreaBottom"/>
                <a:pathLst>
                  <a:path w="429577" h="69942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11" name="Google Shape;604;p19"/>
            <p:cNvSpPr/>
            <p:nvPr/>
          </p:nvSpPr>
          <p:spPr>
            <a:xfrm flipH="1">
              <a:off x="127440" y="5065200"/>
              <a:ext cx="293040" cy="24120"/>
            </a:xfrm>
            <a:custGeom>
              <a:avLst/>
              <a:gdLst>
                <a:gd name="textAreaLeft" fmla="*/ 360 w 293040"/>
                <a:gd name="textAreaRight" fmla="*/ 293760 w 293040"/>
                <a:gd name="textAreaTop" fmla="*/ 0 h 24120"/>
                <a:gd name="textAreaBottom" fmla="*/ 24480 h 24120"/>
              </a:gdLst>
              <a:ahLst/>
              <a:rect l="textAreaLeft" t="textAreaTop" r="textAreaRight" b="textAreaBottom"/>
              <a:pathLst>
                <a:path w="388334" h="3219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240" bIns="122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2" name="Google Shape;605;p19"/>
          <p:cNvGrpSpPr/>
          <p:nvPr/>
        </p:nvGrpSpPr>
        <p:grpSpPr>
          <a:xfrm>
            <a:off x="7976160" y="116280"/>
            <a:ext cx="1061640" cy="558720"/>
            <a:chOff x="7976160" y="116280"/>
            <a:chExt cx="1061640" cy="558720"/>
          </a:xfrm>
        </p:grpSpPr>
        <p:sp>
          <p:nvSpPr>
            <p:cNvPr id="413" name="Google Shape;606;p19"/>
            <p:cNvSpPr/>
            <p:nvPr/>
          </p:nvSpPr>
          <p:spPr>
            <a:xfrm>
              <a:off x="7976160" y="116280"/>
              <a:ext cx="1061640" cy="558720"/>
            </a:xfrm>
            <a:custGeom>
              <a:avLst/>
              <a:gdLst>
                <a:gd name="textAreaLeft" fmla="*/ 0 w 1061640"/>
                <a:gd name="textAreaRight" fmla="*/ 1062000 w 106164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w="1262157" h="664368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414" name="Google Shape;607;p19"/>
            <p:cNvGrpSpPr/>
            <p:nvPr/>
          </p:nvGrpSpPr>
          <p:grpSpPr>
            <a:xfrm>
              <a:off x="8325720" y="282960"/>
              <a:ext cx="281160" cy="319320"/>
              <a:chOff x="8325720" y="282960"/>
              <a:chExt cx="281160" cy="319320"/>
            </a:xfrm>
          </p:grpSpPr>
          <p:grpSp>
            <p:nvGrpSpPr>
              <p:cNvPr id="415" name="Google Shape;608;p19"/>
              <p:cNvGrpSpPr/>
              <p:nvPr/>
            </p:nvGrpSpPr>
            <p:grpSpPr>
              <a:xfrm>
                <a:off x="8325720" y="282960"/>
                <a:ext cx="281160" cy="319320"/>
                <a:chOff x="8325720" y="282960"/>
                <a:chExt cx="281160" cy="319320"/>
              </a:xfrm>
            </p:grpSpPr>
            <p:grpSp>
              <p:nvGrpSpPr>
                <p:cNvPr id="416" name="Google Shape;609;p19"/>
                <p:cNvGrpSpPr/>
                <p:nvPr/>
              </p:nvGrpSpPr>
              <p:grpSpPr>
                <a:xfrm>
                  <a:off x="8325720" y="481320"/>
                  <a:ext cx="281160" cy="120960"/>
                  <a:chOff x="8325720" y="481320"/>
                  <a:chExt cx="281160" cy="120960"/>
                </a:xfrm>
              </p:grpSpPr>
              <p:sp>
                <p:nvSpPr>
                  <p:cNvPr id="417" name="Google Shape;610;p19"/>
                  <p:cNvSpPr/>
                  <p:nvPr/>
                </p:nvSpPr>
                <p:spPr>
                  <a:xfrm>
                    <a:off x="8325720" y="50688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18" name="Google Shape;611;p19"/>
                  <p:cNvSpPr/>
                  <p:nvPr/>
                </p:nvSpPr>
                <p:spPr>
                  <a:xfrm>
                    <a:off x="8326080" y="48132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419" name="Google Shape;612;p19"/>
                <p:cNvGrpSpPr/>
                <p:nvPr/>
              </p:nvGrpSpPr>
              <p:grpSpPr>
                <a:xfrm>
                  <a:off x="8325720" y="381960"/>
                  <a:ext cx="281160" cy="120960"/>
                  <a:chOff x="8325720" y="381960"/>
                  <a:chExt cx="281160" cy="120960"/>
                </a:xfrm>
              </p:grpSpPr>
              <p:sp>
                <p:nvSpPr>
                  <p:cNvPr id="420" name="Google Shape;613;p19"/>
                  <p:cNvSpPr/>
                  <p:nvPr/>
                </p:nvSpPr>
                <p:spPr>
                  <a:xfrm>
                    <a:off x="8325720" y="40752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1" name="Google Shape;614;p19"/>
                  <p:cNvSpPr/>
                  <p:nvPr/>
                </p:nvSpPr>
                <p:spPr>
                  <a:xfrm>
                    <a:off x="8326080" y="38196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422" name="Google Shape;615;p19"/>
                <p:cNvGrpSpPr/>
                <p:nvPr/>
              </p:nvGrpSpPr>
              <p:grpSpPr>
                <a:xfrm>
                  <a:off x="8325720" y="282960"/>
                  <a:ext cx="281160" cy="120960"/>
                  <a:chOff x="8325720" y="282960"/>
                  <a:chExt cx="281160" cy="120960"/>
                </a:xfrm>
              </p:grpSpPr>
              <p:sp>
                <p:nvSpPr>
                  <p:cNvPr id="423" name="Google Shape;616;p19"/>
                  <p:cNvSpPr/>
                  <p:nvPr/>
                </p:nvSpPr>
                <p:spPr>
                  <a:xfrm>
                    <a:off x="8325720" y="30852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24" name="Google Shape;617;p19"/>
                  <p:cNvSpPr/>
                  <p:nvPr/>
                </p:nvSpPr>
                <p:spPr>
                  <a:xfrm>
                    <a:off x="8326080" y="28296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425" name="Google Shape;618;p19"/>
              <p:cNvSpPr/>
              <p:nvPr/>
            </p:nvSpPr>
            <p:spPr>
              <a:xfrm>
                <a:off x="8539920" y="34596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6" name="Google Shape;619;p19"/>
              <p:cNvSpPr/>
              <p:nvPr/>
            </p:nvSpPr>
            <p:spPr>
              <a:xfrm>
                <a:off x="8539920" y="44352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7" name="Google Shape;620;p19"/>
              <p:cNvSpPr/>
              <p:nvPr/>
            </p:nvSpPr>
            <p:spPr>
              <a:xfrm>
                <a:off x="8539920" y="5450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428" name="Google Shape;621;p19"/>
          <p:cNvGrpSpPr/>
          <p:nvPr/>
        </p:nvGrpSpPr>
        <p:grpSpPr>
          <a:xfrm>
            <a:off x="457560" y="4797720"/>
            <a:ext cx="217800" cy="15840"/>
            <a:chOff x="457560" y="4797720"/>
            <a:chExt cx="217800" cy="15840"/>
          </a:xfrm>
        </p:grpSpPr>
        <p:sp>
          <p:nvSpPr>
            <p:cNvPr id="429" name="Google Shape;622;p19"/>
            <p:cNvSpPr/>
            <p:nvPr/>
          </p:nvSpPr>
          <p:spPr>
            <a:xfrm flipV="1" rot="16200000">
              <a:off x="563400" y="4701240"/>
              <a:ext cx="5760" cy="202320"/>
            </a:xfrm>
            <a:custGeom>
              <a:avLst/>
              <a:gdLst>
                <a:gd name="textAreaLeft" fmla="*/ 0 w 5760"/>
                <a:gd name="textAreaRight" fmla="*/ 6120 w 5760"/>
                <a:gd name="textAreaTop" fmla="*/ 360 h 202320"/>
                <a:gd name="textAreaBottom" fmla="*/ 203040 h 2023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Google Shape;623;p19"/>
            <p:cNvSpPr/>
            <p:nvPr/>
          </p:nvSpPr>
          <p:spPr>
            <a:xfrm flipV="1" rot="16200000">
              <a:off x="457560" y="4797720"/>
              <a:ext cx="15840" cy="1584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360 h 15840"/>
                <a:gd name="textAreaBottom" fmla="*/ 16560 h 1584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Google Shape;624;p19"/>
            <p:cNvSpPr/>
            <p:nvPr/>
          </p:nvSpPr>
          <p:spPr>
            <a:xfrm flipV="1" rot="16200000">
              <a:off x="659520" y="4797720"/>
              <a:ext cx="15840" cy="15840"/>
            </a:xfrm>
            <a:custGeom>
              <a:avLst/>
              <a:gdLst>
                <a:gd name="textAreaLeft" fmla="*/ 0 w 15840"/>
                <a:gd name="textAreaRight" fmla="*/ 16200 w 15840"/>
                <a:gd name="textAreaTop" fmla="*/ 360 h 15840"/>
                <a:gd name="textAreaBottom" fmla="*/ 16560 h 1584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920" bIns="79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32" name="Google Shape;625;p19"/>
          <p:cNvSpPr/>
          <p:nvPr/>
        </p:nvSpPr>
        <p:spPr>
          <a:xfrm rot="21067200">
            <a:off x="7984080" y="4422600"/>
            <a:ext cx="1660680" cy="1342800"/>
          </a:xfrm>
          <a:custGeom>
            <a:avLst/>
            <a:gdLst>
              <a:gd name="textAreaLeft" fmla="*/ 0 w 1660680"/>
              <a:gd name="textAreaRight" fmla="*/ 1661040 w 1660680"/>
              <a:gd name="textAreaTop" fmla="*/ 0 h 1342800"/>
              <a:gd name="textAreaBottom" fmla="*/ 1343160 h 13428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Google Shape;626;p19"/>
          <p:cNvSpPr/>
          <p:nvPr/>
        </p:nvSpPr>
        <p:spPr>
          <a:xfrm flipH="1" rot="16454400">
            <a:off x="-1234800" y="72000"/>
            <a:ext cx="2404080" cy="1318320"/>
          </a:xfrm>
          <a:custGeom>
            <a:avLst/>
            <a:gdLst>
              <a:gd name="textAreaLeft" fmla="*/ -360 w 2404080"/>
              <a:gd name="textAreaRight" fmla="*/ 2404080 w 2404080"/>
              <a:gd name="textAreaTop" fmla="*/ 0 h 1318320"/>
              <a:gd name="textAreaBottom" fmla="*/ 1318680 h 1318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2347920" y="9972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pt-BR" sz="85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Google Shape;630;p20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Open Sans"/>
                <a:ea typeface="Open Sans"/>
              </a:rPr>
              <a:t>CREDITS:</a:t>
            </a:r>
            <a:r>
              <a:rPr b="0" lang="en" sz="1200" spc="-1" strike="noStrike">
                <a:solidFill>
                  <a:schemeClr val="dk1"/>
                </a:solidFill>
                <a:latin typeface="Open Sans"/>
                <a:ea typeface="Open Sans"/>
              </a:rPr>
              <a:t> This presentation template was created by </a:t>
            </a:r>
            <a:r>
              <a:rPr b="1" lang="en" sz="1200" spc="-1" strike="noStrike" u="sng">
                <a:solidFill>
                  <a:schemeClr val="hlink"/>
                </a:solidFill>
                <a:uFillTx/>
                <a:latin typeface="Open Sans"/>
                <a:ea typeface="Open Sa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dk1"/>
                </a:solidFill>
                <a:latin typeface="Open Sans"/>
                <a:ea typeface="Open Sans"/>
              </a:rPr>
              <a:t>, and includes icons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dk1"/>
                </a:solidFill>
                <a:latin typeface="Open Sans"/>
                <a:ea typeface="Open Sans"/>
              </a:rPr>
              <a:t>,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  <a:hlinkClick r:id="rId4"/>
              </a:rPr>
              <a:t>Freepik</a:t>
            </a:r>
            <a:r>
              <a:rPr b="0" lang="en" sz="12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Google Shape;631;p20"/>
          <p:cNvSpPr/>
          <p:nvPr/>
        </p:nvSpPr>
        <p:spPr>
          <a:xfrm flipH="1" rot="19107000">
            <a:off x="-1086480" y="-570240"/>
            <a:ext cx="2902680" cy="2346840"/>
          </a:xfrm>
          <a:custGeom>
            <a:avLst/>
            <a:gdLst>
              <a:gd name="textAreaLeft" fmla="*/ -360 w 2902680"/>
              <a:gd name="textAreaRight" fmla="*/ 2902680 w 2902680"/>
              <a:gd name="textAreaTop" fmla="*/ 0 h 2346840"/>
              <a:gd name="textAreaBottom" fmla="*/ 2347200 h 23468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Google Shape;632;p20"/>
          <p:cNvSpPr/>
          <p:nvPr/>
        </p:nvSpPr>
        <p:spPr>
          <a:xfrm flipH="1" rot="16548600">
            <a:off x="7227360" y="345132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Google Shape;633;p20"/>
          <p:cNvSpPr/>
          <p:nvPr/>
        </p:nvSpPr>
        <p:spPr>
          <a:xfrm flipH="1" rot="460800">
            <a:off x="178560" y="3742560"/>
            <a:ext cx="1359360" cy="1222200"/>
          </a:xfrm>
          <a:custGeom>
            <a:avLst/>
            <a:gdLst>
              <a:gd name="textAreaLeft" fmla="*/ 360 w 1359360"/>
              <a:gd name="textAreaRight" fmla="*/ 1360080 w 1359360"/>
              <a:gd name="textAreaTop" fmla="*/ 0 h 1222200"/>
              <a:gd name="textAreaBottom" fmla="*/ 1222560 h 12222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Google Shape;634;p20"/>
          <p:cNvSpPr/>
          <p:nvPr/>
        </p:nvSpPr>
        <p:spPr>
          <a:xfrm flipH="1" rot="460800">
            <a:off x="6682320" y="-2073960"/>
            <a:ext cx="4086720" cy="3304440"/>
          </a:xfrm>
          <a:custGeom>
            <a:avLst/>
            <a:gdLst>
              <a:gd name="textAreaLeft" fmla="*/ 360 w 4086720"/>
              <a:gd name="textAreaRight" fmla="*/ 408744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title"/>
          </p:nvPr>
        </p:nvSpPr>
        <p:spPr>
          <a:xfrm>
            <a:off x="4047120" y="132192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484560" y="1076400"/>
            <a:ext cx="2990160" cy="29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Google Shape;17;p3"/>
          <p:cNvSpPr/>
          <p:nvPr/>
        </p:nvSpPr>
        <p:spPr>
          <a:xfrm flipH="1" rot="18336600">
            <a:off x="5846760" y="392796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Google Shape;18;p3"/>
          <p:cNvSpPr/>
          <p:nvPr/>
        </p:nvSpPr>
        <p:spPr>
          <a:xfrm flipH="1" rot="460800">
            <a:off x="6386400" y="-1517040"/>
            <a:ext cx="4086720" cy="3304440"/>
          </a:xfrm>
          <a:custGeom>
            <a:avLst/>
            <a:gdLst>
              <a:gd name="textAreaLeft" fmla="*/ 360 w 4086720"/>
              <a:gd name="textAreaRight" fmla="*/ 408744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7" name="Google Shape;19;p3"/>
          <p:cNvSpPr/>
          <p:nvPr/>
        </p:nvSpPr>
        <p:spPr>
          <a:xfrm flipH="1" rot="17007000">
            <a:off x="6120" y="113040"/>
            <a:ext cx="642600" cy="519480"/>
          </a:xfrm>
          <a:custGeom>
            <a:avLst/>
            <a:gdLst>
              <a:gd name="textAreaLeft" fmla="*/ -360 w 642600"/>
              <a:gd name="textAreaRight" fmla="*/ 642600 w 642600"/>
              <a:gd name="textAreaTop" fmla="*/ 0 h 519480"/>
              <a:gd name="textAreaBottom" fmla="*/ 519840 h 5194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636;p21"/>
          <p:cNvSpPr/>
          <p:nvPr/>
        </p:nvSpPr>
        <p:spPr>
          <a:xfrm flipH="1" rot="19699800">
            <a:off x="-500400" y="-435960"/>
            <a:ext cx="1729080" cy="1397880"/>
          </a:xfrm>
          <a:custGeom>
            <a:avLst/>
            <a:gdLst>
              <a:gd name="textAreaLeft" fmla="*/ -360 w 1729080"/>
              <a:gd name="textAreaRight" fmla="*/ 1729080 w 1729080"/>
              <a:gd name="textAreaTop" fmla="*/ 0 h 1397880"/>
              <a:gd name="textAreaBottom" fmla="*/ 1398240 h 13978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Google Shape;637;p21"/>
          <p:cNvSpPr/>
          <p:nvPr/>
        </p:nvSpPr>
        <p:spPr>
          <a:xfrm flipH="1" rot="18336600">
            <a:off x="5846760" y="392796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Google Shape;638;p21"/>
          <p:cNvSpPr/>
          <p:nvPr/>
        </p:nvSpPr>
        <p:spPr>
          <a:xfrm flipH="1" rot="460800">
            <a:off x="6386400" y="-1517040"/>
            <a:ext cx="4086720" cy="3304440"/>
          </a:xfrm>
          <a:custGeom>
            <a:avLst/>
            <a:gdLst>
              <a:gd name="textAreaLeft" fmla="*/ 360 w 4086720"/>
              <a:gd name="textAreaRight" fmla="*/ 408744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Google Shape;639;p21"/>
          <p:cNvSpPr/>
          <p:nvPr/>
        </p:nvSpPr>
        <p:spPr>
          <a:xfrm flipH="1" rot="531600">
            <a:off x="-1223640" y="3829320"/>
            <a:ext cx="2902680" cy="2346840"/>
          </a:xfrm>
          <a:custGeom>
            <a:avLst/>
            <a:gdLst>
              <a:gd name="textAreaLeft" fmla="*/ -360 w 2902680"/>
              <a:gd name="textAreaRight" fmla="*/ 2902680 w 2902680"/>
              <a:gd name="textAreaTop" fmla="*/ 0 h 2346840"/>
              <a:gd name="textAreaBottom" fmla="*/ 2347200 h 23468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2" name="Google Shape;640;p21"/>
          <p:cNvGrpSpPr/>
          <p:nvPr/>
        </p:nvGrpSpPr>
        <p:grpSpPr>
          <a:xfrm>
            <a:off x="7931880" y="177120"/>
            <a:ext cx="997560" cy="736560"/>
            <a:chOff x="7931880" y="177120"/>
            <a:chExt cx="997560" cy="736560"/>
          </a:xfrm>
        </p:grpSpPr>
        <p:grpSp>
          <p:nvGrpSpPr>
            <p:cNvPr id="453" name="Google Shape;641;p21"/>
            <p:cNvGrpSpPr/>
            <p:nvPr/>
          </p:nvGrpSpPr>
          <p:grpSpPr>
            <a:xfrm>
              <a:off x="7931880" y="177120"/>
              <a:ext cx="919440" cy="317520"/>
              <a:chOff x="7931880" y="177120"/>
              <a:chExt cx="919440" cy="317520"/>
            </a:xfrm>
          </p:grpSpPr>
          <p:sp>
            <p:nvSpPr>
              <p:cNvPr id="454" name="Google Shape;642;p21"/>
              <p:cNvSpPr/>
              <p:nvPr/>
            </p:nvSpPr>
            <p:spPr>
              <a:xfrm>
                <a:off x="7931880" y="177120"/>
                <a:ext cx="919440" cy="317520"/>
              </a:xfrm>
              <a:custGeom>
                <a:avLst/>
                <a:gdLst>
                  <a:gd name="textAreaLeft" fmla="*/ 0 w 919440"/>
                  <a:gd name="textAreaRight" fmla="*/ 919800 w 919440"/>
                  <a:gd name="textAreaTop" fmla="*/ 0 h 317520"/>
                  <a:gd name="textAreaBottom" fmla="*/ 317880 h 317520"/>
                </a:gdLst>
                <a:ahLst/>
                <a:rect l="textAreaLeft" t="textAreaTop" r="textAreaRight" b="textAreaBottom"/>
                <a:pathLst>
                  <a:path w="652843" h="225742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55" name="Google Shape;643;p21"/>
              <p:cNvSpPr/>
              <p:nvPr/>
            </p:nvSpPr>
            <p:spPr>
              <a:xfrm>
                <a:off x="8011800" y="228240"/>
                <a:ext cx="212760" cy="212760"/>
              </a:xfrm>
              <a:custGeom>
                <a:avLst/>
                <a:gdLst>
                  <a:gd name="textAreaLeft" fmla="*/ 0 w 212760"/>
                  <a:gd name="textAreaRight" fmla="*/ 213120 w 212760"/>
                  <a:gd name="textAreaTop" fmla="*/ 0 h 212760"/>
                  <a:gd name="textAreaBottom" fmla="*/ 213120 h 212760"/>
                </a:gdLst>
                <a:ahLst/>
                <a:rect l="textAreaLeft" t="textAreaTop" r="textAreaRight" b="textAreaBottom"/>
                <a:pathLst>
                  <a:path w="151161" h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56" name="Google Shape;644;p21"/>
              <p:cNvGrpSpPr/>
              <p:nvPr/>
            </p:nvGrpSpPr>
            <p:grpSpPr>
              <a:xfrm>
                <a:off x="8292960" y="234360"/>
                <a:ext cx="467280" cy="200880"/>
                <a:chOff x="8292960" y="234360"/>
                <a:chExt cx="467280" cy="200880"/>
              </a:xfrm>
            </p:grpSpPr>
            <p:sp>
              <p:nvSpPr>
                <p:cNvPr id="457" name="Google Shape;645;p21"/>
                <p:cNvSpPr/>
                <p:nvPr/>
              </p:nvSpPr>
              <p:spPr>
                <a:xfrm>
                  <a:off x="8292960" y="23436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58" name="Google Shape;646;p21"/>
                <p:cNvSpPr/>
                <p:nvPr/>
              </p:nvSpPr>
              <p:spPr>
                <a:xfrm>
                  <a:off x="8292960" y="291960"/>
                  <a:ext cx="408600" cy="28440"/>
                </a:xfrm>
                <a:custGeom>
                  <a:avLst/>
                  <a:gdLst>
                    <a:gd name="textAreaLeft" fmla="*/ 0 w 408600"/>
                    <a:gd name="textAreaRight" fmla="*/ 408960 w 4086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90322" h="20383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59" name="Google Shape;647;p21"/>
                <p:cNvSpPr/>
                <p:nvPr/>
              </p:nvSpPr>
              <p:spPr>
                <a:xfrm>
                  <a:off x="8292960" y="349200"/>
                  <a:ext cx="427680" cy="28440"/>
                </a:xfrm>
                <a:custGeom>
                  <a:avLst/>
                  <a:gdLst>
                    <a:gd name="textAreaLeft" fmla="*/ 0 w 427680"/>
                    <a:gd name="textAreaRight" fmla="*/ 428040 w 4276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03942" h="20383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60" name="Google Shape;648;p21"/>
                <p:cNvSpPr/>
                <p:nvPr/>
              </p:nvSpPr>
              <p:spPr>
                <a:xfrm>
                  <a:off x="8292960" y="406800"/>
                  <a:ext cx="241200" cy="28440"/>
                </a:xfrm>
                <a:custGeom>
                  <a:avLst/>
                  <a:gdLst>
                    <a:gd name="textAreaLeft" fmla="*/ 0 w 241200"/>
                    <a:gd name="textAreaRight" fmla="*/ 241560 w 2412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171545" h="20383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61" name="Google Shape;649;p21"/>
            <p:cNvGrpSpPr/>
            <p:nvPr/>
          </p:nvGrpSpPr>
          <p:grpSpPr>
            <a:xfrm>
              <a:off x="7931880" y="596160"/>
              <a:ext cx="919440" cy="317520"/>
              <a:chOff x="7931880" y="596160"/>
              <a:chExt cx="919440" cy="317520"/>
            </a:xfrm>
          </p:grpSpPr>
          <p:grpSp>
            <p:nvGrpSpPr>
              <p:cNvPr id="462" name="Google Shape;650;p21"/>
              <p:cNvGrpSpPr/>
              <p:nvPr/>
            </p:nvGrpSpPr>
            <p:grpSpPr>
              <a:xfrm>
                <a:off x="7931880" y="596160"/>
                <a:ext cx="919440" cy="317520"/>
                <a:chOff x="7931880" y="596160"/>
                <a:chExt cx="919440" cy="317520"/>
              </a:xfrm>
            </p:grpSpPr>
            <p:sp>
              <p:nvSpPr>
                <p:cNvPr id="463" name="Google Shape;651;p21"/>
                <p:cNvSpPr/>
                <p:nvPr/>
              </p:nvSpPr>
              <p:spPr>
                <a:xfrm>
                  <a:off x="7931880" y="596160"/>
                  <a:ext cx="919440" cy="317520"/>
                </a:xfrm>
                <a:custGeom>
                  <a:avLst/>
                  <a:gdLst>
                    <a:gd name="textAreaLeft" fmla="*/ 0 w 919440"/>
                    <a:gd name="textAreaRight" fmla="*/ 919800 w 919440"/>
                    <a:gd name="textAreaTop" fmla="*/ 0 h 317520"/>
                    <a:gd name="textAreaBottom" fmla="*/ 317880 h 317520"/>
                  </a:gdLst>
                  <a:ahLst/>
                  <a:rect l="textAreaLeft" t="textAreaTop" r="textAreaRight" b="textAreaBottom"/>
                  <a:pathLst>
                    <a:path w="652843" h="225742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4" name="Google Shape;652;p21"/>
                <p:cNvSpPr/>
                <p:nvPr/>
              </p:nvSpPr>
              <p:spPr>
                <a:xfrm>
                  <a:off x="8011800" y="647640"/>
                  <a:ext cx="212760" cy="212760"/>
                </a:xfrm>
                <a:custGeom>
                  <a:avLst/>
                  <a:gdLst>
                    <a:gd name="textAreaLeft" fmla="*/ 0 w 212760"/>
                    <a:gd name="textAreaRight" fmla="*/ 213120 w 212760"/>
                    <a:gd name="textAreaTop" fmla="*/ 0 h 212760"/>
                    <a:gd name="textAreaBottom" fmla="*/ 213120 h 212760"/>
                  </a:gdLst>
                  <a:ahLst/>
                  <a:rect l="textAreaLeft" t="textAreaTop" r="textAreaRight" b="textAreaBottom"/>
                  <a:pathLst>
                    <a:path w="151161" h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465" name="Google Shape;653;p21"/>
                <p:cNvGrpSpPr/>
                <p:nvPr/>
              </p:nvGrpSpPr>
              <p:grpSpPr>
                <a:xfrm>
                  <a:off x="8292960" y="653400"/>
                  <a:ext cx="467280" cy="200880"/>
                  <a:chOff x="8292960" y="653400"/>
                  <a:chExt cx="467280" cy="200880"/>
                </a:xfrm>
              </p:grpSpPr>
              <p:sp>
                <p:nvSpPr>
                  <p:cNvPr id="466" name="Google Shape;654;p21"/>
                  <p:cNvSpPr/>
                  <p:nvPr/>
                </p:nvSpPr>
                <p:spPr>
                  <a:xfrm>
                    <a:off x="8320320" y="653400"/>
                    <a:ext cx="394200" cy="28440"/>
                  </a:xfrm>
                  <a:custGeom>
                    <a:avLst/>
                    <a:gdLst>
                      <a:gd name="textAreaLeft" fmla="*/ 0 w 394200"/>
                      <a:gd name="textAreaRight" fmla="*/ 394560 w 394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80034" h="20383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67" name="Google Shape;655;p21"/>
                  <p:cNvSpPr/>
                  <p:nvPr/>
                </p:nvSpPr>
                <p:spPr>
                  <a:xfrm>
                    <a:off x="8292960" y="711000"/>
                    <a:ext cx="288720" cy="28440"/>
                  </a:xfrm>
                  <a:custGeom>
                    <a:avLst/>
                    <a:gdLst>
                      <a:gd name="textAreaLeft" fmla="*/ 0 w 288720"/>
                      <a:gd name="textAreaRight" fmla="*/ 289080 w 28872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05073" h="2038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68" name="Google Shape;656;p21"/>
                  <p:cNvSpPr/>
                  <p:nvPr/>
                </p:nvSpPr>
                <p:spPr>
                  <a:xfrm>
                    <a:off x="8292960" y="768240"/>
                    <a:ext cx="467280" cy="28440"/>
                  </a:xfrm>
                  <a:custGeom>
                    <a:avLst/>
                    <a:gdLst>
                      <a:gd name="textAreaLeft" fmla="*/ 0 w 467280"/>
                      <a:gd name="textAreaRight" fmla="*/ 467640 w 46728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332041" h="20383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69" name="Google Shape;657;p21"/>
                  <p:cNvSpPr/>
                  <p:nvPr/>
                </p:nvSpPr>
                <p:spPr>
                  <a:xfrm>
                    <a:off x="8292960" y="825840"/>
                    <a:ext cx="241200" cy="28440"/>
                  </a:xfrm>
                  <a:custGeom>
                    <a:avLst/>
                    <a:gdLst>
                      <a:gd name="textAreaLeft" fmla="*/ 0 w 241200"/>
                      <a:gd name="textAreaRight" fmla="*/ 241560 w 241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171545" h="20383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470" name="Google Shape;658;p21"/>
              <p:cNvSpPr/>
              <p:nvPr/>
            </p:nvSpPr>
            <p:spPr>
              <a:xfrm>
                <a:off x="8083080" y="706680"/>
                <a:ext cx="71280" cy="84960"/>
              </a:xfrm>
              <a:custGeom>
                <a:avLst/>
                <a:gdLst>
                  <a:gd name="textAreaLeft" fmla="*/ 0 w 71280"/>
                  <a:gd name="textAreaRight" fmla="*/ 71640 w 712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50734" h="60632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471" name="Google Shape;659;p21"/>
            <p:cNvGrpSpPr/>
            <p:nvPr/>
          </p:nvGrpSpPr>
          <p:grpSpPr>
            <a:xfrm>
              <a:off x="8756280" y="539640"/>
              <a:ext cx="173160" cy="112320"/>
              <a:chOff x="8756280" y="539640"/>
              <a:chExt cx="173160" cy="112320"/>
            </a:xfrm>
          </p:grpSpPr>
          <p:grpSp>
            <p:nvGrpSpPr>
              <p:cNvPr id="472" name="Google Shape;660;p21"/>
              <p:cNvGrpSpPr/>
              <p:nvPr/>
            </p:nvGrpSpPr>
            <p:grpSpPr>
              <a:xfrm>
                <a:off x="8756280" y="553320"/>
                <a:ext cx="173160" cy="89640"/>
                <a:chOff x="8756280" y="553320"/>
                <a:chExt cx="173160" cy="89640"/>
              </a:xfrm>
            </p:grpSpPr>
            <p:sp>
              <p:nvSpPr>
                <p:cNvPr id="473" name="Google Shape;661;p21"/>
                <p:cNvSpPr/>
                <p:nvPr/>
              </p:nvSpPr>
              <p:spPr>
                <a:xfrm>
                  <a:off x="8756280" y="553320"/>
                  <a:ext cx="173160" cy="89640"/>
                </a:xfrm>
                <a:custGeom>
                  <a:avLst/>
                  <a:gdLst>
                    <a:gd name="textAreaLeft" fmla="*/ 0 w 173160"/>
                    <a:gd name="textAreaRight" fmla="*/ 173520 w 173160"/>
                    <a:gd name="textAreaTop" fmla="*/ 0 h 89640"/>
                    <a:gd name="textAreaBottom" fmla="*/ 90000 h 89640"/>
                  </a:gdLst>
                  <a:ahLst/>
                  <a:rect l="textAreaLeft" t="textAreaTop" r="textAreaRight" b="textAreaBottom"/>
                  <a:pathLst>
                    <a:path w="123062" h="63817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74" name="Google Shape;662;p21"/>
                <p:cNvSpPr/>
                <p:nvPr/>
              </p:nvSpPr>
              <p:spPr>
                <a:xfrm>
                  <a:off x="8815320" y="570600"/>
                  <a:ext cx="55080" cy="55080"/>
                </a:xfrm>
                <a:custGeom>
                  <a:avLst/>
                  <a:gdLst>
                    <a:gd name="textAreaLeft" fmla="*/ 0 w 55080"/>
                    <a:gd name="textAreaRight" fmla="*/ 55440 w 55080"/>
                    <a:gd name="textAreaTop" fmla="*/ 0 h 55080"/>
                    <a:gd name="textAreaBottom" fmla="*/ 55440 h 55080"/>
                  </a:gdLst>
                  <a:ahLst/>
                  <a:rect l="textAreaLeft" t="textAreaTop" r="textAreaRight" b="textAreaBottom"/>
                  <a:pathLst>
                    <a:path w="39242" h="39243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720" bIns="27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75" name="Google Shape;663;p21"/>
              <p:cNvSpPr/>
              <p:nvPr/>
            </p:nvSpPr>
            <p:spPr>
              <a:xfrm rot="18900000">
                <a:off x="8768880" y="588960"/>
                <a:ext cx="145440" cy="13320"/>
              </a:xfrm>
              <a:custGeom>
                <a:avLst/>
                <a:gdLst>
                  <a:gd name="textAreaLeft" fmla="*/ 0 w 145440"/>
                  <a:gd name="textAreaRight" fmla="*/ 145800 w 14544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103346" h="9715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665;p22"/>
          <p:cNvSpPr/>
          <p:nvPr/>
        </p:nvSpPr>
        <p:spPr>
          <a:xfrm flipH="1" rot="8820000">
            <a:off x="7035120" y="3934080"/>
            <a:ext cx="3158280" cy="2509200"/>
          </a:xfrm>
          <a:custGeom>
            <a:avLst/>
            <a:gdLst>
              <a:gd name="textAreaLeft" fmla="*/ -360 w 3158280"/>
              <a:gd name="textAreaRight" fmla="*/ 3158280 w 3158280"/>
              <a:gd name="textAreaTop" fmla="*/ 0 h 2509200"/>
              <a:gd name="textAreaBottom" fmla="*/ 2509560 h 25092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Google Shape;666;p22"/>
          <p:cNvSpPr/>
          <p:nvPr/>
        </p:nvSpPr>
        <p:spPr>
          <a:xfrm flipH="1" rot="17943000">
            <a:off x="-1336680" y="-858960"/>
            <a:ext cx="2745360" cy="1921320"/>
          </a:xfrm>
          <a:custGeom>
            <a:avLst/>
            <a:gdLst>
              <a:gd name="textAreaLeft" fmla="*/ 360 w 2745360"/>
              <a:gd name="textAreaRight" fmla="*/ 2746080 w 2745360"/>
              <a:gd name="textAreaTop" fmla="*/ 0 h 1921320"/>
              <a:gd name="textAreaBottom" fmla="*/ 1921680 h 1921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78" name="Google Shape;667;p22"/>
          <p:cNvGrpSpPr/>
          <p:nvPr/>
        </p:nvGrpSpPr>
        <p:grpSpPr>
          <a:xfrm>
            <a:off x="65160" y="4372920"/>
            <a:ext cx="877680" cy="654480"/>
            <a:chOff x="65160" y="4372920"/>
            <a:chExt cx="877680" cy="654480"/>
          </a:xfrm>
        </p:grpSpPr>
        <p:grpSp>
          <p:nvGrpSpPr>
            <p:cNvPr id="479" name="Google Shape;668;p22"/>
            <p:cNvGrpSpPr/>
            <p:nvPr/>
          </p:nvGrpSpPr>
          <p:grpSpPr>
            <a:xfrm>
              <a:off x="65160" y="4372920"/>
              <a:ext cx="877680" cy="654480"/>
              <a:chOff x="65160" y="4372920"/>
              <a:chExt cx="877680" cy="654480"/>
            </a:xfrm>
          </p:grpSpPr>
          <p:sp>
            <p:nvSpPr>
              <p:cNvPr id="480" name="Google Shape;669;p22"/>
              <p:cNvSpPr/>
              <p:nvPr/>
            </p:nvSpPr>
            <p:spPr>
              <a:xfrm>
                <a:off x="260640" y="437292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1" name="Google Shape;670;p22"/>
              <p:cNvSpPr/>
              <p:nvPr/>
            </p:nvSpPr>
            <p:spPr>
              <a:xfrm>
                <a:off x="162720" y="447084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82" name="Google Shape;671;p22"/>
              <p:cNvSpPr/>
              <p:nvPr/>
            </p:nvSpPr>
            <p:spPr>
              <a:xfrm>
                <a:off x="65160" y="456876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483" name="Google Shape;672;p22"/>
            <p:cNvSpPr/>
            <p:nvPr/>
          </p:nvSpPr>
          <p:spPr>
            <a:xfrm>
              <a:off x="354240" y="4783320"/>
              <a:ext cx="105120" cy="12528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125280"/>
                <a:gd name="textAreaBottom" fmla="*/ 125640 h 125280"/>
              </a:gdLst>
              <a:ahLst/>
              <a:rect l="textAreaLeft" t="textAreaTop" r="textAreaRight" b="textAreaBottom"/>
              <a:pathLst>
                <a:path w="68735" h="82063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4" name="Google Shape;673;p22"/>
          <p:cNvGrpSpPr/>
          <p:nvPr/>
        </p:nvGrpSpPr>
        <p:grpSpPr>
          <a:xfrm>
            <a:off x="8115120" y="266760"/>
            <a:ext cx="829800" cy="750600"/>
            <a:chOff x="8115120" y="266760"/>
            <a:chExt cx="829800" cy="750600"/>
          </a:xfrm>
        </p:grpSpPr>
        <p:grpSp>
          <p:nvGrpSpPr>
            <p:cNvPr id="485" name="Google Shape;674;p22"/>
            <p:cNvGrpSpPr/>
            <p:nvPr/>
          </p:nvGrpSpPr>
          <p:grpSpPr>
            <a:xfrm>
              <a:off x="8115120" y="266760"/>
              <a:ext cx="829800" cy="750600"/>
              <a:chOff x="8115120" y="266760"/>
              <a:chExt cx="829800" cy="750600"/>
            </a:xfrm>
          </p:grpSpPr>
          <p:sp>
            <p:nvSpPr>
              <p:cNvPr id="486" name="Google Shape;675;p22"/>
              <p:cNvSpPr/>
              <p:nvPr/>
            </p:nvSpPr>
            <p:spPr>
              <a:xfrm>
                <a:off x="8115120" y="266760"/>
                <a:ext cx="829800" cy="750600"/>
              </a:xfrm>
              <a:custGeom>
                <a:avLst/>
                <a:gdLst>
                  <a:gd name="textAreaLeft" fmla="*/ 0 w 829800"/>
                  <a:gd name="textAreaRight" fmla="*/ 830160 w 829800"/>
                  <a:gd name="textAreaTop" fmla="*/ 0 h 750600"/>
                  <a:gd name="textAreaBottom" fmla="*/ 750960 h 750600"/>
                </a:gdLst>
                <a:ahLst/>
                <a:rect l="textAreaLeft" t="textAreaTop" r="textAreaRight" b="textAreaBottom"/>
                <a:pathLst>
                  <a:path w="598074" h="54111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487" name="Google Shape;676;p22"/>
              <p:cNvGrpSpPr/>
              <p:nvPr/>
            </p:nvGrpSpPr>
            <p:grpSpPr>
              <a:xfrm>
                <a:off x="8655480" y="309960"/>
                <a:ext cx="228240" cy="57240"/>
                <a:chOff x="8655480" y="309960"/>
                <a:chExt cx="228240" cy="57240"/>
              </a:xfrm>
            </p:grpSpPr>
            <p:sp>
              <p:nvSpPr>
                <p:cNvPr id="488" name="Google Shape;677;p22"/>
                <p:cNvSpPr/>
                <p:nvPr/>
              </p:nvSpPr>
              <p:spPr>
                <a:xfrm>
                  <a:off x="8826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9" name="Google Shape;678;p22"/>
                <p:cNvSpPr/>
                <p:nvPr/>
              </p:nvSpPr>
              <p:spPr>
                <a:xfrm>
                  <a:off x="874116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90" name="Google Shape;679;p22"/>
                <p:cNvSpPr/>
                <p:nvPr/>
              </p:nvSpPr>
              <p:spPr>
                <a:xfrm>
                  <a:off x="8655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491" name="Google Shape;680;p22"/>
            <p:cNvGrpSpPr/>
            <p:nvPr/>
          </p:nvGrpSpPr>
          <p:grpSpPr>
            <a:xfrm>
              <a:off x="8207280" y="495720"/>
              <a:ext cx="652680" cy="336960"/>
              <a:chOff x="8207280" y="495720"/>
              <a:chExt cx="652680" cy="336960"/>
            </a:xfrm>
          </p:grpSpPr>
          <p:sp>
            <p:nvSpPr>
              <p:cNvPr id="492" name="Google Shape;681;p22"/>
              <p:cNvSpPr/>
              <p:nvPr/>
            </p:nvSpPr>
            <p:spPr>
              <a:xfrm>
                <a:off x="8207280" y="508320"/>
                <a:ext cx="302760" cy="3024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302400"/>
                  <a:gd name="textAreaBottom" fmla="*/ 302760 h 302400"/>
                </a:gdLst>
                <a:ahLst/>
                <a:rect l="textAreaLeft" t="textAreaTop" r="textAreaRight" b="textAreaBottom"/>
                <a:pathLst>
                  <a:path w="218503" h="218217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493" name="Google Shape;682;p22"/>
              <p:cNvGrpSpPr/>
              <p:nvPr/>
            </p:nvGrpSpPr>
            <p:grpSpPr>
              <a:xfrm>
                <a:off x="8563320" y="495720"/>
                <a:ext cx="296640" cy="336960"/>
                <a:chOff x="8563320" y="495720"/>
                <a:chExt cx="296640" cy="336960"/>
              </a:xfrm>
            </p:grpSpPr>
            <p:grpSp>
              <p:nvGrpSpPr>
                <p:cNvPr id="494" name="Google Shape;683;p22"/>
                <p:cNvGrpSpPr/>
                <p:nvPr/>
              </p:nvGrpSpPr>
              <p:grpSpPr>
                <a:xfrm>
                  <a:off x="8563320" y="704880"/>
                  <a:ext cx="296640" cy="127800"/>
                  <a:chOff x="8563320" y="704880"/>
                  <a:chExt cx="296640" cy="127800"/>
                </a:xfrm>
              </p:grpSpPr>
              <p:sp>
                <p:nvSpPr>
                  <p:cNvPr id="495" name="Google Shape;684;p22"/>
                  <p:cNvSpPr/>
                  <p:nvPr/>
                </p:nvSpPr>
                <p:spPr>
                  <a:xfrm>
                    <a:off x="8563320" y="7318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96" name="Google Shape;685;p22"/>
                  <p:cNvSpPr/>
                  <p:nvPr/>
                </p:nvSpPr>
                <p:spPr>
                  <a:xfrm>
                    <a:off x="8563320" y="7048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497" name="Google Shape;686;p22"/>
                <p:cNvGrpSpPr/>
                <p:nvPr/>
              </p:nvGrpSpPr>
              <p:grpSpPr>
                <a:xfrm>
                  <a:off x="8563320" y="600480"/>
                  <a:ext cx="296640" cy="127800"/>
                  <a:chOff x="8563320" y="600480"/>
                  <a:chExt cx="296640" cy="127800"/>
                </a:xfrm>
              </p:grpSpPr>
              <p:sp>
                <p:nvSpPr>
                  <p:cNvPr id="498" name="Google Shape;687;p22"/>
                  <p:cNvSpPr/>
                  <p:nvPr/>
                </p:nvSpPr>
                <p:spPr>
                  <a:xfrm>
                    <a:off x="8563320" y="6274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499" name="Google Shape;688;p22"/>
                  <p:cNvSpPr/>
                  <p:nvPr/>
                </p:nvSpPr>
                <p:spPr>
                  <a:xfrm>
                    <a:off x="8563320" y="6004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500" name="Google Shape;689;p22"/>
                <p:cNvGrpSpPr/>
                <p:nvPr/>
              </p:nvGrpSpPr>
              <p:grpSpPr>
                <a:xfrm>
                  <a:off x="8563320" y="495720"/>
                  <a:ext cx="296640" cy="127800"/>
                  <a:chOff x="8563320" y="495720"/>
                  <a:chExt cx="296640" cy="127800"/>
                </a:xfrm>
              </p:grpSpPr>
              <p:sp>
                <p:nvSpPr>
                  <p:cNvPr id="501" name="Google Shape;690;p22"/>
                  <p:cNvSpPr/>
                  <p:nvPr/>
                </p:nvSpPr>
                <p:spPr>
                  <a:xfrm>
                    <a:off x="8563320" y="52272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02" name="Google Shape;691;p22"/>
                  <p:cNvSpPr/>
                  <p:nvPr/>
                </p:nvSpPr>
                <p:spPr>
                  <a:xfrm>
                    <a:off x="8563320" y="49572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Google Shape;23;p4"/>
          <p:cNvSpPr/>
          <p:nvPr/>
        </p:nvSpPr>
        <p:spPr>
          <a:xfrm flipH="1" rot="17584800">
            <a:off x="-1798920" y="-1029240"/>
            <a:ext cx="3158280" cy="2509560"/>
          </a:xfrm>
          <a:custGeom>
            <a:avLst/>
            <a:gdLst>
              <a:gd name="textAreaLeft" fmla="*/ 360 w 3158280"/>
              <a:gd name="textAreaRight" fmla="*/ 3159000 w 3158280"/>
              <a:gd name="textAreaTop" fmla="*/ 0 h 2509560"/>
              <a:gd name="textAreaBottom" fmla="*/ 2509920 h 25095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Google Shape;24;p4"/>
          <p:cNvSpPr/>
          <p:nvPr/>
        </p:nvSpPr>
        <p:spPr>
          <a:xfrm flipH="1">
            <a:off x="8355960" y="2667240"/>
            <a:ext cx="733680" cy="45000"/>
          </a:xfrm>
          <a:custGeom>
            <a:avLst/>
            <a:gdLst>
              <a:gd name="textAreaLeft" fmla="*/ 360 w 733680"/>
              <a:gd name="textAreaRight" fmla="*/ 734400 w 733680"/>
              <a:gd name="textAreaTop" fmla="*/ 0 h 45000"/>
              <a:gd name="textAreaBottom" fmla="*/ 45360 h 45000"/>
            </a:gdLst>
            <a:ahLst/>
            <a:rect l="textAreaLeft" t="textAreaTop" r="textAreaRight" b="textAreaBottom"/>
            <a:pathLst>
              <a:path w="824770" h="50863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680" bIns="22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7" name="Google Shape;25;p4"/>
          <p:cNvGrpSpPr/>
          <p:nvPr/>
        </p:nvGrpSpPr>
        <p:grpSpPr>
          <a:xfrm>
            <a:off x="8379000" y="1729800"/>
            <a:ext cx="669960" cy="959400"/>
            <a:chOff x="8379000" y="1729800"/>
            <a:chExt cx="669960" cy="959400"/>
          </a:xfrm>
        </p:grpSpPr>
        <p:grpSp>
          <p:nvGrpSpPr>
            <p:cNvPr id="508" name="Google Shape;26;p4"/>
            <p:cNvGrpSpPr/>
            <p:nvPr/>
          </p:nvGrpSpPr>
          <p:grpSpPr>
            <a:xfrm>
              <a:off x="8491680" y="1729800"/>
              <a:ext cx="557280" cy="959400"/>
              <a:chOff x="8491680" y="1729800"/>
              <a:chExt cx="557280" cy="959400"/>
            </a:xfrm>
          </p:grpSpPr>
          <p:grpSp>
            <p:nvGrpSpPr>
              <p:cNvPr id="509" name="Google Shape;27;p4"/>
              <p:cNvGrpSpPr/>
              <p:nvPr/>
            </p:nvGrpSpPr>
            <p:grpSpPr>
              <a:xfrm>
                <a:off x="8491680" y="1872000"/>
                <a:ext cx="215280" cy="817200"/>
                <a:chOff x="8491680" y="1872000"/>
                <a:chExt cx="215280" cy="817200"/>
              </a:xfrm>
            </p:grpSpPr>
            <p:sp>
              <p:nvSpPr>
                <p:cNvPr id="510" name="Google Shape;28;p4"/>
                <p:cNvSpPr/>
                <p:nvPr/>
              </p:nvSpPr>
              <p:spPr>
                <a:xfrm flipH="1" rot="447600">
                  <a:off x="8543520" y="1875600"/>
                  <a:ext cx="111240" cy="809640"/>
                </a:xfrm>
                <a:custGeom>
                  <a:avLst/>
                  <a:gdLst>
                    <a:gd name="textAreaLeft" fmla="*/ -360 w 111240"/>
                    <a:gd name="textAreaRight" fmla="*/ 111240 w 111240"/>
                    <a:gd name="textAreaTop" fmla="*/ 0 h 809640"/>
                    <a:gd name="textAreaBottom" fmla="*/ 810000 h 809640"/>
                  </a:gdLst>
                  <a:ahLst/>
                  <a:rect l="textAreaLeft" t="textAreaTop" r="textAreaRight" b="textAreaBottom"/>
                  <a:pathLst>
                    <a:path w="125444" h="909637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1" name="Google Shape;29;p4"/>
                <p:cNvSpPr/>
                <p:nvPr/>
              </p:nvSpPr>
              <p:spPr>
                <a:xfrm flipH="1">
                  <a:off x="8625960" y="1911960"/>
                  <a:ext cx="37080" cy="37080"/>
                </a:xfrm>
                <a:custGeom>
                  <a:avLst/>
                  <a:gdLst>
                    <a:gd name="textAreaLeft" fmla="*/ -360 w 37080"/>
                    <a:gd name="textAreaRight" fmla="*/ 37080 w 37080"/>
                    <a:gd name="textAreaTop" fmla="*/ 0 h 37080"/>
                    <a:gd name="textAreaBottom" fmla="*/ 37440 h 37080"/>
                  </a:gdLst>
                  <a:ahLst/>
                  <a:rect l="textAreaLeft" t="textAreaTop" r="textAreaRight" b="textAreaBottom"/>
                  <a:pathLst>
                    <a:path w="42088" h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12" name="Google Shape;30;p4"/>
                <p:cNvSpPr/>
                <p:nvPr/>
              </p:nvSpPr>
              <p:spPr>
                <a:xfrm flipH="1">
                  <a:off x="8618040" y="1971720"/>
                  <a:ext cx="37080" cy="37080"/>
                </a:xfrm>
                <a:custGeom>
                  <a:avLst/>
                  <a:gdLst>
                    <a:gd name="textAreaLeft" fmla="*/ -360 w 37080"/>
                    <a:gd name="textAreaRight" fmla="*/ 37080 w 37080"/>
                    <a:gd name="textAreaTop" fmla="*/ 0 h 37080"/>
                    <a:gd name="textAreaBottom" fmla="*/ 37440 h 37080"/>
                  </a:gdLst>
                  <a:ahLst/>
                  <a:rect l="textAreaLeft" t="textAreaTop" r="textAreaRight" b="textAreaBottom"/>
                  <a:pathLst>
                    <a:path w="42087" h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513" name="Google Shape;31;p4"/>
                <p:cNvGrpSpPr/>
                <p:nvPr/>
              </p:nvGrpSpPr>
              <p:grpSpPr>
                <a:xfrm>
                  <a:off x="8519760" y="2495160"/>
                  <a:ext cx="88560" cy="101880"/>
                  <a:chOff x="8519760" y="2495160"/>
                  <a:chExt cx="88560" cy="101880"/>
                </a:xfrm>
              </p:grpSpPr>
              <p:sp>
                <p:nvSpPr>
                  <p:cNvPr id="514" name="Google Shape;32;p4"/>
                  <p:cNvSpPr/>
                  <p:nvPr/>
                </p:nvSpPr>
                <p:spPr>
                  <a:xfrm flipH="1" rot="447600">
                    <a:off x="8529480" y="2499840"/>
                    <a:ext cx="77760" cy="12960"/>
                  </a:xfrm>
                  <a:custGeom>
                    <a:avLst/>
                    <a:gdLst>
                      <a:gd name="textAreaLeft" fmla="*/ 360 w 77760"/>
                      <a:gd name="textAreaRight" fmla="*/ 7848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15" name="Google Shape;33;p4"/>
                  <p:cNvSpPr/>
                  <p:nvPr/>
                </p:nvSpPr>
                <p:spPr>
                  <a:xfrm flipH="1" rot="447600">
                    <a:off x="8525880" y="2525400"/>
                    <a:ext cx="77760" cy="12960"/>
                  </a:xfrm>
                  <a:custGeom>
                    <a:avLst/>
                    <a:gdLst>
                      <a:gd name="textAreaLeft" fmla="*/ 360 w 77760"/>
                      <a:gd name="textAreaRight" fmla="*/ 7848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16" name="Google Shape;34;p4"/>
                  <p:cNvSpPr/>
                  <p:nvPr/>
                </p:nvSpPr>
                <p:spPr>
                  <a:xfrm flipH="1" rot="447600">
                    <a:off x="8523000" y="2552760"/>
                    <a:ext cx="77760" cy="12960"/>
                  </a:xfrm>
                  <a:custGeom>
                    <a:avLst/>
                    <a:gdLst>
                      <a:gd name="textAreaLeft" fmla="*/ 360 w 77760"/>
                      <a:gd name="textAreaRight" fmla="*/ 7848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17" name="Google Shape;35;p4"/>
                  <p:cNvSpPr/>
                  <p:nvPr/>
                </p:nvSpPr>
                <p:spPr>
                  <a:xfrm flipH="1" rot="447600">
                    <a:off x="8519760" y="2578680"/>
                    <a:ext cx="77760" cy="12960"/>
                  </a:xfrm>
                  <a:custGeom>
                    <a:avLst/>
                    <a:gdLst>
                      <a:gd name="textAreaLeft" fmla="*/ 360 w 77760"/>
                      <a:gd name="textAreaRight" fmla="*/ 7848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518" name="Google Shape;36;p4"/>
              <p:cNvGrpSpPr/>
              <p:nvPr/>
            </p:nvGrpSpPr>
            <p:grpSpPr>
              <a:xfrm>
                <a:off x="8667720" y="1729800"/>
                <a:ext cx="204120" cy="957240"/>
                <a:chOff x="8667720" y="1729800"/>
                <a:chExt cx="204120" cy="957240"/>
              </a:xfrm>
            </p:grpSpPr>
            <p:sp>
              <p:nvSpPr>
                <p:cNvPr id="519" name="Google Shape;37;p4"/>
                <p:cNvSpPr/>
                <p:nvPr/>
              </p:nvSpPr>
              <p:spPr>
                <a:xfrm flipH="1" rot="172200">
                  <a:off x="8691120" y="1733040"/>
                  <a:ext cx="156240" cy="950400"/>
                </a:xfrm>
                <a:custGeom>
                  <a:avLst/>
                  <a:gdLst>
                    <a:gd name="textAreaLeft" fmla="*/ 360 w 156240"/>
                    <a:gd name="textAreaRight" fmla="*/ 156960 w 156240"/>
                    <a:gd name="textAreaTop" fmla="*/ 0 h 950400"/>
                    <a:gd name="textAreaBottom" fmla="*/ 950760 h 950400"/>
                  </a:gdLst>
                  <a:ahLst/>
                  <a:rect l="textAreaLeft" t="textAreaTop" r="textAreaRight" b="textAreaBottom"/>
                  <a:pathLst>
                    <a:path w="176117" h="1069848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0" name="Google Shape;38;p4"/>
                <p:cNvSpPr/>
                <p:nvPr/>
              </p:nvSpPr>
              <p:spPr>
                <a:xfrm flipH="1">
                  <a:off x="8732520" y="2134080"/>
                  <a:ext cx="77760" cy="77760"/>
                </a:xfrm>
                <a:custGeom>
                  <a:avLst/>
                  <a:gdLst>
                    <a:gd name="textAreaLeft" fmla="*/ 360 w 77760"/>
                    <a:gd name="textAreaRight" fmla="*/ 78480 w 77760"/>
                    <a:gd name="textAreaTop" fmla="*/ 0 h 77760"/>
                    <a:gd name="textAreaBottom" fmla="*/ 78120 h 77760"/>
                  </a:gdLst>
                  <a:ahLst/>
                  <a:rect l="textAreaLeft" t="textAreaTop" r="textAreaRight" b="textAreaBottom"/>
                  <a:pathLst>
                    <a:path w="87629" h="8763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8880" bIns="38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521" name="Google Shape;39;p4"/>
                <p:cNvGrpSpPr/>
                <p:nvPr/>
              </p:nvGrpSpPr>
              <p:grpSpPr>
                <a:xfrm>
                  <a:off x="8726400" y="2007000"/>
                  <a:ext cx="103680" cy="43920"/>
                  <a:chOff x="8726400" y="2007000"/>
                  <a:chExt cx="103680" cy="43920"/>
                </a:xfrm>
              </p:grpSpPr>
              <p:sp>
                <p:nvSpPr>
                  <p:cNvPr id="522" name="Google Shape;40;p4"/>
                  <p:cNvSpPr/>
                  <p:nvPr/>
                </p:nvSpPr>
                <p:spPr>
                  <a:xfrm flipH="1" rot="172200">
                    <a:off x="8727840" y="2009160"/>
                    <a:ext cx="101520" cy="12960"/>
                  </a:xfrm>
                  <a:custGeom>
                    <a:avLst/>
                    <a:gdLst>
                      <a:gd name="textAreaLeft" fmla="*/ 360 w 101520"/>
                      <a:gd name="textAreaRight" fmla="*/ 10224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23" name="Google Shape;41;p4"/>
                  <p:cNvSpPr/>
                  <p:nvPr/>
                </p:nvSpPr>
                <p:spPr>
                  <a:xfrm flipH="1" rot="172200">
                    <a:off x="8726400" y="2035080"/>
                    <a:ext cx="101520" cy="12960"/>
                  </a:xfrm>
                  <a:custGeom>
                    <a:avLst/>
                    <a:gdLst>
                      <a:gd name="textAreaLeft" fmla="*/ 360 w 101520"/>
                      <a:gd name="textAreaRight" fmla="*/ 10224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524" name="Google Shape;42;p4"/>
                <p:cNvGrpSpPr/>
                <p:nvPr/>
              </p:nvGrpSpPr>
              <p:grpSpPr>
                <a:xfrm>
                  <a:off x="8708760" y="2359800"/>
                  <a:ext cx="103680" cy="43920"/>
                  <a:chOff x="8708760" y="2359800"/>
                  <a:chExt cx="103680" cy="43920"/>
                </a:xfrm>
              </p:grpSpPr>
              <p:sp>
                <p:nvSpPr>
                  <p:cNvPr id="525" name="Google Shape;43;p4"/>
                  <p:cNvSpPr/>
                  <p:nvPr/>
                </p:nvSpPr>
                <p:spPr>
                  <a:xfrm flipH="1" rot="172200">
                    <a:off x="8710200" y="2361960"/>
                    <a:ext cx="101520" cy="12960"/>
                  </a:xfrm>
                  <a:custGeom>
                    <a:avLst/>
                    <a:gdLst>
                      <a:gd name="textAreaLeft" fmla="*/ 360 w 101520"/>
                      <a:gd name="textAreaRight" fmla="*/ 10224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26" name="Google Shape;44;p4"/>
                  <p:cNvSpPr/>
                  <p:nvPr/>
                </p:nvSpPr>
                <p:spPr>
                  <a:xfrm flipH="1" rot="172200">
                    <a:off x="8708760" y="2387880"/>
                    <a:ext cx="101520" cy="12960"/>
                  </a:xfrm>
                  <a:custGeom>
                    <a:avLst/>
                    <a:gdLst>
                      <a:gd name="textAreaLeft" fmla="*/ 360 w 101520"/>
                      <a:gd name="textAreaRight" fmla="*/ 10224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527" name="Google Shape;45;p4"/>
              <p:cNvGrpSpPr/>
              <p:nvPr/>
            </p:nvGrpSpPr>
            <p:grpSpPr>
              <a:xfrm>
                <a:off x="8869680" y="1805400"/>
                <a:ext cx="179280" cy="882360"/>
                <a:chOff x="8869680" y="1805400"/>
                <a:chExt cx="179280" cy="882360"/>
              </a:xfrm>
            </p:grpSpPr>
            <p:sp>
              <p:nvSpPr>
                <p:cNvPr id="528" name="Google Shape;46;p4"/>
                <p:cNvSpPr/>
                <p:nvPr/>
              </p:nvSpPr>
              <p:spPr>
                <a:xfrm flipH="1">
                  <a:off x="8869680" y="1805400"/>
                  <a:ext cx="179280" cy="882360"/>
                </a:xfrm>
                <a:custGeom>
                  <a:avLst/>
                  <a:gdLst>
                    <a:gd name="textAreaLeft" fmla="*/ 360 w 179280"/>
                    <a:gd name="textAreaRight" fmla="*/ 180000 w 179280"/>
                    <a:gd name="textAreaTop" fmla="*/ 0 h 882360"/>
                    <a:gd name="textAreaBottom" fmla="*/ 882720 h 882360"/>
                  </a:gdLst>
                  <a:ahLst/>
                  <a:rect l="textAreaLeft" t="textAreaTop" r="textAreaRight" b="textAreaBottom"/>
                  <a:pathLst>
                    <a:path w="202120" h="992123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29" name="Google Shape;47;p4"/>
                <p:cNvSpPr/>
                <p:nvPr/>
              </p:nvSpPr>
              <p:spPr>
                <a:xfrm flipH="1">
                  <a:off x="8903880" y="1874880"/>
                  <a:ext cx="109080" cy="109080"/>
                </a:xfrm>
                <a:custGeom>
                  <a:avLst/>
                  <a:gdLst>
                    <a:gd name="textAreaLeft" fmla="*/ -360 w 109080"/>
                    <a:gd name="textAreaRight" fmla="*/ 109080 w 109080"/>
                    <a:gd name="textAreaTop" fmla="*/ 0 h 109080"/>
                    <a:gd name="textAreaBottom" fmla="*/ 109440 h 109080"/>
                  </a:gdLst>
                  <a:ahLst/>
                  <a:rect l="textAreaLeft" t="textAreaTop" r="textAreaRight" b="textAreaBottom"/>
                  <a:pathLst>
                    <a:path w="123063" h="123062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530" name="Google Shape;48;p4"/>
                <p:cNvGrpSpPr/>
                <p:nvPr/>
              </p:nvGrpSpPr>
              <p:grpSpPr>
                <a:xfrm>
                  <a:off x="8902440" y="2385720"/>
                  <a:ext cx="113760" cy="38880"/>
                  <a:chOff x="8902440" y="2385720"/>
                  <a:chExt cx="113760" cy="38880"/>
                </a:xfrm>
              </p:grpSpPr>
              <p:sp>
                <p:nvSpPr>
                  <p:cNvPr id="531" name="Google Shape;49;p4"/>
                  <p:cNvSpPr/>
                  <p:nvPr/>
                </p:nvSpPr>
                <p:spPr>
                  <a:xfrm flipH="1">
                    <a:off x="8902440" y="2385720"/>
                    <a:ext cx="113760" cy="12960"/>
                  </a:xfrm>
                  <a:custGeom>
                    <a:avLst/>
                    <a:gdLst>
                      <a:gd name="textAreaLeft" fmla="*/ 360 w 113760"/>
                      <a:gd name="textAreaRight" fmla="*/ 11448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32" name="Google Shape;50;p4"/>
                  <p:cNvSpPr/>
                  <p:nvPr/>
                </p:nvSpPr>
                <p:spPr>
                  <a:xfrm flipH="1">
                    <a:off x="8902440" y="2411640"/>
                    <a:ext cx="113760" cy="12960"/>
                  </a:xfrm>
                  <a:custGeom>
                    <a:avLst/>
                    <a:gdLst>
                      <a:gd name="textAreaLeft" fmla="*/ 360 w 113760"/>
                      <a:gd name="textAreaRight" fmla="*/ 11448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533" name="Google Shape;51;p4"/>
                <p:cNvGrpSpPr/>
                <p:nvPr/>
              </p:nvGrpSpPr>
              <p:grpSpPr>
                <a:xfrm>
                  <a:off x="8902440" y="2584440"/>
                  <a:ext cx="113760" cy="39240"/>
                  <a:chOff x="8902440" y="2584440"/>
                  <a:chExt cx="113760" cy="39240"/>
                </a:xfrm>
              </p:grpSpPr>
              <p:sp>
                <p:nvSpPr>
                  <p:cNvPr id="534" name="Google Shape;52;p4"/>
                  <p:cNvSpPr/>
                  <p:nvPr/>
                </p:nvSpPr>
                <p:spPr>
                  <a:xfrm flipH="1">
                    <a:off x="8902440" y="2584440"/>
                    <a:ext cx="113760" cy="12960"/>
                  </a:xfrm>
                  <a:custGeom>
                    <a:avLst/>
                    <a:gdLst>
                      <a:gd name="textAreaLeft" fmla="*/ 360 w 113760"/>
                      <a:gd name="textAreaRight" fmla="*/ 11448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35" name="Google Shape;53;p4"/>
                  <p:cNvSpPr/>
                  <p:nvPr/>
                </p:nvSpPr>
                <p:spPr>
                  <a:xfrm flipH="1">
                    <a:off x="8902440" y="2610720"/>
                    <a:ext cx="113760" cy="12960"/>
                  </a:xfrm>
                  <a:custGeom>
                    <a:avLst/>
                    <a:gdLst>
                      <a:gd name="textAreaLeft" fmla="*/ 360 w 113760"/>
                      <a:gd name="textAreaRight" fmla="*/ 11448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536" name="Google Shape;54;p4"/>
            <p:cNvGrpSpPr/>
            <p:nvPr/>
          </p:nvGrpSpPr>
          <p:grpSpPr>
            <a:xfrm>
              <a:off x="8379000" y="2049840"/>
              <a:ext cx="190080" cy="638640"/>
              <a:chOff x="8379000" y="2049840"/>
              <a:chExt cx="190080" cy="638640"/>
            </a:xfrm>
          </p:grpSpPr>
          <p:sp>
            <p:nvSpPr>
              <p:cNvPr id="537" name="Google Shape;55;p4"/>
              <p:cNvSpPr/>
              <p:nvPr/>
            </p:nvSpPr>
            <p:spPr>
              <a:xfrm flipH="1" rot="631200">
                <a:off x="8436600" y="2050920"/>
                <a:ext cx="74520" cy="635760"/>
              </a:xfrm>
              <a:custGeom>
                <a:avLst/>
                <a:gdLst>
                  <a:gd name="textAreaLeft" fmla="*/ -360 w 74520"/>
                  <a:gd name="textAreaRight" fmla="*/ 74520 w 74520"/>
                  <a:gd name="textAreaTop" fmla="*/ 0 h 635760"/>
                  <a:gd name="textAreaBottom" fmla="*/ 636120 h 635760"/>
                </a:gdLst>
                <a:ahLst/>
                <a:rect l="textAreaLeft" t="textAreaTop" r="textAreaRight" b="textAreaBottom"/>
                <a:pathLst>
                  <a:path w="84010" h="715136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8" name="Google Shape;56;p4"/>
              <p:cNvSpPr/>
              <p:nvPr/>
            </p:nvSpPr>
            <p:spPr>
              <a:xfrm flipH="1" rot="631200">
                <a:off x="8458560" y="2212560"/>
                <a:ext cx="22680" cy="365400"/>
              </a:xfrm>
              <a:custGeom>
                <a:avLst/>
                <a:gdLst>
                  <a:gd name="textAreaLeft" fmla="*/ -360 w 22680"/>
                  <a:gd name="textAreaRight" fmla="*/ 22680 w 22680"/>
                  <a:gd name="textAreaTop" fmla="*/ 0 h 365400"/>
                  <a:gd name="textAreaBottom" fmla="*/ 365760 h 365400"/>
                </a:gdLst>
                <a:ahLst/>
                <a:rect l="textAreaLeft" t="textAreaTop" r="textAreaRight" b="textAreaBottom"/>
                <a:pathLst>
                  <a:path w="26003" h="411289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539" name="Google Shape;57;p4"/>
          <p:cNvGrpSpPr/>
          <p:nvPr/>
        </p:nvGrpSpPr>
        <p:grpSpPr>
          <a:xfrm>
            <a:off x="8485560" y="662400"/>
            <a:ext cx="515520" cy="778680"/>
            <a:chOff x="8485560" y="662400"/>
            <a:chExt cx="515520" cy="778680"/>
          </a:xfrm>
        </p:grpSpPr>
        <p:grpSp>
          <p:nvGrpSpPr>
            <p:cNvPr id="540" name="Google Shape;58;p4"/>
            <p:cNvGrpSpPr/>
            <p:nvPr/>
          </p:nvGrpSpPr>
          <p:grpSpPr>
            <a:xfrm>
              <a:off x="8485560" y="662400"/>
              <a:ext cx="389880" cy="663840"/>
              <a:chOff x="8485560" y="662400"/>
              <a:chExt cx="389880" cy="663840"/>
            </a:xfrm>
          </p:grpSpPr>
          <p:sp>
            <p:nvSpPr>
              <p:cNvPr id="541" name="Google Shape;59;p4"/>
              <p:cNvSpPr/>
              <p:nvPr/>
            </p:nvSpPr>
            <p:spPr>
              <a:xfrm flipH="1">
                <a:off x="8485200" y="662400"/>
                <a:ext cx="389880" cy="663840"/>
              </a:xfrm>
              <a:custGeom>
                <a:avLst/>
                <a:gdLst>
                  <a:gd name="textAreaLeft" fmla="*/ -360 w 389880"/>
                  <a:gd name="textAreaRight" fmla="*/ 38988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542" name="Google Shape;60;p4"/>
              <p:cNvGrpSpPr/>
              <p:nvPr/>
            </p:nvGrpSpPr>
            <p:grpSpPr>
              <a:xfrm>
                <a:off x="8541000" y="748440"/>
                <a:ext cx="279000" cy="255960"/>
                <a:chOff x="8541000" y="748440"/>
                <a:chExt cx="279000" cy="255960"/>
              </a:xfrm>
            </p:grpSpPr>
            <p:sp>
              <p:nvSpPr>
                <p:cNvPr id="543" name="Google Shape;61;p4"/>
                <p:cNvSpPr/>
                <p:nvPr/>
              </p:nvSpPr>
              <p:spPr>
                <a:xfrm flipH="1">
                  <a:off x="8540640" y="74844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4" name="Google Shape;62;p4"/>
                <p:cNvSpPr/>
                <p:nvPr/>
              </p:nvSpPr>
              <p:spPr>
                <a:xfrm flipH="1">
                  <a:off x="8540640" y="79596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5" name="Google Shape;63;p4"/>
                <p:cNvSpPr/>
                <p:nvPr/>
              </p:nvSpPr>
              <p:spPr>
                <a:xfrm flipH="1">
                  <a:off x="8540640" y="84312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6" name="Google Shape;64;p4"/>
                <p:cNvSpPr/>
                <p:nvPr/>
              </p:nvSpPr>
              <p:spPr>
                <a:xfrm flipH="1">
                  <a:off x="8540640" y="89064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7" name="Google Shape;65;p4"/>
                <p:cNvSpPr/>
                <p:nvPr/>
              </p:nvSpPr>
              <p:spPr>
                <a:xfrm flipH="1">
                  <a:off x="8540640" y="93816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48" name="Google Shape;66;p4"/>
                <p:cNvSpPr/>
                <p:nvPr/>
              </p:nvSpPr>
              <p:spPr>
                <a:xfrm flipH="1">
                  <a:off x="8655480" y="985680"/>
                  <a:ext cx="163800" cy="18720"/>
                </a:xfrm>
                <a:custGeom>
                  <a:avLst/>
                  <a:gdLst>
                    <a:gd name="textAreaLeft" fmla="*/ -360 w 163800"/>
                    <a:gd name="textAreaRight" fmla="*/ 16380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49" name="Google Shape;67;p4"/>
              <p:cNvGrpSpPr/>
              <p:nvPr/>
            </p:nvGrpSpPr>
            <p:grpSpPr>
              <a:xfrm>
                <a:off x="8541000" y="1081440"/>
                <a:ext cx="279000" cy="160920"/>
                <a:chOff x="8541000" y="1081440"/>
                <a:chExt cx="279000" cy="160920"/>
              </a:xfrm>
            </p:grpSpPr>
            <p:sp>
              <p:nvSpPr>
                <p:cNvPr id="550" name="Google Shape;68;p4"/>
                <p:cNvSpPr/>
                <p:nvPr/>
              </p:nvSpPr>
              <p:spPr>
                <a:xfrm flipH="1">
                  <a:off x="8540640" y="108144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1" name="Google Shape;69;p4"/>
                <p:cNvSpPr/>
                <p:nvPr/>
              </p:nvSpPr>
              <p:spPr>
                <a:xfrm flipH="1">
                  <a:off x="8540640" y="112860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2" name="Google Shape;70;p4"/>
                <p:cNvSpPr/>
                <p:nvPr/>
              </p:nvSpPr>
              <p:spPr>
                <a:xfrm flipH="1">
                  <a:off x="8540640" y="117612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3" name="Google Shape;71;p4"/>
                <p:cNvSpPr/>
                <p:nvPr/>
              </p:nvSpPr>
              <p:spPr>
                <a:xfrm flipH="1">
                  <a:off x="8655480" y="1223640"/>
                  <a:ext cx="163800" cy="18720"/>
                </a:xfrm>
                <a:custGeom>
                  <a:avLst/>
                  <a:gdLst>
                    <a:gd name="textAreaLeft" fmla="*/ -360 w 163800"/>
                    <a:gd name="textAreaRight" fmla="*/ 16380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554" name="Google Shape;72;p4"/>
              <p:cNvSpPr/>
              <p:nvPr/>
            </p:nvSpPr>
            <p:spPr>
              <a:xfrm flipH="1">
                <a:off x="8485200" y="662400"/>
                <a:ext cx="99720" cy="99720"/>
              </a:xfrm>
              <a:custGeom>
                <a:avLst/>
                <a:gdLst>
                  <a:gd name="textAreaLeft" fmla="*/ -360 w 99720"/>
                  <a:gd name="textAreaRight" fmla="*/ 9972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555" name="Google Shape;73;p4"/>
            <p:cNvGrpSpPr/>
            <p:nvPr/>
          </p:nvGrpSpPr>
          <p:grpSpPr>
            <a:xfrm>
              <a:off x="8611200" y="777240"/>
              <a:ext cx="389880" cy="663840"/>
              <a:chOff x="8611200" y="777240"/>
              <a:chExt cx="389880" cy="663840"/>
            </a:xfrm>
          </p:grpSpPr>
          <p:sp>
            <p:nvSpPr>
              <p:cNvPr id="556" name="Google Shape;74;p4"/>
              <p:cNvSpPr/>
              <p:nvPr/>
            </p:nvSpPr>
            <p:spPr>
              <a:xfrm flipH="1">
                <a:off x="8610840" y="777240"/>
                <a:ext cx="389880" cy="663840"/>
              </a:xfrm>
              <a:custGeom>
                <a:avLst/>
                <a:gdLst>
                  <a:gd name="textAreaLeft" fmla="*/ -360 w 389880"/>
                  <a:gd name="textAreaRight" fmla="*/ 38988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557" name="Google Shape;75;p4"/>
              <p:cNvGrpSpPr/>
              <p:nvPr/>
            </p:nvGrpSpPr>
            <p:grpSpPr>
              <a:xfrm>
                <a:off x="8666640" y="863280"/>
                <a:ext cx="279000" cy="256320"/>
                <a:chOff x="8666640" y="863280"/>
                <a:chExt cx="279000" cy="256320"/>
              </a:xfrm>
            </p:grpSpPr>
            <p:sp>
              <p:nvSpPr>
                <p:cNvPr id="558" name="Google Shape;76;p4"/>
                <p:cNvSpPr/>
                <p:nvPr/>
              </p:nvSpPr>
              <p:spPr>
                <a:xfrm flipH="1">
                  <a:off x="8666280" y="86328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59" name="Google Shape;77;p4"/>
                <p:cNvSpPr/>
                <p:nvPr/>
              </p:nvSpPr>
              <p:spPr>
                <a:xfrm flipH="1">
                  <a:off x="8666280" y="91080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0" name="Google Shape;78;p4"/>
                <p:cNvSpPr/>
                <p:nvPr/>
              </p:nvSpPr>
              <p:spPr>
                <a:xfrm flipH="1">
                  <a:off x="8666280" y="95832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1" name="Google Shape;79;p4"/>
                <p:cNvSpPr/>
                <p:nvPr/>
              </p:nvSpPr>
              <p:spPr>
                <a:xfrm flipH="1">
                  <a:off x="8666280" y="100584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2" name="Google Shape;80;p4"/>
                <p:cNvSpPr/>
                <p:nvPr/>
              </p:nvSpPr>
              <p:spPr>
                <a:xfrm flipH="1">
                  <a:off x="8666280" y="105336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3" name="Google Shape;81;p4"/>
                <p:cNvSpPr/>
                <p:nvPr/>
              </p:nvSpPr>
              <p:spPr>
                <a:xfrm flipH="1">
                  <a:off x="8781120" y="1100880"/>
                  <a:ext cx="163800" cy="18720"/>
                </a:xfrm>
                <a:custGeom>
                  <a:avLst/>
                  <a:gdLst>
                    <a:gd name="textAreaLeft" fmla="*/ -360 w 163800"/>
                    <a:gd name="textAreaRight" fmla="*/ 16380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564" name="Google Shape;82;p4"/>
              <p:cNvGrpSpPr/>
              <p:nvPr/>
            </p:nvGrpSpPr>
            <p:grpSpPr>
              <a:xfrm>
                <a:off x="8666640" y="1196280"/>
                <a:ext cx="279000" cy="161280"/>
                <a:chOff x="8666640" y="1196280"/>
                <a:chExt cx="279000" cy="161280"/>
              </a:xfrm>
            </p:grpSpPr>
            <p:sp>
              <p:nvSpPr>
                <p:cNvPr id="565" name="Google Shape;83;p4"/>
                <p:cNvSpPr/>
                <p:nvPr/>
              </p:nvSpPr>
              <p:spPr>
                <a:xfrm flipH="1">
                  <a:off x="8666280" y="119628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6" name="Google Shape;84;p4"/>
                <p:cNvSpPr/>
                <p:nvPr/>
              </p:nvSpPr>
              <p:spPr>
                <a:xfrm flipH="1">
                  <a:off x="8666280" y="124380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7" name="Google Shape;85;p4"/>
                <p:cNvSpPr/>
                <p:nvPr/>
              </p:nvSpPr>
              <p:spPr>
                <a:xfrm flipH="1">
                  <a:off x="8666280" y="1291320"/>
                  <a:ext cx="279000" cy="18720"/>
                </a:xfrm>
                <a:custGeom>
                  <a:avLst/>
                  <a:gdLst>
                    <a:gd name="textAreaLeft" fmla="*/ -360 w 279000"/>
                    <a:gd name="textAreaRight" fmla="*/ 27900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68" name="Google Shape;86;p4"/>
                <p:cNvSpPr/>
                <p:nvPr/>
              </p:nvSpPr>
              <p:spPr>
                <a:xfrm flipH="1">
                  <a:off x="8781120" y="1338840"/>
                  <a:ext cx="163800" cy="18720"/>
                </a:xfrm>
                <a:custGeom>
                  <a:avLst/>
                  <a:gdLst>
                    <a:gd name="textAreaLeft" fmla="*/ -360 w 163800"/>
                    <a:gd name="textAreaRight" fmla="*/ 16380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569" name="Google Shape;87;p4"/>
              <p:cNvSpPr/>
              <p:nvPr/>
            </p:nvSpPr>
            <p:spPr>
              <a:xfrm flipH="1">
                <a:off x="8611200" y="777240"/>
                <a:ext cx="99720" cy="99720"/>
              </a:xfrm>
              <a:custGeom>
                <a:avLst/>
                <a:gdLst>
                  <a:gd name="textAreaLeft" fmla="*/ -360 w 99720"/>
                  <a:gd name="textAreaRight" fmla="*/ 9972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570" name="Google Shape;88;p4"/>
          <p:cNvGrpSpPr/>
          <p:nvPr/>
        </p:nvGrpSpPr>
        <p:grpSpPr>
          <a:xfrm>
            <a:off x="8768880" y="1439640"/>
            <a:ext cx="21600" cy="294120"/>
            <a:chOff x="8768880" y="1439640"/>
            <a:chExt cx="21600" cy="294120"/>
          </a:xfrm>
        </p:grpSpPr>
        <p:sp>
          <p:nvSpPr>
            <p:cNvPr id="571" name="Google Shape;89;p4"/>
            <p:cNvSpPr/>
            <p:nvPr/>
          </p:nvSpPr>
          <p:spPr>
            <a:xfrm flipH="1">
              <a:off x="8770680" y="1450440"/>
              <a:ext cx="8280" cy="273240"/>
            </a:xfrm>
            <a:custGeom>
              <a:avLst/>
              <a:gdLst>
                <a:gd name="textAreaLeft" fmla="*/ -360 w 8280"/>
                <a:gd name="textAreaRight" fmla="*/ 8280 w 8280"/>
                <a:gd name="textAreaTop" fmla="*/ 0 h 273240"/>
                <a:gd name="textAreaBottom" fmla="*/ 273600 h 27324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2" name="Google Shape;90;p4"/>
            <p:cNvSpPr/>
            <p:nvPr/>
          </p:nvSpPr>
          <p:spPr>
            <a:xfrm flipH="1">
              <a:off x="8768880" y="1712160"/>
              <a:ext cx="21600" cy="21600"/>
            </a:xfrm>
            <a:custGeom>
              <a:avLst/>
              <a:gdLst>
                <a:gd name="textAreaLeft" fmla="*/ 360 w 21600"/>
                <a:gd name="textAreaRight" fmla="*/ 22320 w 2160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3" name="Google Shape;91;p4"/>
            <p:cNvSpPr/>
            <p:nvPr/>
          </p:nvSpPr>
          <p:spPr>
            <a:xfrm flipH="1">
              <a:off x="8768880" y="1439640"/>
              <a:ext cx="21600" cy="21600"/>
            </a:xfrm>
            <a:custGeom>
              <a:avLst/>
              <a:gdLst>
                <a:gd name="textAreaLeft" fmla="*/ 360 w 21600"/>
                <a:gd name="textAreaRight" fmla="*/ 22320 w 2160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4" name="Google Shape;92;p4"/>
          <p:cNvSpPr/>
          <p:nvPr/>
        </p:nvSpPr>
        <p:spPr>
          <a:xfrm flipH="1" rot="8662800">
            <a:off x="7371000" y="4169160"/>
            <a:ext cx="2745720" cy="1920960"/>
          </a:xfrm>
          <a:custGeom>
            <a:avLst/>
            <a:gdLst>
              <a:gd name="textAreaLeft" fmla="*/ -360 w 2745720"/>
              <a:gd name="textAreaRight" fmla="*/ 2745720 w 2745720"/>
              <a:gd name="textAreaTop" fmla="*/ 0 h 1920960"/>
              <a:gd name="textAreaBottom" fmla="*/ 1921320 h 19209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75" name="Google Shape;93;p4"/>
          <p:cNvGrpSpPr/>
          <p:nvPr/>
        </p:nvGrpSpPr>
        <p:grpSpPr>
          <a:xfrm>
            <a:off x="122760" y="4228560"/>
            <a:ext cx="829800" cy="750600"/>
            <a:chOff x="122760" y="4228560"/>
            <a:chExt cx="829800" cy="750600"/>
          </a:xfrm>
        </p:grpSpPr>
        <p:grpSp>
          <p:nvGrpSpPr>
            <p:cNvPr id="576" name="Google Shape;94;p4"/>
            <p:cNvGrpSpPr/>
            <p:nvPr/>
          </p:nvGrpSpPr>
          <p:grpSpPr>
            <a:xfrm>
              <a:off x="122760" y="4228560"/>
              <a:ext cx="829800" cy="750600"/>
              <a:chOff x="122760" y="4228560"/>
              <a:chExt cx="829800" cy="750600"/>
            </a:xfrm>
          </p:grpSpPr>
          <p:sp>
            <p:nvSpPr>
              <p:cNvPr id="577" name="Google Shape;95;p4"/>
              <p:cNvSpPr/>
              <p:nvPr/>
            </p:nvSpPr>
            <p:spPr>
              <a:xfrm flipH="1">
                <a:off x="122400" y="4228560"/>
                <a:ext cx="829800" cy="750600"/>
              </a:xfrm>
              <a:custGeom>
                <a:avLst/>
                <a:gdLst>
                  <a:gd name="textAreaLeft" fmla="*/ -360 w 829800"/>
                  <a:gd name="textAreaRight" fmla="*/ 829800 w 829800"/>
                  <a:gd name="textAreaTop" fmla="*/ 0 h 750600"/>
                  <a:gd name="textAreaBottom" fmla="*/ 750960 h 750600"/>
                </a:gdLst>
                <a:ahLst/>
                <a:rect l="textAreaLeft" t="textAreaTop" r="textAreaRight" b="textAreaBottom"/>
                <a:pathLst>
                  <a:path w="598074" h="54111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578" name="Google Shape;96;p4"/>
              <p:cNvGrpSpPr/>
              <p:nvPr/>
            </p:nvGrpSpPr>
            <p:grpSpPr>
              <a:xfrm>
                <a:off x="183240" y="4271760"/>
                <a:ext cx="228600" cy="57240"/>
                <a:chOff x="183240" y="4271760"/>
                <a:chExt cx="228600" cy="57240"/>
              </a:xfrm>
            </p:grpSpPr>
            <p:sp>
              <p:nvSpPr>
                <p:cNvPr id="579" name="Google Shape;97;p4"/>
                <p:cNvSpPr/>
                <p:nvPr/>
              </p:nvSpPr>
              <p:spPr>
                <a:xfrm flipH="1">
                  <a:off x="182880" y="4271760"/>
                  <a:ext cx="57240" cy="57240"/>
                </a:xfrm>
                <a:custGeom>
                  <a:avLst/>
                  <a:gdLst>
                    <a:gd name="textAreaLeft" fmla="*/ -360 w 57240"/>
                    <a:gd name="textAreaRight" fmla="*/ 5724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0" name="Google Shape;98;p4"/>
                <p:cNvSpPr/>
                <p:nvPr/>
              </p:nvSpPr>
              <p:spPr>
                <a:xfrm flipH="1">
                  <a:off x="268560" y="4271760"/>
                  <a:ext cx="57240" cy="57240"/>
                </a:xfrm>
                <a:custGeom>
                  <a:avLst/>
                  <a:gdLst>
                    <a:gd name="textAreaLeft" fmla="*/ -360 w 57240"/>
                    <a:gd name="textAreaRight" fmla="*/ 5724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581" name="Google Shape;99;p4"/>
                <p:cNvSpPr/>
                <p:nvPr/>
              </p:nvSpPr>
              <p:spPr>
                <a:xfrm flipH="1">
                  <a:off x="354240" y="4271760"/>
                  <a:ext cx="57240" cy="57240"/>
                </a:xfrm>
                <a:custGeom>
                  <a:avLst/>
                  <a:gdLst>
                    <a:gd name="textAreaLeft" fmla="*/ -360 w 57240"/>
                    <a:gd name="textAreaRight" fmla="*/ 5724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582" name="Google Shape;100;p4"/>
            <p:cNvGrpSpPr/>
            <p:nvPr/>
          </p:nvGrpSpPr>
          <p:grpSpPr>
            <a:xfrm>
              <a:off x="207720" y="4457520"/>
              <a:ext cx="651960" cy="336960"/>
              <a:chOff x="207720" y="4457520"/>
              <a:chExt cx="651960" cy="336960"/>
            </a:xfrm>
          </p:grpSpPr>
          <p:sp>
            <p:nvSpPr>
              <p:cNvPr id="583" name="Google Shape;101;p4"/>
              <p:cNvSpPr/>
              <p:nvPr/>
            </p:nvSpPr>
            <p:spPr>
              <a:xfrm flipH="1">
                <a:off x="556560" y="4469760"/>
                <a:ext cx="302760" cy="302400"/>
              </a:xfrm>
              <a:custGeom>
                <a:avLst/>
                <a:gdLst>
                  <a:gd name="textAreaLeft" fmla="*/ -360 w 302760"/>
                  <a:gd name="textAreaRight" fmla="*/ 302760 w 302760"/>
                  <a:gd name="textAreaTop" fmla="*/ 0 h 302400"/>
                  <a:gd name="textAreaBottom" fmla="*/ 302760 h 302400"/>
                </a:gdLst>
                <a:ahLst/>
                <a:rect l="textAreaLeft" t="textAreaTop" r="textAreaRight" b="textAreaBottom"/>
                <a:pathLst>
                  <a:path w="218503" h="218217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584" name="Google Shape;102;p4"/>
              <p:cNvGrpSpPr/>
              <p:nvPr/>
            </p:nvGrpSpPr>
            <p:grpSpPr>
              <a:xfrm>
                <a:off x="207720" y="4457520"/>
                <a:ext cx="296640" cy="336960"/>
                <a:chOff x="207720" y="4457520"/>
                <a:chExt cx="296640" cy="336960"/>
              </a:xfrm>
            </p:grpSpPr>
            <p:grpSp>
              <p:nvGrpSpPr>
                <p:cNvPr id="585" name="Google Shape;103;p4"/>
                <p:cNvGrpSpPr/>
                <p:nvPr/>
              </p:nvGrpSpPr>
              <p:grpSpPr>
                <a:xfrm>
                  <a:off x="207720" y="4666680"/>
                  <a:ext cx="296640" cy="127800"/>
                  <a:chOff x="207720" y="4666680"/>
                  <a:chExt cx="296640" cy="127800"/>
                </a:xfrm>
              </p:grpSpPr>
              <p:sp>
                <p:nvSpPr>
                  <p:cNvPr id="586" name="Google Shape;104;p4"/>
                  <p:cNvSpPr/>
                  <p:nvPr/>
                </p:nvSpPr>
                <p:spPr>
                  <a:xfrm flipH="1">
                    <a:off x="207720" y="4693680"/>
                    <a:ext cx="296640" cy="10080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87" name="Google Shape;105;p4"/>
                  <p:cNvSpPr/>
                  <p:nvPr/>
                </p:nvSpPr>
                <p:spPr>
                  <a:xfrm flipH="1">
                    <a:off x="207720" y="4666680"/>
                    <a:ext cx="296640" cy="5364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588" name="Google Shape;106;p4"/>
                <p:cNvGrpSpPr/>
                <p:nvPr/>
              </p:nvGrpSpPr>
              <p:grpSpPr>
                <a:xfrm>
                  <a:off x="207720" y="4562280"/>
                  <a:ext cx="296640" cy="127800"/>
                  <a:chOff x="207720" y="4562280"/>
                  <a:chExt cx="296640" cy="127800"/>
                </a:xfrm>
              </p:grpSpPr>
              <p:sp>
                <p:nvSpPr>
                  <p:cNvPr id="589" name="Google Shape;107;p4"/>
                  <p:cNvSpPr/>
                  <p:nvPr/>
                </p:nvSpPr>
                <p:spPr>
                  <a:xfrm flipH="1">
                    <a:off x="207720" y="4589280"/>
                    <a:ext cx="296640" cy="10080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90" name="Google Shape;108;p4"/>
                  <p:cNvSpPr/>
                  <p:nvPr/>
                </p:nvSpPr>
                <p:spPr>
                  <a:xfrm flipH="1">
                    <a:off x="207720" y="4562280"/>
                    <a:ext cx="296640" cy="5364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591" name="Google Shape;109;p4"/>
                <p:cNvGrpSpPr/>
                <p:nvPr/>
              </p:nvGrpSpPr>
              <p:grpSpPr>
                <a:xfrm>
                  <a:off x="207720" y="4457520"/>
                  <a:ext cx="296640" cy="127800"/>
                  <a:chOff x="207720" y="4457520"/>
                  <a:chExt cx="296640" cy="127800"/>
                </a:xfrm>
              </p:grpSpPr>
              <p:sp>
                <p:nvSpPr>
                  <p:cNvPr id="592" name="Google Shape;110;p4"/>
                  <p:cNvSpPr/>
                  <p:nvPr/>
                </p:nvSpPr>
                <p:spPr>
                  <a:xfrm flipH="1">
                    <a:off x="207720" y="4484520"/>
                    <a:ext cx="296640" cy="10080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593" name="Google Shape;111;p4"/>
                  <p:cNvSpPr/>
                  <p:nvPr/>
                </p:nvSpPr>
                <p:spPr>
                  <a:xfrm flipH="1">
                    <a:off x="207720" y="4457520"/>
                    <a:ext cx="296640" cy="53640"/>
                  </a:xfrm>
                  <a:custGeom>
                    <a:avLst/>
                    <a:gdLst>
                      <a:gd name="textAreaLeft" fmla="*/ 360 w 296640"/>
                      <a:gd name="textAreaRight" fmla="*/ 29736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Google Shape;118;p5"/>
          <p:cNvSpPr/>
          <p:nvPr/>
        </p:nvSpPr>
        <p:spPr>
          <a:xfrm rot="5551800">
            <a:off x="-721080" y="4084560"/>
            <a:ext cx="2053800" cy="1764720"/>
          </a:xfrm>
          <a:custGeom>
            <a:avLst/>
            <a:gdLst>
              <a:gd name="textAreaLeft" fmla="*/ 0 w 2053800"/>
              <a:gd name="textAreaRight" fmla="*/ 2054160 w 2053800"/>
              <a:gd name="textAreaTop" fmla="*/ 0 h 1764720"/>
              <a:gd name="textAreaBottom" fmla="*/ 1765080 h 176472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Google Shape;119;p5"/>
          <p:cNvSpPr/>
          <p:nvPr/>
        </p:nvSpPr>
        <p:spPr>
          <a:xfrm rot="21139200">
            <a:off x="-850320" y="-888840"/>
            <a:ext cx="2082240" cy="1683720"/>
          </a:xfrm>
          <a:custGeom>
            <a:avLst/>
            <a:gdLst>
              <a:gd name="textAreaLeft" fmla="*/ 0 w 2082240"/>
              <a:gd name="textAreaRight" fmla="*/ 2082600 w 2082240"/>
              <a:gd name="textAreaTop" fmla="*/ 0 h 1683720"/>
              <a:gd name="textAreaBottom" fmla="*/ 1684080 h 1683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9" name="Google Shape;120;p5"/>
          <p:cNvSpPr/>
          <p:nvPr/>
        </p:nvSpPr>
        <p:spPr>
          <a:xfrm rot="3259800">
            <a:off x="7063200" y="-804240"/>
            <a:ext cx="3168000" cy="2561760"/>
          </a:xfrm>
          <a:custGeom>
            <a:avLst/>
            <a:gdLst>
              <a:gd name="textAreaLeft" fmla="*/ 0 w 3168000"/>
              <a:gd name="textAreaRight" fmla="*/ 3168360 w 3168000"/>
              <a:gd name="textAreaTop" fmla="*/ 0 h 2561760"/>
              <a:gd name="textAreaBottom" fmla="*/ 2562120 h 25617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Google Shape;123;p6"/>
          <p:cNvSpPr/>
          <p:nvPr/>
        </p:nvSpPr>
        <p:spPr>
          <a:xfrm rot="12523200">
            <a:off x="85680" y="-754920"/>
            <a:ext cx="1683360" cy="1313640"/>
          </a:xfrm>
          <a:custGeom>
            <a:avLst/>
            <a:gdLst>
              <a:gd name="textAreaLeft" fmla="*/ 0 w 1683360"/>
              <a:gd name="textAreaRight" fmla="*/ 1683720 w 1683360"/>
              <a:gd name="textAreaTop" fmla="*/ 0 h 1313640"/>
              <a:gd name="textAreaBottom" fmla="*/ 1314000 h 131364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06" name="Google Shape;124;p6"/>
          <p:cNvGrpSpPr/>
          <p:nvPr/>
        </p:nvGrpSpPr>
        <p:grpSpPr>
          <a:xfrm>
            <a:off x="6779160" y="192960"/>
            <a:ext cx="2107800" cy="297000"/>
            <a:chOff x="6779160" y="192960"/>
            <a:chExt cx="2107800" cy="297000"/>
          </a:xfrm>
        </p:grpSpPr>
        <p:sp>
          <p:nvSpPr>
            <p:cNvPr id="607" name="Google Shape;125;p6"/>
            <p:cNvSpPr/>
            <p:nvPr/>
          </p:nvSpPr>
          <p:spPr>
            <a:xfrm>
              <a:off x="6779160" y="192960"/>
              <a:ext cx="2107800" cy="297000"/>
            </a:xfrm>
            <a:custGeom>
              <a:avLst/>
              <a:gdLst>
                <a:gd name="textAreaLeft" fmla="*/ 0 w 2107800"/>
                <a:gd name="textAreaRight" fmla="*/ 2108160 w 2107800"/>
                <a:gd name="textAreaTop" fmla="*/ 0 h 297000"/>
                <a:gd name="textAreaBottom" fmla="*/ 297360 h 297000"/>
              </a:gdLst>
              <a:ahLst/>
              <a:rect l="textAreaLeft" t="textAreaTop" r="textAreaRight" b="textAreaBottom"/>
              <a:pathLst>
                <a:path w="1633727" h="230504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Google Shape;126;p6"/>
            <p:cNvSpPr/>
            <p:nvPr/>
          </p:nvSpPr>
          <p:spPr>
            <a:xfrm>
              <a:off x="8611920" y="227160"/>
              <a:ext cx="214560" cy="213480"/>
            </a:xfrm>
            <a:custGeom>
              <a:avLst/>
              <a:gdLst>
                <a:gd name="textAreaLeft" fmla="*/ 0 w 214560"/>
                <a:gd name="textAreaRight" fmla="*/ 214920 w 21456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166485" h="165854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9" name="Google Shape;127;p6"/>
            <p:cNvSpPr/>
            <p:nvPr/>
          </p:nvSpPr>
          <p:spPr>
            <a:xfrm>
              <a:off x="8543160" y="224280"/>
              <a:ext cx="9360" cy="22464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224640"/>
                <a:gd name="textAreaBottom" fmla="*/ 225000 h 224640"/>
              </a:gdLst>
              <a:ahLst/>
              <a:rect l="textAreaLeft" t="textAreaTop" r="textAreaRight" b="textAreaBottom"/>
              <a:pathLst>
                <a:path w="7620" h="174307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10" name="Google Shape;128;p6"/>
          <p:cNvSpPr/>
          <p:nvPr/>
        </p:nvSpPr>
        <p:spPr>
          <a:xfrm flipH="1" rot="532800">
            <a:off x="-513720" y="4385160"/>
            <a:ext cx="1514520" cy="1224720"/>
          </a:xfrm>
          <a:custGeom>
            <a:avLst/>
            <a:gdLst>
              <a:gd name="textAreaLeft" fmla="*/ -360 w 1514520"/>
              <a:gd name="textAreaRight" fmla="*/ 1514520 w 1514520"/>
              <a:gd name="textAreaTop" fmla="*/ 0 h 1224720"/>
              <a:gd name="textAreaBottom" fmla="*/ 1225080 h 1224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11" name="Google Shape;129;p6"/>
          <p:cNvGrpSpPr/>
          <p:nvPr/>
        </p:nvGrpSpPr>
        <p:grpSpPr>
          <a:xfrm>
            <a:off x="-148680" y="4544280"/>
            <a:ext cx="783720" cy="583920"/>
            <a:chOff x="-148680" y="4544280"/>
            <a:chExt cx="783720" cy="583920"/>
          </a:xfrm>
        </p:grpSpPr>
        <p:grpSp>
          <p:nvGrpSpPr>
            <p:cNvPr id="612" name="Google Shape;130;p6"/>
            <p:cNvGrpSpPr/>
            <p:nvPr/>
          </p:nvGrpSpPr>
          <p:grpSpPr>
            <a:xfrm>
              <a:off x="-148680" y="4544280"/>
              <a:ext cx="783720" cy="583920"/>
              <a:chOff x="-148680" y="4544280"/>
              <a:chExt cx="783720" cy="583920"/>
            </a:xfrm>
          </p:grpSpPr>
          <p:sp>
            <p:nvSpPr>
              <p:cNvPr id="613" name="Google Shape;131;p6"/>
              <p:cNvSpPr/>
              <p:nvPr/>
            </p:nvSpPr>
            <p:spPr>
              <a:xfrm>
                <a:off x="25920" y="4544280"/>
                <a:ext cx="609120" cy="409680"/>
              </a:xfrm>
              <a:custGeom>
                <a:avLst/>
                <a:gdLst>
                  <a:gd name="textAreaLeft" fmla="*/ 0 w 609120"/>
                  <a:gd name="textAreaRight" fmla="*/ 609480 w 609120"/>
                  <a:gd name="textAreaTop" fmla="*/ 0 h 409680"/>
                  <a:gd name="textAreaBottom" fmla="*/ 410040 h 40968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14" name="Google Shape;132;p6"/>
              <p:cNvSpPr/>
              <p:nvPr/>
            </p:nvSpPr>
            <p:spPr>
              <a:xfrm>
                <a:off x="-61560" y="4631400"/>
                <a:ext cx="609120" cy="409680"/>
              </a:xfrm>
              <a:custGeom>
                <a:avLst/>
                <a:gdLst>
                  <a:gd name="textAreaLeft" fmla="*/ 0 w 609120"/>
                  <a:gd name="textAreaRight" fmla="*/ 609480 w 609120"/>
                  <a:gd name="textAreaTop" fmla="*/ 0 h 409680"/>
                  <a:gd name="textAreaBottom" fmla="*/ 410040 h 409680"/>
                </a:gdLst>
                <a:ahLst/>
                <a:rect l="textAreaLeft" t="textAreaTop" r="textAreaRight" b="textAreaBottom"/>
                <a:pathLst>
                  <a:path w="445389" h="299465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15" name="Google Shape;133;p6"/>
              <p:cNvSpPr/>
              <p:nvPr/>
            </p:nvSpPr>
            <p:spPr>
              <a:xfrm>
                <a:off x="-148680" y="4718520"/>
                <a:ext cx="609120" cy="409680"/>
              </a:xfrm>
              <a:custGeom>
                <a:avLst/>
                <a:gdLst>
                  <a:gd name="textAreaLeft" fmla="*/ 0 w 609120"/>
                  <a:gd name="textAreaRight" fmla="*/ 609480 w 609120"/>
                  <a:gd name="textAreaTop" fmla="*/ 0 h 409680"/>
                  <a:gd name="textAreaBottom" fmla="*/ 410040 h 40968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16" name="Google Shape;134;p6"/>
            <p:cNvSpPr/>
            <p:nvPr/>
          </p:nvSpPr>
          <p:spPr>
            <a:xfrm>
              <a:off x="1080" y="4886280"/>
              <a:ext cx="304920" cy="139320"/>
            </a:xfrm>
            <a:custGeom>
              <a:avLst/>
              <a:gdLst>
                <a:gd name="textAreaLeft" fmla="*/ 0 w 304920"/>
                <a:gd name="textAreaRight" fmla="*/ 305280 w 304920"/>
                <a:gd name="textAreaTop" fmla="*/ 0 h 139320"/>
                <a:gd name="textAreaBottom" fmla="*/ 139680 h 139320"/>
              </a:gdLst>
              <a:ahLst/>
              <a:rect l="textAreaLeft" t="textAreaTop" r="textAreaRight" b="textAreaBottom"/>
              <a:pathLst>
                <a:path w="222980" h="101917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7" name="Google Shape;135;p6"/>
          <p:cNvSpPr/>
          <p:nvPr/>
        </p:nvSpPr>
        <p:spPr>
          <a:xfrm rot="5844000">
            <a:off x="8030880" y="2339280"/>
            <a:ext cx="2404080" cy="1318320"/>
          </a:xfrm>
          <a:custGeom>
            <a:avLst/>
            <a:gdLst>
              <a:gd name="textAreaLeft" fmla="*/ 0 w 2404080"/>
              <a:gd name="textAreaRight" fmla="*/ 2404440 w 2404080"/>
              <a:gd name="textAreaTop" fmla="*/ 0 h 1318320"/>
              <a:gd name="textAreaBottom" fmla="*/ 1318680 h 1318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811800" y="1032840"/>
            <a:ext cx="2804040" cy="100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5668920" y="1076400"/>
            <a:ext cx="2990160" cy="299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37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Google Shape;140;p7"/>
          <p:cNvSpPr/>
          <p:nvPr/>
        </p:nvSpPr>
        <p:spPr>
          <a:xfrm rot="19218600">
            <a:off x="-1265040" y="-661320"/>
            <a:ext cx="3096000" cy="2008800"/>
          </a:xfrm>
          <a:custGeom>
            <a:avLst/>
            <a:gdLst>
              <a:gd name="textAreaLeft" fmla="*/ 0 w 3096000"/>
              <a:gd name="textAreaRight" fmla="*/ 3096360 w 3096000"/>
              <a:gd name="textAreaTop" fmla="*/ 0 h 2008800"/>
              <a:gd name="textAreaBottom" fmla="*/ 2009160 h 20088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3" name="Google Shape;141;p7"/>
          <p:cNvSpPr/>
          <p:nvPr/>
        </p:nvSpPr>
        <p:spPr>
          <a:xfrm rot="14303400">
            <a:off x="-734760" y="4231800"/>
            <a:ext cx="2035800" cy="1508400"/>
          </a:xfrm>
          <a:custGeom>
            <a:avLst/>
            <a:gdLst>
              <a:gd name="textAreaLeft" fmla="*/ 0 w 2035800"/>
              <a:gd name="textAreaRight" fmla="*/ 2036160 w 2035800"/>
              <a:gd name="textAreaTop" fmla="*/ 0 h 1508400"/>
              <a:gd name="textAreaBottom" fmla="*/ 1508760 h 15084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24" name="Google Shape;142;p7"/>
          <p:cNvGrpSpPr/>
          <p:nvPr/>
        </p:nvGrpSpPr>
        <p:grpSpPr>
          <a:xfrm>
            <a:off x="65160" y="4372920"/>
            <a:ext cx="877680" cy="654480"/>
            <a:chOff x="65160" y="4372920"/>
            <a:chExt cx="877680" cy="654480"/>
          </a:xfrm>
        </p:grpSpPr>
        <p:grpSp>
          <p:nvGrpSpPr>
            <p:cNvPr id="625" name="Google Shape;143;p7"/>
            <p:cNvGrpSpPr/>
            <p:nvPr/>
          </p:nvGrpSpPr>
          <p:grpSpPr>
            <a:xfrm>
              <a:off x="65160" y="4372920"/>
              <a:ext cx="877680" cy="654480"/>
              <a:chOff x="65160" y="4372920"/>
              <a:chExt cx="877680" cy="654480"/>
            </a:xfrm>
          </p:grpSpPr>
          <p:sp>
            <p:nvSpPr>
              <p:cNvPr id="626" name="Google Shape;144;p7"/>
              <p:cNvSpPr/>
              <p:nvPr/>
            </p:nvSpPr>
            <p:spPr>
              <a:xfrm>
                <a:off x="260640" y="437292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Google Shape;145;p7"/>
              <p:cNvSpPr/>
              <p:nvPr/>
            </p:nvSpPr>
            <p:spPr>
              <a:xfrm>
                <a:off x="162720" y="447084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8" name="Google Shape;146;p7"/>
              <p:cNvSpPr/>
              <p:nvPr/>
            </p:nvSpPr>
            <p:spPr>
              <a:xfrm>
                <a:off x="65160" y="456876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629" name="Google Shape;147;p7"/>
            <p:cNvSpPr/>
            <p:nvPr/>
          </p:nvSpPr>
          <p:spPr>
            <a:xfrm>
              <a:off x="354240" y="4783320"/>
              <a:ext cx="105120" cy="12528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125280"/>
                <a:gd name="textAreaBottom" fmla="*/ 125640 h 125280"/>
              </a:gdLst>
              <a:ahLst/>
              <a:rect l="textAreaLeft" t="textAreaTop" r="textAreaRight" b="textAreaBottom"/>
              <a:pathLst>
                <a:path w="68735" h="82063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10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Google Shape;150;p8"/>
          <p:cNvSpPr/>
          <p:nvPr/>
        </p:nvSpPr>
        <p:spPr>
          <a:xfrm flipH="1" rot="18336600">
            <a:off x="5846760" y="392796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2" name="Google Shape;151;p8"/>
          <p:cNvSpPr/>
          <p:nvPr/>
        </p:nvSpPr>
        <p:spPr>
          <a:xfrm flipH="1" rot="460800">
            <a:off x="6386400" y="-1517040"/>
            <a:ext cx="4086720" cy="3304440"/>
          </a:xfrm>
          <a:custGeom>
            <a:avLst/>
            <a:gdLst>
              <a:gd name="textAreaLeft" fmla="*/ 360 w 4086720"/>
              <a:gd name="textAreaRight" fmla="*/ 408744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3" name="Google Shape;152;p8"/>
          <p:cNvSpPr/>
          <p:nvPr/>
        </p:nvSpPr>
        <p:spPr>
          <a:xfrm flipH="1" rot="17007000">
            <a:off x="6120" y="113040"/>
            <a:ext cx="642600" cy="519480"/>
          </a:xfrm>
          <a:custGeom>
            <a:avLst/>
            <a:gdLst>
              <a:gd name="textAreaLeft" fmla="*/ -360 w 642600"/>
              <a:gd name="textAreaRight" fmla="*/ 642600 w 642600"/>
              <a:gd name="textAreaTop" fmla="*/ 0 h 519480"/>
              <a:gd name="textAreaBottom" fmla="*/ 519840 h 5194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3160" y="147744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6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164;p11"/>
          <p:cNvSpPr/>
          <p:nvPr/>
        </p:nvSpPr>
        <p:spPr>
          <a:xfrm flipH="1" rot="19699800">
            <a:off x="-500400" y="-435960"/>
            <a:ext cx="1729080" cy="1397880"/>
          </a:xfrm>
          <a:custGeom>
            <a:avLst/>
            <a:gdLst>
              <a:gd name="textAreaLeft" fmla="*/ -360 w 1729080"/>
              <a:gd name="textAreaRight" fmla="*/ 1729080 w 1729080"/>
              <a:gd name="textAreaTop" fmla="*/ 0 h 1397880"/>
              <a:gd name="textAreaBottom" fmla="*/ 1398240 h 13978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Google Shape;165;p11"/>
          <p:cNvSpPr/>
          <p:nvPr/>
        </p:nvSpPr>
        <p:spPr>
          <a:xfrm flipH="1" rot="18336600">
            <a:off x="5846760" y="392796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Google Shape;166;p11"/>
          <p:cNvSpPr/>
          <p:nvPr/>
        </p:nvSpPr>
        <p:spPr>
          <a:xfrm flipH="1" rot="460800">
            <a:off x="6386400" y="-1517040"/>
            <a:ext cx="4086720" cy="3304440"/>
          </a:xfrm>
          <a:custGeom>
            <a:avLst/>
            <a:gdLst>
              <a:gd name="textAreaLeft" fmla="*/ 360 w 4086720"/>
              <a:gd name="textAreaRight" fmla="*/ 408744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Google Shape;167;p11"/>
          <p:cNvSpPr/>
          <p:nvPr/>
        </p:nvSpPr>
        <p:spPr>
          <a:xfrm flipH="1" rot="531600">
            <a:off x="-1223640" y="3829320"/>
            <a:ext cx="2902680" cy="2346840"/>
          </a:xfrm>
          <a:custGeom>
            <a:avLst/>
            <a:gdLst>
              <a:gd name="textAreaLeft" fmla="*/ -360 w 2902680"/>
              <a:gd name="textAreaRight" fmla="*/ 2902680 w 2902680"/>
              <a:gd name="textAreaTop" fmla="*/ 0 h 2346840"/>
              <a:gd name="textAreaBottom" fmla="*/ 2347200 h 23468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" name="Google Shape;168;p11"/>
          <p:cNvGrpSpPr/>
          <p:nvPr/>
        </p:nvGrpSpPr>
        <p:grpSpPr>
          <a:xfrm>
            <a:off x="7441560" y="289800"/>
            <a:ext cx="1366560" cy="1381680"/>
            <a:chOff x="7441560" y="289800"/>
            <a:chExt cx="1366560" cy="1381680"/>
          </a:xfrm>
        </p:grpSpPr>
        <p:sp>
          <p:nvSpPr>
            <p:cNvPr id="12" name="Google Shape;169;p11"/>
            <p:cNvSpPr/>
            <p:nvPr/>
          </p:nvSpPr>
          <p:spPr>
            <a:xfrm>
              <a:off x="7568640" y="41688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Google Shape;170;p11"/>
            <p:cNvSpPr/>
            <p:nvPr/>
          </p:nvSpPr>
          <p:spPr>
            <a:xfrm>
              <a:off x="7505280" y="28980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4" name="Google Shape;171;p11"/>
            <p:cNvGrpSpPr/>
            <p:nvPr/>
          </p:nvGrpSpPr>
          <p:grpSpPr>
            <a:xfrm>
              <a:off x="7441560" y="353520"/>
              <a:ext cx="1237680" cy="1252800"/>
              <a:chOff x="7441560" y="353520"/>
              <a:chExt cx="1237680" cy="1252800"/>
            </a:xfrm>
          </p:grpSpPr>
          <p:sp>
            <p:nvSpPr>
              <p:cNvPr id="15" name="Google Shape;172;p11"/>
              <p:cNvSpPr/>
              <p:nvPr/>
            </p:nvSpPr>
            <p:spPr>
              <a:xfrm>
                <a:off x="7441560" y="353520"/>
                <a:ext cx="1237680" cy="125280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252800"/>
                  <a:gd name="textAreaBottom" fmla="*/ 1253160 h 1252800"/>
                </a:gdLst>
                <a:ahLst/>
                <a:rect l="textAreaLeft" t="textAreaTop" r="textAreaRight" b="textAreaBottom"/>
                <a:pathLst>
                  <a:path w="1959864" h="1983676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173;p11"/>
              <p:cNvSpPr/>
              <p:nvPr/>
            </p:nvSpPr>
            <p:spPr>
              <a:xfrm>
                <a:off x="7441560" y="353520"/>
                <a:ext cx="1237680" cy="10836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08360"/>
                  <a:gd name="textAreaBottom" fmla="*/ 108720 h 108360"/>
                </a:gdLst>
                <a:ahLst/>
                <a:rect l="textAreaLeft" t="textAreaTop" r="textAreaRight" b="textAreaBottom"/>
                <a:pathLst>
                  <a:path w="1959958" h="172307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7" name="Google Shape;174;p11"/>
              <p:cNvGrpSpPr/>
              <p:nvPr/>
            </p:nvGrpSpPr>
            <p:grpSpPr>
              <a:xfrm>
                <a:off x="7498800" y="394920"/>
                <a:ext cx="160920" cy="40320"/>
                <a:chOff x="7498800" y="394920"/>
                <a:chExt cx="160920" cy="40320"/>
              </a:xfrm>
            </p:grpSpPr>
            <p:sp>
              <p:nvSpPr>
                <p:cNvPr id="18" name="Google Shape;175;p11"/>
                <p:cNvSpPr/>
                <p:nvPr/>
              </p:nvSpPr>
              <p:spPr>
                <a:xfrm>
                  <a:off x="76194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" name="Google Shape;176;p11"/>
                <p:cNvSpPr/>
                <p:nvPr/>
              </p:nvSpPr>
              <p:spPr>
                <a:xfrm>
                  <a:off x="755928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" name="Google Shape;177;p11"/>
                <p:cNvSpPr/>
                <p:nvPr/>
              </p:nvSpPr>
              <p:spPr>
                <a:xfrm>
                  <a:off x="74988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21" name="Google Shape;178;p11"/>
            <p:cNvGrpSpPr/>
            <p:nvPr/>
          </p:nvGrpSpPr>
          <p:grpSpPr>
            <a:xfrm>
              <a:off x="7612200" y="595080"/>
              <a:ext cx="896400" cy="922320"/>
              <a:chOff x="7612200" y="595080"/>
              <a:chExt cx="896400" cy="922320"/>
            </a:xfrm>
          </p:grpSpPr>
          <p:grpSp>
            <p:nvGrpSpPr>
              <p:cNvPr id="22" name="Google Shape;179;p11"/>
              <p:cNvGrpSpPr/>
              <p:nvPr/>
            </p:nvGrpSpPr>
            <p:grpSpPr>
              <a:xfrm>
                <a:off x="7612200" y="1245600"/>
                <a:ext cx="381960" cy="264960"/>
                <a:chOff x="7612200" y="1245600"/>
                <a:chExt cx="381960" cy="264960"/>
              </a:xfrm>
            </p:grpSpPr>
            <p:sp>
              <p:nvSpPr>
                <p:cNvPr id="23" name="Google Shape;180;p11"/>
                <p:cNvSpPr/>
                <p:nvPr/>
              </p:nvSpPr>
              <p:spPr>
                <a:xfrm>
                  <a:off x="7612200" y="12456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" name="Google Shape;181;p11"/>
                <p:cNvSpPr/>
                <p:nvPr/>
              </p:nvSpPr>
              <p:spPr>
                <a:xfrm>
                  <a:off x="7775280" y="12456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5" name="Google Shape;182;p11"/>
                <p:cNvSpPr/>
                <p:nvPr/>
              </p:nvSpPr>
              <p:spPr>
                <a:xfrm>
                  <a:off x="7902720" y="12456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6" name="Google Shape;183;p11"/>
                <p:cNvSpPr/>
                <p:nvPr/>
              </p:nvSpPr>
              <p:spPr>
                <a:xfrm>
                  <a:off x="7686000" y="132300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7" name="Google Shape;184;p11"/>
                <p:cNvSpPr/>
                <p:nvPr/>
              </p:nvSpPr>
              <p:spPr>
                <a:xfrm>
                  <a:off x="7612200" y="132300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8" name="Google Shape;185;p11"/>
                <p:cNvSpPr/>
                <p:nvPr/>
              </p:nvSpPr>
              <p:spPr>
                <a:xfrm>
                  <a:off x="7782120" y="1400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9" name="Google Shape;186;p11"/>
                <p:cNvSpPr/>
                <p:nvPr/>
              </p:nvSpPr>
              <p:spPr>
                <a:xfrm>
                  <a:off x="7941960" y="1400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0" name="Google Shape;187;p11"/>
                <p:cNvSpPr/>
                <p:nvPr/>
              </p:nvSpPr>
              <p:spPr>
                <a:xfrm>
                  <a:off x="7612200" y="1400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1" name="Google Shape;188;p11"/>
                <p:cNvSpPr/>
                <p:nvPr/>
              </p:nvSpPr>
              <p:spPr>
                <a:xfrm>
                  <a:off x="7722000" y="147744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2" name="Google Shape;189;p11"/>
                <p:cNvSpPr/>
                <p:nvPr/>
              </p:nvSpPr>
              <p:spPr>
                <a:xfrm>
                  <a:off x="7612200" y="147744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3" name="Google Shape;190;p11"/>
              <p:cNvGrpSpPr/>
              <p:nvPr/>
            </p:nvGrpSpPr>
            <p:grpSpPr>
              <a:xfrm>
                <a:off x="8126280" y="595080"/>
                <a:ext cx="381600" cy="264960"/>
                <a:chOff x="8126280" y="595080"/>
                <a:chExt cx="381600" cy="264960"/>
              </a:xfrm>
            </p:grpSpPr>
            <p:sp>
              <p:nvSpPr>
                <p:cNvPr id="34" name="Google Shape;191;p11"/>
                <p:cNvSpPr/>
                <p:nvPr/>
              </p:nvSpPr>
              <p:spPr>
                <a:xfrm>
                  <a:off x="8126280" y="59508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" name="Google Shape;192;p11"/>
                <p:cNvSpPr/>
                <p:nvPr/>
              </p:nvSpPr>
              <p:spPr>
                <a:xfrm>
                  <a:off x="8289360" y="59508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" name="Google Shape;193;p11"/>
                <p:cNvSpPr/>
                <p:nvPr/>
              </p:nvSpPr>
              <p:spPr>
                <a:xfrm>
                  <a:off x="8416800" y="59508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" name="Google Shape;194;p11"/>
                <p:cNvSpPr/>
                <p:nvPr/>
              </p:nvSpPr>
              <p:spPr>
                <a:xfrm>
                  <a:off x="8200080" y="67212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" name="Google Shape;195;p11"/>
                <p:cNvSpPr/>
                <p:nvPr/>
              </p:nvSpPr>
              <p:spPr>
                <a:xfrm>
                  <a:off x="8126280" y="67212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9" name="Google Shape;196;p11"/>
                <p:cNvSpPr/>
                <p:nvPr/>
              </p:nvSpPr>
              <p:spPr>
                <a:xfrm>
                  <a:off x="8296200" y="74952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0" name="Google Shape;197;p11"/>
                <p:cNvSpPr/>
                <p:nvPr/>
              </p:nvSpPr>
              <p:spPr>
                <a:xfrm>
                  <a:off x="8455680" y="74952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1" name="Google Shape;198;p11"/>
                <p:cNvSpPr/>
                <p:nvPr/>
              </p:nvSpPr>
              <p:spPr>
                <a:xfrm>
                  <a:off x="8126280" y="74952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2" name="Google Shape;199;p11"/>
                <p:cNvSpPr/>
                <p:nvPr/>
              </p:nvSpPr>
              <p:spPr>
                <a:xfrm>
                  <a:off x="8236080" y="82692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3" name="Google Shape;200;p11"/>
                <p:cNvSpPr/>
                <p:nvPr/>
              </p:nvSpPr>
              <p:spPr>
                <a:xfrm>
                  <a:off x="8126280" y="82692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44" name="Google Shape;201;p11"/>
              <p:cNvGrpSpPr/>
              <p:nvPr/>
            </p:nvGrpSpPr>
            <p:grpSpPr>
              <a:xfrm>
                <a:off x="8126280" y="923400"/>
                <a:ext cx="381600" cy="191520"/>
                <a:chOff x="8126280" y="923400"/>
                <a:chExt cx="381600" cy="191520"/>
              </a:xfrm>
            </p:grpSpPr>
            <p:sp>
              <p:nvSpPr>
                <p:cNvPr id="45" name="Google Shape;202;p11"/>
                <p:cNvSpPr/>
                <p:nvPr/>
              </p:nvSpPr>
              <p:spPr>
                <a:xfrm>
                  <a:off x="8126280" y="9234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6" name="Google Shape;203;p11"/>
                <p:cNvSpPr/>
                <p:nvPr/>
              </p:nvSpPr>
              <p:spPr>
                <a:xfrm>
                  <a:off x="8289360" y="9234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7" name="Google Shape;204;p11"/>
                <p:cNvSpPr/>
                <p:nvPr/>
              </p:nvSpPr>
              <p:spPr>
                <a:xfrm>
                  <a:off x="8416800" y="9234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8" name="Google Shape;205;p11"/>
                <p:cNvSpPr/>
                <p:nvPr/>
              </p:nvSpPr>
              <p:spPr>
                <a:xfrm>
                  <a:off x="8296200" y="1004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49" name="Google Shape;206;p11"/>
                <p:cNvSpPr/>
                <p:nvPr/>
              </p:nvSpPr>
              <p:spPr>
                <a:xfrm>
                  <a:off x="8455680" y="1004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0" name="Google Shape;207;p11"/>
                <p:cNvSpPr/>
                <p:nvPr/>
              </p:nvSpPr>
              <p:spPr>
                <a:xfrm>
                  <a:off x="8126280" y="1004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1" name="Google Shape;208;p11"/>
                <p:cNvSpPr/>
                <p:nvPr/>
              </p:nvSpPr>
              <p:spPr>
                <a:xfrm>
                  <a:off x="8236080" y="108180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2" name="Google Shape;209;p11"/>
                <p:cNvSpPr/>
                <p:nvPr/>
              </p:nvSpPr>
              <p:spPr>
                <a:xfrm>
                  <a:off x="8126280" y="108180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53" name="Google Shape;210;p11"/>
              <p:cNvSpPr/>
              <p:nvPr/>
            </p:nvSpPr>
            <p:spPr>
              <a:xfrm>
                <a:off x="8126280" y="1240560"/>
                <a:ext cx="382320" cy="2768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276840"/>
                  <a:gd name="textAreaBottom" fmla="*/ 277200 h 276840"/>
                </a:gdLst>
                <a:ahLst/>
                <a:rect l="textAreaLeft" t="textAreaTop" r="textAreaRight" b="textAreaBottom"/>
                <a:pathLst>
                  <a:path w="605885" h="438816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4" name="Google Shape;211;p11"/>
              <p:cNvSpPr/>
              <p:nvPr/>
            </p:nvSpPr>
            <p:spPr>
              <a:xfrm>
                <a:off x="7612200" y="598680"/>
                <a:ext cx="382320" cy="51480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514800"/>
                  <a:gd name="textAreaBottom" fmla="*/ 515160 h 514800"/>
                </a:gdLst>
                <a:ahLst/>
                <a:rect l="textAreaLeft" t="textAreaTop" r="textAreaRight" b="textAreaBottom"/>
                <a:pathLst>
                  <a:path w="605885" h="815149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" name="Google Shape;212;p11"/>
            <p:cNvGrpSpPr/>
            <p:nvPr/>
          </p:nvGrpSpPr>
          <p:grpSpPr>
            <a:xfrm>
              <a:off x="7553160" y="556200"/>
              <a:ext cx="492840" cy="600480"/>
              <a:chOff x="7553160" y="556200"/>
              <a:chExt cx="492840" cy="600480"/>
            </a:xfrm>
          </p:grpSpPr>
          <p:grpSp>
            <p:nvGrpSpPr>
              <p:cNvPr id="56" name="Google Shape;213;p11"/>
              <p:cNvGrpSpPr/>
              <p:nvPr/>
            </p:nvGrpSpPr>
            <p:grpSpPr>
              <a:xfrm>
                <a:off x="7566480" y="569520"/>
                <a:ext cx="472320" cy="579600"/>
                <a:chOff x="7566480" y="569520"/>
                <a:chExt cx="472320" cy="579600"/>
              </a:xfrm>
            </p:grpSpPr>
            <p:sp>
              <p:nvSpPr>
                <p:cNvPr id="57" name="Google Shape;214;p11"/>
                <p:cNvSpPr/>
                <p:nvPr/>
              </p:nvSpPr>
              <p:spPr>
                <a:xfrm>
                  <a:off x="7574400" y="114336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8" name="Google Shape;215;p11"/>
                <p:cNvSpPr/>
                <p:nvPr/>
              </p:nvSpPr>
              <p:spPr>
                <a:xfrm>
                  <a:off x="7566480" y="57744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59" name="Google Shape;216;p11"/>
                <p:cNvSpPr/>
                <p:nvPr/>
              </p:nvSpPr>
              <p:spPr>
                <a:xfrm>
                  <a:off x="7582680" y="56952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0" name="Google Shape;217;p11"/>
                <p:cNvSpPr/>
                <p:nvPr/>
              </p:nvSpPr>
              <p:spPr>
                <a:xfrm>
                  <a:off x="8033040" y="58536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61" name="Google Shape;218;p11"/>
              <p:cNvGrpSpPr/>
              <p:nvPr/>
            </p:nvGrpSpPr>
            <p:grpSpPr>
              <a:xfrm>
                <a:off x="7553160" y="556200"/>
                <a:ext cx="492840" cy="600480"/>
                <a:chOff x="7553160" y="556200"/>
                <a:chExt cx="492840" cy="600480"/>
              </a:xfrm>
            </p:grpSpPr>
            <p:grpSp>
              <p:nvGrpSpPr>
                <p:cNvPr id="62" name="Google Shape;219;p11"/>
                <p:cNvGrpSpPr/>
                <p:nvPr/>
              </p:nvGrpSpPr>
              <p:grpSpPr>
                <a:xfrm>
                  <a:off x="7553160" y="556200"/>
                  <a:ext cx="492840" cy="26280"/>
                  <a:chOff x="7553160" y="556200"/>
                  <a:chExt cx="492840" cy="26280"/>
                </a:xfrm>
              </p:grpSpPr>
              <p:sp>
                <p:nvSpPr>
                  <p:cNvPr id="63" name="Google Shape;220;p11"/>
                  <p:cNvSpPr/>
                  <p:nvPr/>
                </p:nvSpPr>
                <p:spPr>
                  <a:xfrm>
                    <a:off x="755316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4" name="Google Shape;221;p11"/>
                  <p:cNvSpPr/>
                  <p:nvPr/>
                </p:nvSpPr>
                <p:spPr>
                  <a:xfrm>
                    <a:off x="778644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" name="Google Shape;222;p11"/>
                  <p:cNvSpPr/>
                  <p:nvPr/>
                </p:nvSpPr>
                <p:spPr>
                  <a:xfrm>
                    <a:off x="801972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66" name="Google Shape;223;p11"/>
                <p:cNvGrpSpPr/>
                <p:nvPr/>
              </p:nvGrpSpPr>
              <p:grpSpPr>
                <a:xfrm>
                  <a:off x="7553160" y="843120"/>
                  <a:ext cx="492840" cy="26280"/>
                  <a:chOff x="7553160" y="843120"/>
                  <a:chExt cx="492840" cy="26280"/>
                </a:xfrm>
              </p:grpSpPr>
              <p:sp>
                <p:nvSpPr>
                  <p:cNvPr id="67" name="Google Shape;224;p11"/>
                  <p:cNvSpPr/>
                  <p:nvPr/>
                </p:nvSpPr>
                <p:spPr>
                  <a:xfrm>
                    <a:off x="755316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8" name="Google Shape;225;p11"/>
                  <p:cNvSpPr/>
                  <p:nvPr/>
                </p:nvSpPr>
                <p:spPr>
                  <a:xfrm>
                    <a:off x="801972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69" name="Google Shape;226;p11"/>
                <p:cNvGrpSpPr/>
                <p:nvPr/>
              </p:nvGrpSpPr>
              <p:grpSpPr>
                <a:xfrm>
                  <a:off x="7553160" y="1130400"/>
                  <a:ext cx="492840" cy="26280"/>
                  <a:chOff x="7553160" y="1130400"/>
                  <a:chExt cx="492840" cy="26280"/>
                </a:xfrm>
              </p:grpSpPr>
              <p:sp>
                <p:nvSpPr>
                  <p:cNvPr id="70" name="Google Shape;227;p11"/>
                  <p:cNvSpPr/>
                  <p:nvPr/>
                </p:nvSpPr>
                <p:spPr>
                  <a:xfrm>
                    <a:off x="755316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1" name="Google Shape;228;p11"/>
                  <p:cNvSpPr/>
                  <p:nvPr/>
                </p:nvSpPr>
                <p:spPr>
                  <a:xfrm>
                    <a:off x="778644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" name="Google Shape;229;p11"/>
                  <p:cNvSpPr/>
                  <p:nvPr/>
                </p:nvSpPr>
                <p:spPr>
                  <a:xfrm>
                    <a:off x="801972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73" name="Google Shape;230;p11"/>
            <p:cNvGrpSpPr/>
            <p:nvPr/>
          </p:nvGrpSpPr>
          <p:grpSpPr>
            <a:xfrm>
              <a:off x="7821000" y="1008000"/>
              <a:ext cx="161640" cy="93960"/>
              <a:chOff x="7821000" y="1008000"/>
              <a:chExt cx="161640" cy="93960"/>
            </a:xfrm>
          </p:grpSpPr>
          <p:sp>
            <p:nvSpPr>
              <p:cNvPr id="74" name="Google Shape;231;p11"/>
              <p:cNvSpPr/>
              <p:nvPr/>
            </p:nvSpPr>
            <p:spPr>
              <a:xfrm>
                <a:off x="7821000" y="1008000"/>
                <a:ext cx="161640" cy="9396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256508" h="149542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75" name="Google Shape;232;p11"/>
              <p:cNvGrpSpPr/>
              <p:nvPr/>
            </p:nvGrpSpPr>
            <p:grpSpPr>
              <a:xfrm>
                <a:off x="7842960" y="1024560"/>
                <a:ext cx="115920" cy="62280"/>
                <a:chOff x="7842960" y="1024560"/>
                <a:chExt cx="115920" cy="62280"/>
              </a:xfrm>
            </p:grpSpPr>
            <p:grpSp>
              <p:nvGrpSpPr>
                <p:cNvPr id="76" name="Google Shape;233;p11"/>
                <p:cNvGrpSpPr/>
                <p:nvPr/>
              </p:nvGrpSpPr>
              <p:grpSpPr>
                <a:xfrm>
                  <a:off x="7899120" y="1025640"/>
                  <a:ext cx="59760" cy="59760"/>
                  <a:chOff x="7899120" y="1025640"/>
                  <a:chExt cx="59760" cy="59760"/>
                </a:xfrm>
              </p:grpSpPr>
              <p:sp>
                <p:nvSpPr>
                  <p:cNvPr id="77" name="Google Shape;234;p11"/>
                  <p:cNvSpPr/>
                  <p:nvPr/>
                </p:nvSpPr>
                <p:spPr>
                  <a:xfrm>
                    <a:off x="7899120" y="105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42671" h="42672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8" name="Google Shape;235;p11"/>
                  <p:cNvSpPr/>
                  <p:nvPr/>
                </p:nvSpPr>
                <p:spPr>
                  <a:xfrm>
                    <a:off x="7917840" y="1025640"/>
                    <a:ext cx="41040" cy="41040"/>
                  </a:xfrm>
                  <a:custGeom>
                    <a:avLst/>
                    <a:gdLst>
                      <a:gd name="textAreaLeft" fmla="*/ 0 w 41040"/>
                      <a:gd name="textAreaRight" fmla="*/ 41400 w 41040"/>
                      <a:gd name="textAreaTop" fmla="*/ 0 h 41040"/>
                      <a:gd name="textAreaBottom" fmla="*/ 41400 h 41040"/>
                    </a:gdLst>
                    <a:ahLst/>
                    <a:rect l="textAreaLeft" t="textAreaTop" r="textAreaRight" b="textAreaBottom"/>
                    <a:pathLst>
                      <a:path w="65418" h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0520" bIns="205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79" name="Google Shape;236;p11"/>
                <p:cNvGrpSpPr/>
                <p:nvPr/>
              </p:nvGrpSpPr>
              <p:grpSpPr>
                <a:xfrm>
                  <a:off x="7842960" y="1024560"/>
                  <a:ext cx="61920" cy="62280"/>
                  <a:chOff x="7842960" y="1024560"/>
                  <a:chExt cx="61920" cy="62280"/>
                </a:xfrm>
              </p:grpSpPr>
              <p:sp>
                <p:nvSpPr>
                  <p:cNvPr id="80" name="Google Shape;237;p11"/>
                  <p:cNvSpPr/>
                  <p:nvPr/>
                </p:nvSpPr>
                <p:spPr>
                  <a:xfrm>
                    <a:off x="7842960" y="1024560"/>
                    <a:ext cx="61920" cy="62280"/>
                  </a:xfrm>
                  <a:custGeom>
                    <a:avLst/>
                    <a:gdLst>
                      <a:gd name="textAreaLeft" fmla="*/ 0 w 61920"/>
                      <a:gd name="textAreaRight" fmla="*/ 62280 w 61920"/>
                      <a:gd name="textAreaTop" fmla="*/ 0 h 62280"/>
                      <a:gd name="textAreaBottom" fmla="*/ 62640 h 62280"/>
                    </a:gdLst>
                    <a:ahLst/>
                    <a:rect l="textAreaLeft" t="textAreaTop" r="textAreaRight" b="textAreaBottom"/>
                    <a:pathLst>
                      <a:path w="98773" h="98921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31320" bIns="31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1" name="Google Shape;238;p11"/>
                  <p:cNvSpPr/>
                  <p:nvPr/>
                </p:nvSpPr>
                <p:spPr>
                  <a:xfrm>
                    <a:off x="7868880" y="1051560"/>
                    <a:ext cx="9360" cy="9360"/>
                  </a:xfrm>
                  <a:custGeom>
                    <a:avLst/>
                    <a:gdLst>
                      <a:gd name="textAreaLeft" fmla="*/ 0 w 9360"/>
                      <a:gd name="textAreaRight" fmla="*/ 9720 w 9360"/>
                      <a:gd name="textAreaTop" fmla="*/ 0 h 9360"/>
                      <a:gd name="textAreaBottom" fmla="*/ 9720 h 9360"/>
                    </a:gdLst>
                    <a:ahLst/>
                    <a:rect l="textAreaLeft" t="textAreaTop" r="textAreaRight" b="textAreaBottom"/>
                    <a:pathLst>
                      <a:path w="15573" h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4680" bIns="46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15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5" name="Google Shape;156;p9"/>
          <p:cNvSpPr/>
          <p:nvPr/>
        </p:nvSpPr>
        <p:spPr>
          <a:xfrm rot="3263400">
            <a:off x="-163440" y="3927960"/>
            <a:ext cx="2997360" cy="2575800"/>
          </a:xfrm>
          <a:custGeom>
            <a:avLst/>
            <a:gdLst>
              <a:gd name="textAreaLeft" fmla="*/ 0 w 2997360"/>
              <a:gd name="textAreaRight" fmla="*/ 299772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6" name="Google Shape;157;p9"/>
          <p:cNvSpPr/>
          <p:nvPr/>
        </p:nvSpPr>
        <p:spPr>
          <a:xfrm rot="21139200">
            <a:off x="-1793160" y="-1517040"/>
            <a:ext cx="4086720" cy="3304440"/>
          </a:xfrm>
          <a:custGeom>
            <a:avLst/>
            <a:gdLst>
              <a:gd name="textAreaLeft" fmla="*/ 0 w 4086720"/>
              <a:gd name="textAreaRight" fmla="*/ 4087080 w 4086720"/>
              <a:gd name="textAreaTop" fmla="*/ 0 h 3304440"/>
              <a:gd name="textAreaBottom" fmla="*/ 3304800 h 330444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7" name="Google Shape;158;p9"/>
          <p:cNvSpPr/>
          <p:nvPr/>
        </p:nvSpPr>
        <p:spPr>
          <a:xfrm rot="4591800">
            <a:off x="7797600" y="592920"/>
            <a:ext cx="1474920" cy="1192320"/>
          </a:xfrm>
          <a:custGeom>
            <a:avLst/>
            <a:gdLst>
              <a:gd name="textAreaLeft" fmla="*/ 0 w 1474920"/>
              <a:gd name="textAreaRight" fmla="*/ 1475280 w 1474920"/>
              <a:gd name="textAreaTop" fmla="*/ 0 h 1192320"/>
              <a:gd name="textAreaBottom" fmla="*/ 1192680 h 1192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Google Shape;351;p14"/>
          <p:cNvSpPr/>
          <p:nvPr/>
        </p:nvSpPr>
        <p:spPr>
          <a:xfrm flipH="1" rot="8800800">
            <a:off x="7902360" y="4181760"/>
            <a:ext cx="1679760" cy="1358280"/>
          </a:xfrm>
          <a:custGeom>
            <a:avLst/>
            <a:gdLst>
              <a:gd name="textAreaLeft" fmla="*/ 360 w 1679760"/>
              <a:gd name="textAreaRight" fmla="*/ 1680480 w 1679760"/>
              <a:gd name="textAreaTop" fmla="*/ 0 h 1358280"/>
              <a:gd name="textAreaBottom" fmla="*/ 1358640 h 13582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5" name="Google Shape;352;p14"/>
          <p:cNvSpPr/>
          <p:nvPr/>
        </p:nvSpPr>
        <p:spPr>
          <a:xfrm flipH="1" rot="12657600">
            <a:off x="-983160" y="4040280"/>
            <a:ext cx="2473920" cy="2000160"/>
          </a:xfrm>
          <a:custGeom>
            <a:avLst/>
            <a:gdLst>
              <a:gd name="textAreaLeft" fmla="*/ 360 w 2473920"/>
              <a:gd name="textAreaRight" fmla="*/ 2474640 w 2473920"/>
              <a:gd name="textAreaTop" fmla="*/ 0 h 2000160"/>
              <a:gd name="textAreaBottom" fmla="*/ 2000520 h 20001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6" name="Google Shape;353;p14"/>
          <p:cNvSpPr/>
          <p:nvPr/>
        </p:nvSpPr>
        <p:spPr>
          <a:xfrm flipH="1" rot="1554000">
            <a:off x="7562520" y="-663480"/>
            <a:ext cx="2112120" cy="2002320"/>
          </a:xfrm>
          <a:custGeom>
            <a:avLst/>
            <a:gdLst>
              <a:gd name="textAreaLeft" fmla="*/ -360 w 2112120"/>
              <a:gd name="textAreaRight" fmla="*/ 2112120 w 2112120"/>
              <a:gd name="textAreaTop" fmla="*/ 0 h 2002320"/>
              <a:gd name="textAreaBottom" fmla="*/ 2002680 h 2002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7" name="Google Shape;354;p14"/>
          <p:cNvSpPr/>
          <p:nvPr/>
        </p:nvSpPr>
        <p:spPr>
          <a:xfrm>
            <a:off x="63000" y="1725480"/>
            <a:ext cx="605880" cy="37080"/>
          </a:xfrm>
          <a:custGeom>
            <a:avLst/>
            <a:gdLst>
              <a:gd name="textAreaLeft" fmla="*/ 0 w 605880"/>
              <a:gd name="textAreaRight" fmla="*/ 606240 w 605880"/>
              <a:gd name="textAreaTop" fmla="*/ 0 h 37080"/>
              <a:gd name="textAreaBottom" fmla="*/ 37440 h 37080"/>
            </a:gdLst>
            <a:ahLst/>
            <a:rect l="textAreaLeft" t="textAreaTop" r="textAreaRight" b="textAreaBottom"/>
            <a:pathLst>
              <a:path w="824770" h="50863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720" bIns="1872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48" name="Google Shape;355;p14"/>
          <p:cNvGrpSpPr/>
          <p:nvPr/>
        </p:nvGrpSpPr>
        <p:grpSpPr>
          <a:xfrm>
            <a:off x="96480" y="951120"/>
            <a:ext cx="551520" cy="792720"/>
            <a:chOff x="96480" y="951120"/>
            <a:chExt cx="551520" cy="792720"/>
          </a:xfrm>
        </p:grpSpPr>
        <p:grpSp>
          <p:nvGrpSpPr>
            <p:cNvPr id="649" name="Google Shape;356;p14"/>
            <p:cNvGrpSpPr/>
            <p:nvPr/>
          </p:nvGrpSpPr>
          <p:grpSpPr>
            <a:xfrm>
              <a:off x="96480" y="951120"/>
              <a:ext cx="459720" cy="792720"/>
              <a:chOff x="96480" y="951120"/>
              <a:chExt cx="459720" cy="792720"/>
            </a:xfrm>
          </p:grpSpPr>
          <p:grpSp>
            <p:nvGrpSpPr>
              <p:cNvPr id="650" name="Google Shape;357;p14"/>
              <p:cNvGrpSpPr/>
              <p:nvPr/>
            </p:nvGrpSpPr>
            <p:grpSpPr>
              <a:xfrm>
                <a:off x="378360" y="1068840"/>
                <a:ext cx="177840" cy="675000"/>
                <a:chOff x="378360" y="1068840"/>
                <a:chExt cx="177840" cy="675000"/>
              </a:xfrm>
            </p:grpSpPr>
            <p:sp>
              <p:nvSpPr>
                <p:cNvPr id="651" name="Google Shape;358;p14"/>
                <p:cNvSpPr/>
                <p:nvPr/>
              </p:nvSpPr>
              <p:spPr>
                <a:xfrm rot="21152400">
                  <a:off x="421200" y="1071720"/>
                  <a:ext cx="91800" cy="668880"/>
                </a:xfrm>
                <a:custGeom>
                  <a:avLst/>
                  <a:gdLst>
                    <a:gd name="textAreaLeft" fmla="*/ 0 w 91800"/>
                    <a:gd name="textAreaRight" fmla="*/ 92160 w 91800"/>
                    <a:gd name="textAreaTop" fmla="*/ 0 h 668880"/>
                    <a:gd name="textAreaBottom" fmla="*/ 669240 h 668880"/>
                  </a:gdLst>
                  <a:ahLst/>
                  <a:rect l="textAreaLeft" t="textAreaTop" r="textAreaRight" b="textAreaBottom"/>
                  <a:pathLst>
                    <a:path w="125444" h="909637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52" name="Google Shape;359;p14"/>
                <p:cNvSpPr/>
                <p:nvPr/>
              </p:nvSpPr>
              <p:spPr>
                <a:xfrm>
                  <a:off x="414720" y="110160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8" h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53" name="Google Shape;360;p14"/>
                <p:cNvSpPr/>
                <p:nvPr/>
              </p:nvSpPr>
              <p:spPr>
                <a:xfrm>
                  <a:off x="421200" y="115092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7" h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654" name="Google Shape;361;p14"/>
                <p:cNvGrpSpPr/>
                <p:nvPr/>
              </p:nvGrpSpPr>
              <p:grpSpPr>
                <a:xfrm>
                  <a:off x="460080" y="1583280"/>
                  <a:ext cx="73080" cy="84240"/>
                  <a:chOff x="460080" y="1583280"/>
                  <a:chExt cx="73080" cy="84240"/>
                </a:xfrm>
              </p:grpSpPr>
              <p:sp>
                <p:nvSpPr>
                  <p:cNvPr id="655" name="Google Shape;362;p14"/>
                  <p:cNvSpPr/>
                  <p:nvPr/>
                </p:nvSpPr>
                <p:spPr>
                  <a:xfrm rot="21152400">
                    <a:off x="460440" y="158724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6" name="Google Shape;363;p14"/>
                  <p:cNvSpPr/>
                  <p:nvPr/>
                </p:nvSpPr>
                <p:spPr>
                  <a:xfrm rot="21152400">
                    <a:off x="463320" y="160848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7" name="Google Shape;364;p14"/>
                  <p:cNvSpPr/>
                  <p:nvPr/>
                </p:nvSpPr>
                <p:spPr>
                  <a:xfrm rot="21152400">
                    <a:off x="465480" y="163116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58" name="Google Shape;365;p14"/>
                  <p:cNvSpPr/>
                  <p:nvPr/>
                </p:nvSpPr>
                <p:spPr>
                  <a:xfrm rot="21152400">
                    <a:off x="468360" y="165240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659" name="Google Shape;366;p14"/>
              <p:cNvGrpSpPr/>
              <p:nvPr/>
            </p:nvGrpSpPr>
            <p:grpSpPr>
              <a:xfrm>
                <a:off x="243000" y="951120"/>
                <a:ext cx="168120" cy="790200"/>
                <a:chOff x="243000" y="951120"/>
                <a:chExt cx="168120" cy="790200"/>
              </a:xfrm>
            </p:grpSpPr>
            <p:sp>
              <p:nvSpPr>
                <p:cNvPr id="660" name="Google Shape;367;p14"/>
                <p:cNvSpPr/>
                <p:nvPr/>
              </p:nvSpPr>
              <p:spPr>
                <a:xfrm rot="21427800">
                  <a:off x="262440" y="953640"/>
                  <a:ext cx="128880" cy="784800"/>
                </a:xfrm>
                <a:custGeom>
                  <a:avLst/>
                  <a:gdLst>
                    <a:gd name="textAreaLeft" fmla="*/ 0 w 128880"/>
                    <a:gd name="textAreaRight" fmla="*/ 129240 w 128880"/>
                    <a:gd name="textAreaTop" fmla="*/ 0 h 784800"/>
                    <a:gd name="textAreaBottom" fmla="*/ 785160 h 784800"/>
                  </a:gdLst>
                  <a:ahLst/>
                  <a:rect l="textAreaLeft" t="textAreaTop" r="textAreaRight" b="textAreaBottom"/>
                  <a:pathLst>
                    <a:path w="176117" h="1069848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61" name="Google Shape;368;p14"/>
                <p:cNvSpPr/>
                <p:nvPr/>
              </p:nvSpPr>
              <p:spPr>
                <a:xfrm>
                  <a:off x="293400" y="1285200"/>
                  <a:ext cx="64080" cy="6408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64080"/>
                    <a:gd name="textAreaBottom" fmla="*/ 64440 h 64080"/>
                  </a:gdLst>
                  <a:ahLst/>
                  <a:rect l="textAreaLeft" t="textAreaTop" r="textAreaRight" b="textAreaBottom"/>
                  <a:pathLst>
                    <a:path w="87629" h="8763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040" bIns="3204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662" name="Google Shape;369;p14"/>
                <p:cNvGrpSpPr/>
                <p:nvPr/>
              </p:nvGrpSpPr>
              <p:grpSpPr>
                <a:xfrm>
                  <a:off x="276840" y="1180080"/>
                  <a:ext cx="84960" cy="36360"/>
                  <a:chOff x="276840" y="1180080"/>
                  <a:chExt cx="84960" cy="36360"/>
                </a:xfrm>
              </p:grpSpPr>
              <p:sp>
                <p:nvSpPr>
                  <p:cNvPr id="663" name="Google Shape;370;p14"/>
                  <p:cNvSpPr/>
                  <p:nvPr/>
                </p:nvSpPr>
                <p:spPr>
                  <a:xfrm rot="21427800">
                    <a:off x="276840" y="11822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64" name="Google Shape;371;p14"/>
                  <p:cNvSpPr/>
                  <p:nvPr/>
                </p:nvSpPr>
                <p:spPr>
                  <a:xfrm rot="21427800">
                    <a:off x="277920" y="12038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665" name="Google Shape;372;p14"/>
                <p:cNvGrpSpPr/>
                <p:nvPr/>
              </p:nvGrpSpPr>
              <p:grpSpPr>
                <a:xfrm>
                  <a:off x="291600" y="1471320"/>
                  <a:ext cx="84960" cy="36360"/>
                  <a:chOff x="291600" y="1471320"/>
                  <a:chExt cx="84960" cy="36360"/>
                </a:xfrm>
              </p:grpSpPr>
              <p:sp>
                <p:nvSpPr>
                  <p:cNvPr id="666" name="Google Shape;373;p14"/>
                  <p:cNvSpPr/>
                  <p:nvPr/>
                </p:nvSpPr>
                <p:spPr>
                  <a:xfrm rot="21427800">
                    <a:off x="291600" y="14734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67" name="Google Shape;374;p14"/>
                  <p:cNvSpPr/>
                  <p:nvPr/>
                </p:nvSpPr>
                <p:spPr>
                  <a:xfrm rot="21427800">
                    <a:off x="292680" y="14950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668" name="Google Shape;375;p14"/>
              <p:cNvGrpSpPr/>
              <p:nvPr/>
            </p:nvGrpSpPr>
            <p:grpSpPr>
              <a:xfrm>
                <a:off x="96480" y="1013760"/>
                <a:ext cx="148320" cy="728640"/>
                <a:chOff x="96480" y="1013760"/>
                <a:chExt cx="148320" cy="728640"/>
              </a:xfrm>
            </p:grpSpPr>
            <p:sp>
              <p:nvSpPr>
                <p:cNvPr id="669" name="Google Shape;376;p14"/>
                <p:cNvSpPr/>
                <p:nvPr/>
              </p:nvSpPr>
              <p:spPr>
                <a:xfrm>
                  <a:off x="96480" y="1013760"/>
                  <a:ext cx="148320" cy="7286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728640"/>
                    <a:gd name="textAreaBottom" fmla="*/ 729000 h 728640"/>
                  </a:gdLst>
                  <a:ahLst/>
                  <a:rect l="textAreaLeft" t="textAreaTop" r="textAreaRight" b="textAreaBottom"/>
                  <a:pathLst>
                    <a:path w="202120" h="992123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70" name="Google Shape;377;p14"/>
                <p:cNvSpPr/>
                <p:nvPr/>
              </p:nvSpPr>
              <p:spPr>
                <a:xfrm>
                  <a:off x="125280" y="1071000"/>
                  <a:ext cx="90000" cy="90000"/>
                </a:xfrm>
                <a:custGeom>
                  <a:avLst/>
                  <a:gdLst>
                    <a:gd name="textAreaLeft" fmla="*/ 0 w 90000"/>
                    <a:gd name="textAreaRight" fmla="*/ 90360 w 90000"/>
                    <a:gd name="textAreaTop" fmla="*/ 0 h 90000"/>
                    <a:gd name="textAreaBottom" fmla="*/ 90360 h 90000"/>
                  </a:gdLst>
                  <a:ahLst/>
                  <a:rect l="textAreaLeft" t="textAreaTop" r="textAreaRight" b="textAreaBottom"/>
                  <a:pathLst>
                    <a:path w="123063" h="123062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671" name="Google Shape;378;p14"/>
                <p:cNvGrpSpPr/>
                <p:nvPr/>
              </p:nvGrpSpPr>
              <p:grpSpPr>
                <a:xfrm>
                  <a:off x="123480" y="1492920"/>
                  <a:ext cx="93960" cy="32400"/>
                  <a:chOff x="123480" y="1492920"/>
                  <a:chExt cx="93960" cy="32400"/>
                </a:xfrm>
              </p:grpSpPr>
              <p:sp>
                <p:nvSpPr>
                  <p:cNvPr id="672" name="Google Shape;379;p14"/>
                  <p:cNvSpPr/>
                  <p:nvPr/>
                </p:nvSpPr>
                <p:spPr>
                  <a:xfrm>
                    <a:off x="123480" y="14929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73" name="Google Shape;380;p14"/>
                  <p:cNvSpPr/>
                  <p:nvPr/>
                </p:nvSpPr>
                <p:spPr>
                  <a:xfrm>
                    <a:off x="123480" y="15145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674" name="Google Shape;381;p14"/>
                <p:cNvGrpSpPr/>
                <p:nvPr/>
              </p:nvGrpSpPr>
              <p:grpSpPr>
                <a:xfrm>
                  <a:off x="123480" y="1657080"/>
                  <a:ext cx="93960" cy="32400"/>
                  <a:chOff x="123480" y="1657080"/>
                  <a:chExt cx="93960" cy="32400"/>
                </a:xfrm>
              </p:grpSpPr>
              <p:sp>
                <p:nvSpPr>
                  <p:cNvPr id="675" name="Google Shape;382;p14"/>
                  <p:cNvSpPr/>
                  <p:nvPr/>
                </p:nvSpPr>
                <p:spPr>
                  <a:xfrm>
                    <a:off x="123480" y="16570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676" name="Google Shape;383;p14"/>
                  <p:cNvSpPr/>
                  <p:nvPr/>
                </p:nvSpPr>
                <p:spPr>
                  <a:xfrm>
                    <a:off x="123480" y="16786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677" name="Google Shape;384;p14"/>
            <p:cNvGrpSpPr/>
            <p:nvPr/>
          </p:nvGrpSpPr>
          <p:grpSpPr>
            <a:xfrm>
              <a:off x="492120" y="1215720"/>
              <a:ext cx="155880" cy="527040"/>
              <a:chOff x="492120" y="1215720"/>
              <a:chExt cx="155880" cy="527040"/>
            </a:xfrm>
          </p:grpSpPr>
          <p:sp>
            <p:nvSpPr>
              <p:cNvPr id="678" name="Google Shape;385;p14"/>
              <p:cNvSpPr/>
              <p:nvPr/>
            </p:nvSpPr>
            <p:spPr>
              <a:xfrm rot="20968800">
                <a:off x="539280" y="1216800"/>
                <a:ext cx="61200" cy="524880"/>
              </a:xfrm>
              <a:custGeom>
                <a:avLst/>
                <a:gdLst>
                  <a:gd name="textAreaLeft" fmla="*/ 0 w 61200"/>
                  <a:gd name="textAreaRight" fmla="*/ 61560 w 61200"/>
                  <a:gd name="textAreaTop" fmla="*/ 0 h 524880"/>
                  <a:gd name="textAreaBottom" fmla="*/ 525240 h 524880"/>
                </a:gdLst>
                <a:ahLst/>
                <a:rect l="textAreaLeft" t="textAreaTop" r="textAreaRight" b="textAreaBottom"/>
                <a:pathLst>
                  <a:path w="84010" h="715136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9" name="Google Shape;386;p14"/>
              <p:cNvSpPr/>
              <p:nvPr/>
            </p:nvSpPr>
            <p:spPr>
              <a:xfrm rot="20968800">
                <a:off x="563040" y="1350360"/>
                <a:ext cx="18720" cy="301680"/>
              </a:xfrm>
              <a:custGeom>
                <a:avLst/>
                <a:gdLst>
                  <a:gd name="textAreaLeft" fmla="*/ 0 w 18720"/>
                  <a:gd name="textAreaRight" fmla="*/ 19080 w 18720"/>
                  <a:gd name="textAreaTop" fmla="*/ 0 h 301680"/>
                  <a:gd name="textAreaBottom" fmla="*/ 302040 h 301680"/>
                </a:gdLst>
                <a:ahLst/>
                <a:rect l="textAreaLeft" t="textAreaTop" r="textAreaRight" b="textAreaBottom"/>
                <a:pathLst>
                  <a:path w="26003" h="411289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680" name="Google Shape;387;p14"/>
          <p:cNvGrpSpPr/>
          <p:nvPr/>
        </p:nvGrpSpPr>
        <p:grpSpPr>
          <a:xfrm>
            <a:off x="135360" y="69480"/>
            <a:ext cx="426240" cy="643320"/>
            <a:chOff x="135360" y="69480"/>
            <a:chExt cx="426240" cy="643320"/>
          </a:xfrm>
        </p:grpSpPr>
        <p:grpSp>
          <p:nvGrpSpPr>
            <p:cNvPr id="681" name="Google Shape;388;p14"/>
            <p:cNvGrpSpPr/>
            <p:nvPr/>
          </p:nvGrpSpPr>
          <p:grpSpPr>
            <a:xfrm>
              <a:off x="239400" y="69480"/>
              <a:ext cx="322200" cy="548280"/>
              <a:chOff x="239400" y="69480"/>
              <a:chExt cx="322200" cy="548280"/>
            </a:xfrm>
          </p:grpSpPr>
          <p:sp>
            <p:nvSpPr>
              <p:cNvPr id="682" name="Google Shape;389;p14"/>
              <p:cNvSpPr/>
              <p:nvPr/>
            </p:nvSpPr>
            <p:spPr>
              <a:xfrm>
                <a:off x="239400" y="6948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683" name="Google Shape;390;p14"/>
              <p:cNvGrpSpPr/>
              <p:nvPr/>
            </p:nvGrpSpPr>
            <p:grpSpPr>
              <a:xfrm>
                <a:off x="285480" y="140400"/>
                <a:ext cx="230400" cy="211680"/>
                <a:chOff x="285480" y="140400"/>
                <a:chExt cx="230400" cy="211680"/>
              </a:xfrm>
            </p:grpSpPr>
            <p:sp>
              <p:nvSpPr>
                <p:cNvPr id="684" name="Google Shape;391;p14"/>
                <p:cNvSpPr/>
                <p:nvPr/>
              </p:nvSpPr>
              <p:spPr>
                <a:xfrm>
                  <a:off x="285480" y="140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5" name="Google Shape;392;p14"/>
                <p:cNvSpPr/>
                <p:nvPr/>
              </p:nvSpPr>
              <p:spPr>
                <a:xfrm>
                  <a:off x="285480" y="1796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6" name="Google Shape;393;p14"/>
                <p:cNvSpPr/>
                <p:nvPr/>
              </p:nvSpPr>
              <p:spPr>
                <a:xfrm>
                  <a:off x="285480" y="2188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7" name="Google Shape;394;p14"/>
                <p:cNvSpPr/>
                <p:nvPr/>
              </p:nvSpPr>
              <p:spPr>
                <a:xfrm>
                  <a:off x="285480" y="2581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8" name="Google Shape;395;p14"/>
                <p:cNvSpPr/>
                <p:nvPr/>
              </p:nvSpPr>
              <p:spPr>
                <a:xfrm>
                  <a:off x="285480" y="2973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89" name="Google Shape;396;p14"/>
                <p:cNvSpPr/>
                <p:nvPr/>
              </p:nvSpPr>
              <p:spPr>
                <a:xfrm>
                  <a:off x="285480" y="3366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690" name="Google Shape;397;p14"/>
              <p:cNvGrpSpPr/>
              <p:nvPr/>
            </p:nvGrpSpPr>
            <p:grpSpPr>
              <a:xfrm>
                <a:off x="285480" y="415440"/>
                <a:ext cx="230400" cy="133200"/>
                <a:chOff x="285480" y="415440"/>
                <a:chExt cx="230400" cy="133200"/>
              </a:xfrm>
            </p:grpSpPr>
            <p:sp>
              <p:nvSpPr>
                <p:cNvPr id="691" name="Google Shape;398;p14"/>
                <p:cNvSpPr/>
                <p:nvPr/>
              </p:nvSpPr>
              <p:spPr>
                <a:xfrm>
                  <a:off x="285480" y="41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2" name="Google Shape;399;p14"/>
                <p:cNvSpPr/>
                <p:nvPr/>
              </p:nvSpPr>
              <p:spPr>
                <a:xfrm>
                  <a:off x="285480" y="45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3" name="Google Shape;400;p14"/>
                <p:cNvSpPr/>
                <p:nvPr/>
              </p:nvSpPr>
              <p:spPr>
                <a:xfrm>
                  <a:off x="285480" y="49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694" name="Google Shape;401;p14"/>
                <p:cNvSpPr/>
                <p:nvPr/>
              </p:nvSpPr>
              <p:spPr>
                <a:xfrm>
                  <a:off x="285480" y="53316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695" name="Google Shape;402;p14"/>
              <p:cNvSpPr/>
              <p:nvPr/>
            </p:nvSpPr>
            <p:spPr>
              <a:xfrm>
                <a:off x="478800" y="6948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696" name="Google Shape;403;p14"/>
            <p:cNvGrpSpPr/>
            <p:nvPr/>
          </p:nvGrpSpPr>
          <p:grpSpPr>
            <a:xfrm>
              <a:off x="135360" y="164520"/>
              <a:ext cx="322200" cy="548280"/>
              <a:chOff x="135360" y="164520"/>
              <a:chExt cx="322200" cy="548280"/>
            </a:xfrm>
          </p:grpSpPr>
          <p:sp>
            <p:nvSpPr>
              <p:cNvPr id="697" name="Google Shape;404;p14"/>
              <p:cNvSpPr/>
              <p:nvPr/>
            </p:nvSpPr>
            <p:spPr>
              <a:xfrm>
                <a:off x="135360" y="16452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698" name="Google Shape;405;p14"/>
              <p:cNvGrpSpPr/>
              <p:nvPr/>
            </p:nvGrpSpPr>
            <p:grpSpPr>
              <a:xfrm>
                <a:off x="181440" y="235440"/>
                <a:ext cx="230400" cy="211680"/>
                <a:chOff x="181440" y="235440"/>
                <a:chExt cx="230400" cy="211680"/>
              </a:xfrm>
            </p:grpSpPr>
            <p:sp>
              <p:nvSpPr>
                <p:cNvPr id="699" name="Google Shape;406;p14"/>
                <p:cNvSpPr/>
                <p:nvPr/>
              </p:nvSpPr>
              <p:spPr>
                <a:xfrm>
                  <a:off x="181440" y="23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0" name="Google Shape;407;p14"/>
                <p:cNvSpPr/>
                <p:nvPr/>
              </p:nvSpPr>
              <p:spPr>
                <a:xfrm>
                  <a:off x="181440" y="27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1" name="Google Shape;408;p14"/>
                <p:cNvSpPr/>
                <p:nvPr/>
              </p:nvSpPr>
              <p:spPr>
                <a:xfrm>
                  <a:off x="181440" y="31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2" name="Google Shape;409;p14"/>
                <p:cNvSpPr/>
                <p:nvPr/>
              </p:nvSpPr>
              <p:spPr>
                <a:xfrm>
                  <a:off x="181440" y="3531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3" name="Google Shape;410;p14"/>
                <p:cNvSpPr/>
                <p:nvPr/>
              </p:nvSpPr>
              <p:spPr>
                <a:xfrm>
                  <a:off x="181440" y="392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4" name="Google Shape;411;p14"/>
                <p:cNvSpPr/>
                <p:nvPr/>
              </p:nvSpPr>
              <p:spPr>
                <a:xfrm>
                  <a:off x="181440" y="43164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705" name="Google Shape;412;p14"/>
              <p:cNvGrpSpPr/>
              <p:nvPr/>
            </p:nvGrpSpPr>
            <p:grpSpPr>
              <a:xfrm>
                <a:off x="181440" y="510480"/>
                <a:ext cx="230400" cy="133200"/>
                <a:chOff x="181440" y="510480"/>
                <a:chExt cx="230400" cy="133200"/>
              </a:xfrm>
            </p:grpSpPr>
            <p:sp>
              <p:nvSpPr>
                <p:cNvPr id="706" name="Google Shape;413;p14"/>
                <p:cNvSpPr/>
                <p:nvPr/>
              </p:nvSpPr>
              <p:spPr>
                <a:xfrm>
                  <a:off x="181440" y="5104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7" name="Google Shape;414;p14"/>
                <p:cNvSpPr/>
                <p:nvPr/>
              </p:nvSpPr>
              <p:spPr>
                <a:xfrm>
                  <a:off x="181440" y="5497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8" name="Google Shape;415;p14"/>
                <p:cNvSpPr/>
                <p:nvPr/>
              </p:nvSpPr>
              <p:spPr>
                <a:xfrm>
                  <a:off x="181440" y="5889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09" name="Google Shape;416;p14"/>
                <p:cNvSpPr/>
                <p:nvPr/>
              </p:nvSpPr>
              <p:spPr>
                <a:xfrm>
                  <a:off x="181440" y="6282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710" name="Google Shape;417;p14"/>
              <p:cNvSpPr/>
              <p:nvPr/>
            </p:nvSpPr>
            <p:spPr>
              <a:xfrm>
                <a:off x="375120" y="16452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711" name="Google Shape;418;p14"/>
          <p:cNvGrpSpPr/>
          <p:nvPr/>
        </p:nvGrpSpPr>
        <p:grpSpPr>
          <a:xfrm>
            <a:off x="309960" y="711720"/>
            <a:ext cx="18000" cy="243000"/>
            <a:chOff x="309960" y="711720"/>
            <a:chExt cx="18000" cy="243000"/>
          </a:xfrm>
        </p:grpSpPr>
        <p:sp>
          <p:nvSpPr>
            <p:cNvPr id="712" name="Google Shape;419;p14"/>
            <p:cNvSpPr/>
            <p:nvPr/>
          </p:nvSpPr>
          <p:spPr>
            <a:xfrm>
              <a:off x="318960" y="720360"/>
              <a:ext cx="6480" cy="2257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225720"/>
                <a:gd name="textAreaBottom" fmla="*/ 226080 h 2257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3" name="Google Shape;420;p14"/>
            <p:cNvSpPr/>
            <p:nvPr/>
          </p:nvSpPr>
          <p:spPr>
            <a:xfrm>
              <a:off x="309960" y="936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4" name="Google Shape;421;p14"/>
            <p:cNvSpPr/>
            <p:nvPr/>
          </p:nvSpPr>
          <p:spPr>
            <a:xfrm>
              <a:off x="309960" y="711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15" name="Google Shape;422;p14"/>
          <p:cNvGrpSpPr/>
          <p:nvPr/>
        </p:nvGrpSpPr>
        <p:grpSpPr>
          <a:xfrm>
            <a:off x="8421480" y="1045080"/>
            <a:ext cx="395640" cy="717480"/>
            <a:chOff x="8421480" y="1045080"/>
            <a:chExt cx="395640" cy="717480"/>
          </a:xfrm>
        </p:grpSpPr>
        <p:grpSp>
          <p:nvGrpSpPr>
            <p:cNvPr id="716" name="Google Shape;423;p14"/>
            <p:cNvGrpSpPr/>
            <p:nvPr/>
          </p:nvGrpSpPr>
          <p:grpSpPr>
            <a:xfrm>
              <a:off x="8421480" y="1045080"/>
              <a:ext cx="395640" cy="717480"/>
              <a:chOff x="8421480" y="1045080"/>
              <a:chExt cx="395640" cy="717480"/>
            </a:xfrm>
          </p:grpSpPr>
          <p:sp>
            <p:nvSpPr>
              <p:cNvPr id="717" name="Google Shape;424;p14"/>
              <p:cNvSpPr/>
              <p:nvPr/>
            </p:nvSpPr>
            <p:spPr>
              <a:xfrm>
                <a:off x="8421480" y="1045080"/>
                <a:ext cx="395640" cy="717480"/>
              </a:xfrm>
              <a:custGeom>
                <a:avLst/>
                <a:gdLst>
                  <a:gd name="textAreaLeft" fmla="*/ 0 w 395640"/>
                  <a:gd name="textAreaRight" fmla="*/ 396000 w 395640"/>
                  <a:gd name="textAreaTop" fmla="*/ 0 h 717480"/>
                  <a:gd name="textAreaBottom" fmla="*/ 717840 h 717480"/>
                </a:gdLst>
                <a:ahLst/>
                <a:rect l="textAreaLeft" t="textAreaTop" r="textAreaRight" b="textAreaBottom"/>
                <a:pathLst>
                  <a:path w="470725" h="852963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718" name="Google Shape;425;p14"/>
              <p:cNvSpPr/>
              <p:nvPr/>
            </p:nvSpPr>
            <p:spPr>
              <a:xfrm>
                <a:off x="8438760" y="1081800"/>
                <a:ext cx="361080" cy="588240"/>
              </a:xfrm>
              <a:custGeom>
                <a:avLst/>
                <a:gdLst>
                  <a:gd name="textAreaLeft" fmla="*/ 0 w 361080"/>
                  <a:gd name="textAreaRight" fmla="*/ 361440 w 361080"/>
                  <a:gd name="textAreaTop" fmla="*/ 0 h 588240"/>
                  <a:gd name="textAreaBottom" fmla="*/ 588600 h 588240"/>
                </a:gdLst>
                <a:ahLst/>
                <a:rect l="textAreaLeft" t="textAreaTop" r="textAreaRight" b="textAreaBottom"/>
                <a:pathLst>
                  <a:path w="429577" h="69942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719" name="Google Shape;426;p14"/>
            <p:cNvSpPr/>
            <p:nvPr/>
          </p:nvSpPr>
          <p:spPr>
            <a:xfrm>
              <a:off x="8456040" y="1708920"/>
              <a:ext cx="326520" cy="2664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388334" h="3219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0" name="Google Shape;427;p14"/>
          <p:cNvGrpSpPr/>
          <p:nvPr/>
        </p:nvGrpSpPr>
        <p:grpSpPr>
          <a:xfrm>
            <a:off x="8088840" y="57600"/>
            <a:ext cx="1061640" cy="558720"/>
            <a:chOff x="8088840" y="57600"/>
            <a:chExt cx="1061640" cy="558720"/>
          </a:xfrm>
        </p:grpSpPr>
        <p:sp>
          <p:nvSpPr>
            <p:cNvPr id="721" name="Google Shape;428;p14"/>
            <p:cNvSpPr/>
            <p:nvPr/>
          </p:nvSpPr>
          <p:spPr>
            <a:xfrm>
              <a:off x="8088840" y="57600"/>
              <a:ext cx="1061640" cy="558720"/>
            </a:xfrm>
            <a:custGeom>
              <a:avLst/>
              <a:gdLst>
                <a:gd name="textAreaLeft" fmla="*/ 0 w 1061640"/>
                <a:gd name="textAreaRight" fmla="*/ 1062000 w 106164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w="1262157" h="664368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722" name="Google Shape;429;p14"/>
            <p:cNvGrpSpPr/>
            <p:nvPr/>
          </p:nvGrpSpPr>
          <p:grpSpPr>
            <a:xfrm>
              <a:off x="8438760" y="224640"/>
              <a:ext cx="281160" cy="319320"/>
              <a:chOff x="8438760" y="224640"/>
              <a:chExt cx="281160" cy="319320"/>
            </a:xfrm>
          </p:grpSpPr>
          <p:grpSp>
            <p:nvGrpSpPr>
              <p:cNvPr id="723" name="Google Shape;430;p14"/>
              <p:cNvGrpSpPr/>
              <p:nvPr/>
            </p:nvGrpSpPr>
            <p:grpSpPr>
              <a:xfrm>
                <a:off x="8438760" y="224640"/>
                <a:ext cx="281160" cy="319320"/>
                <a:chOff x="8438760" y="224640"/>
                <a:chExt cx="281160" cy="319320"/>
              </a:xfrm>
            </p:grpSpPr>
            <p:grpSp>
              <p:nvGrpSpPr>
                <p:cNvPr id="724" name="Google Shape;431;p14"/>
                <p:cNvGrpSpPr/>
                <p:nvPr/>
              </p:nvGrpSpPr>
              <p:grpSpPr>
                <a:xfrm>
                  <a:off x="8438760" y="423000"/>
                  <a:ext cx="281160" cy="120960"/>
                  <a:chOff x="8438760" y="423000"/>
                  <a:chExt cx="281160" cy="120960"/>
                </a:xfrm>
              </p:grpSpPr>
              <p:sp>
                <p:nvSpPr>
                  <p:cNvPr id="725" name="Google Shape;432;p14"/>
                  <p:cNvSpPr/>
                  <p:nvPr/>
                </p:nvSpPr>
                <p:spPr>
                  <a:xfrm>
                    <a:off x="8438760" y="44856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6" name="Google Shape;433;p14"/>
                  <p:cNvSpPr/>
                  <p:nvPr/>
                </p:nvSpPr>
                <p:spPr>
                  <a:xfrm>
                    <a:off x="8438760" y="42300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727" name="Google Shape;434;p14"/>
                <p:cNvGrpSpPr/>
                <p:nvPr/>
              </p:nvGrpSpPr>
              <p:grpSpPr>
                <a:xfrm>
                  <a:off x="8438760" y="323640"/>
                  <a:ext cx="281160" cy="120960"/>
                  <a:chOff x="8438760" y="323640"/>
                  <a:chExt cx="281160" cy="120960"/>
                </a:xfrm>
              </p:grpSpPr>
              <p:sp>
                <p:nvSpPr>
                  <p:cNvPr id="728" name="Google Shape;435;p14"/>
                  <p:cNvSpPr/>
                  <p:nvPr/>
                </p:nvSpPr>
                <p:spPr>
                  <a:xfrm>
                    <a:off x="8438760" y="349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29" name="Google Shape;436;p14"/>
                  <p:cNvSpPr/>
                  <p:nvPr/>
                </p:nvSpPr>
                <p:spPr>
                  <a:xfrm>
                    <a:off x="8438760" y="323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730" name="Google Shape;437;p14"/>
                <p:cNvGrpSpPr/>
                <p:nvPr/>
              </p:nvGrpSpPr>
              <p:grpSpPr>
                <a:xfrm>
                  <a:off x="8438760" y="224640"/>
                  <a:ext cx="281160" cy="120960"/>
                  <a:chOff x="8438760" y="224640"/>
                  <a:chExt cx="281160" cy="120960"/>
                </a:xfrm>
              </p:grpSpPr>
              <p:sp>
                <p:nvSpPr>
                  <p:cNvPr id="731" name="Google Shape;438;p14"/>
                  <p:cNvSpPr/>
                  <p:nvPr/>
                </p:nvSpPr>
                <p:spPr>
                  <a:xfrm>
                    <a:off x="8438760" y="250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32" name="Google Shape;439;p14"/>
                  <p:cNvSpPr/>
                  <p:nvPr/>
                </p:nvSpPr>
                <p:spPr>
                  <a:xfrm>
                    <a:off x="8438760" y="224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733" name="Google Shape;440;p14"/>
              <p:cNvSpPr/>
              <p:nvPr/>
            </p:nvSpPr>
            <p:spPr>
              <a:xfrm>
                <a:off x="8652600" y="2876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4" name="Google Shape;441;p14"/>
              <p:cNvSpPr/>
              <p:nvPr/>
            </p:nvSpPr>
            <p:spPr>
              <a:xfrm>
                <a:off x="8652600" y="3848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5" name="Google Shape;442;p14"/>
              <p:cNvSpPr/>
              <p:nvPr/>
            </p:nvSpPr>
            <p:spPr>
              <a:xfrm>
                <a:off x="8652600" y="48672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736" name="Google Shape;443;p14"/>
          <p:cNvGrpSpPr/>
          <p:nvPr/>
        </p:nvGrpSpPr>
        <p:grpSpPr>
          <a:xfrm>
            <a:off x="8582400" y="611640"/>
            <a:ext cx="32760" cy="442440"/>
            <a:chOff x="8582400" y="611640"/>
            <a:chExt cx="32760" cy="442440"/>
          </a:xfrm>
        </p:grpSpPr>
        <p:sp>
          <p:nvSpPr>
            <p:cNvPr id="737" name="Google Shape;444;p14"/>
            <p:cNvSpPr/>
            <p:nvPr/>
          </p:nvSpPr>
          <p:spPr>
            <a:xfrm>
              <a:off x="8598960" y="627480"/>
              <a:ext cx="12240" cy="41112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411120"/>
                <a:gd name="textAreaBottom" fmla="*/ 411480 h 4111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8" name="Google Shape;445;p14"/>
            <p:cNvSpPr/>
            <p:nvPr/>
          </p:nvSpPr>
          <p:spPr>
            <a:xfrm>
              <a:off x="8582400" y="102132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9" name="Google Shape;446;p14"/>
            <p:cNvSpPr/>
            <p:nvPr/>
          </p:nvSpPr>
          <p:spPr>
            <a:xfrm>
              <a:off x="8582400" y="61164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Google Shape;351;p14"/>
          <p:cNvSpPr/>
          <p:nvPr/>
        </p:nvSpPr>
        <p:spPr>
          <a:xfrm flipH="1" rot="8800800">
            <a:off x="7902360" y="4181760"/>
            <a:ext cx="1679760" cy="1358280"/>
          </a:xfrm>
          <a:custGeom>
            <a:avLst/>
            <a:gdLst>
              <a:gd name="textAreaLeft" fmla="*/ 360 w 1679760"/>
              <a:gd name="textAreaRight" fmla="*/ 1680480 w 1679760"/>
              <a:gd name="textAreaTop" fmla="*/ 0 h 1358280"/>
              <a:gd name="textAreaBottom" fmla="*/ 1358640 h 13582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3" name="Google Shape;352;p14"/>
          <p:cNvSpPr/>
          <p:nvPr/>
        </p:nvSpPr>
        <p:spPr>
          <a:xfrm flipH="1" rot="12657600">
            <a:off x="-983160" y="4040280"/>
            <a:ext cx="2473920" cy="2000160"/>
          </a:xfrm>
          <a:custGeom>
            <a:avLst/>
            <a:gdLst>
              <a:gd name="textAreaLeft" fmla="*/ 360 w 2473920"/>
              <a:gd name="textAreaRight" fmla="*/ 2474640 w 2473920"/>
              <a:gd name="textAreaTop" fmla="*/ 0 h 2000160"/>
              <a:gd name="textAreaBottom" fmla="*/ 2000520 h 20001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4" name="Google Shape;353;p14"/>
          <p:cNvSpPr/>
          <p:nvPr/>
        </p:nvSpPr>
        <p:spPr>
          <a:xfrm flipH="1" rot="1554000">
            <a:off x="7562520" y="-663480"/>
            <a:ext cx="2112120" cy="2002320"/>
          </a:xfrm>
          <a:custGeom>
            <a:avLst/>
            <a:gdLst>
              <a:gd name="textAreaLeft" fmla="*/ -360 w 2112120"/>
              <a:gd name="textAreaRight" fmla="*/ 2112120 w 2112120"/>
              <a:gd name="textAreaTop" fmla="*/ 0 h 2002320"/>
              <a:gd name="textAreaBottom" fmla="*/ 2002680 h 2002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5" name="Google Shape;354;p14"/>
          <p:cNvSpPr/>
          <p:nvPr/>
        </p:nvSpPr>
        <p:spPr>
          <a:xfrm>
            <a:off x="63000" y="1725480"/>
            <a:ext cx="605880" cy="37080"/>
          </a:xfrm>
          <a:custGeom>
            <a:avLst/>
            <a:gdLst>
              <a:gd name="textAreaLeft" fmla="*/ 0 w 605880"/>
              <a:gd name="textAreaRight" fmla="*/ 606240 w 605880"/>
              <a:gd name="textAreaTop" fmla="*/ 0 h 37080"/>
              <a:gd name="textAreaBottom" fmla="*/ 37440 h 37080"/>
            </a:gdLst>
            <a:ahLst/>
            <a:rect l="textAreaLeft" t="textAreaTop" r="textAreaRight" b="textAreaBottom"/>
            <a:pathLst>
              <a:path w="824770" h="50863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720" bIns="1872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6" name="Google Shape;355;p14"/>
          <p:cNvGrpSpPr/>
          <p:nvPr/>
        </p:nvGrpSpPr>
        <p:grpSpPr>
          <a:xfrm>
            <a:off x="96480" y="951120"/>
            <a:ext cx="551520" cy="792720"/>
            <a:chOff x="96480" y="951120"/>
            <a:chExt cx="551520" cy="792720"/>
          </a:xfrm>
        </p:grpSpPr>
        <p:grpSp>
          <p:nvGrpSpPr>
            <p:cNvPr id="747" name="Google Shape;356;p14"/>
            <p:cNvGrpSpPr/>
            <p:nvPr/>
          </p:nvGrpSpPr>
          <p:grpSpPr>
            <a:xfrm>
              <a:off x="96480" y="951120"/>
              <a:ext cx="459720" cy="792720"/>
              <a:chOff x="96480" y="951120"/>
              <a:chExt cx="459720" cy="792720"/>
            </a:xfrm>
          </p:grpSpPr>
          <p:grpSp>
            <p:nvGrpSpPr>
              <p:cNvPr id="748" name="Google Shape;357;p14"/>
              <p:cNvGrpSpPr/>
              <p:nvPr/>
            </p:nvGrpSpPr>
            <p:grpSpPr>
              <a:xfrm>
                <a:off x="378360" y="1068840"/>
                <a:ext cx="177840" cy="675000"/>
                <a:chOff x="378360" y="1068840"/>
                <a:chExt cx="177840" cy="675000"/>
              </a:xfrm>
            </p:grpSpPr>
            <p:sp>
              <p:nvSpPr>
                <p:cNvPr id="749" name="Google Shape;358;p14"/>
                <p:cNvSpPr/>
                <p:nvPr/>
              </p:nvSpPr>
              <p:spPr>
                <a:xfrm rot="21152400">
                  <a:off x="421200" y="1071720"/>
                  <a:ext cx="91800" cy="668880"/>
                </a:xfrm>
                <a:custGeom>
                  <a:avLst/>
                  <a:gdLst>
                    <a:gd name="textAreaLeft" fmla="*/ 0 w 91800"/>
                    <a:gd name="textAreaRight" fmla="*/ 92160 w 91800"/>
                    <a:gd name="textAreaTop" fmla="*/ 0 h 668880"/>
                    <a:gd name="textAreaBottom" fmla="*/ 669240 h 668880"/>
                  </a:gdLst>
                  <a:ahLst/>
                  <a:rect l="textAreaLeft" t="textAreaTop" r="textAreaRight" b="textAreaBottom"/>
                  <a:pathLst>
                    <a:path w="125444" h="909637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0" name="Google Shape;359;p14"/>
                <p:cNvSpPr/>
                <p:nvPr/>
              </p:nvSpPr>
              <p:spPr>
                <a:xfrm>
                  <a:off x="414720" y="110160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8" h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51" name="Google Shape;360;p14"/>
                <p:cNvSpPr/>
                <p:nvPr/>
              </p:nvSpPr>
              <p:spPr>
                <a:xfrm>
                  <a:off x="421200" y="115092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7" h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752" name="Google Shape;361;p14"/>
                <p:cNvGrpSpPr/>
                <p:nvPr/>
              </p:nvGrpSpPr>
              <p:grpSpPr>
                <a:xfrm>
                  <a:off x="460080" y="1583280"/>
                  <a:ext cx="73080" cy="84240"/>
                  <a:chOff x="460080" y="1583280"/>
                  <a:chExt cx="73080" cy="84240"/>
                </a:xfrm>
              </p:grpSpPr>
              <p:sp>
                <p:nvSpPr>
                  <p:cNvPr id="753" name="Google Shape;362;p14"/>
                  <p:cNvSpPr/>
                  <p:nvPr/>
                </p:nvSpPr>
                <p:spPr>
                  <a:xfrm rot="21152400">
                    <a:off x="460440" y="158724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54" name="Google Shape;363;p14"/>
                  <p:cNvSpPr/>
                  <p:nvPr/>
                </p:nvSpPr>
                <p:spPr>
                  <a:xfrm rot="21152400">
                    <a:off x="463320" y="160848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55" name="Google Shape;364;p14"/>
                  <p:cNvSpPr/>
                  <p:nvPr/>
                </p:nvSpPr>
                <p:spPr>
                  <a:xfrm rot="21152400">
                    <a:off x="465480" y="163116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56" name="Google Shape;365;p14"/>
                  <p:cNvSpPr/>
                  <p:nvPr/>
                </p:nvSpPr>
                <p:spPr>
                  <a:xfrm rot="21152400">
                    <a:off x="468360" y="165240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757" name="Google Shape;366;p14"/>
              <p:cNvGrpSpPr/>
              <p:nvPr/>
            </p:nvGrpSpPr>
            <p:grpSpPr>
              <a:xfrm>
                <a:off x="243000" y="951120"/>
                <a:ext cx="168120" cy="790200"/>
                <a:chOff x="243000" y="951120"/>
                <a:chExt cx="168120" cy="790200"/>
              </a:xfrm>
            </p:grpSpPr>
            <p:sp>
              <p:nvSpPr>
                <p:cNvPr id="758" name="Google Shape;367;p14"/>
                <p:cNvSpPr/>
                <p:nvPr/>
              </p:nvSpPr>
              <p:spPr>
                <a:xfrm rot="21427800">
                  <a:off x="262440" y="953640"/>
                  <a:ext cx="128880" cy="784800"/>
                </a:xfrm>
                <a:custGeom>
                  <a:avLst/>
                  <a:gdLst>
                    <a:gd name="textAreaLeft" fmla="*/ 0 w 128880"/>
                    <a:gd name="textAreaRight" fmla="*/ 129240 w 128880"/>
                    <a:gd name="textAreaTop" fmla="*/ 0 h 784800"/>
                    <a:gd name="textAreaBottom" fmla="*/ 785160 h 784800"/>
                  </a:gdLst>
                  <a:ahLst/>
                  <a:rect l="textAreaLeft" t="textAreaTop" r="textAreaRight" b="textAreaBottom"/>
                  <a:pathLst>
                    <a:path w="176117" h="1069848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59" name="Google Shape;368;p14"/>
                <p:cNvSpPr/>
                <p:nvPr/>
              </p:nvSpPr>
              <p:spPr>
                <a:xfrm>
                  <a:off x="293400" y="1285200"/>
                  <a:ext cx="64080" cy="6408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64080"/>
                    <a:gd name="textAreaBottom" fmla="*/ 64440 h 64080"/>
                  </a:gdLst>
                  <a:ahLst/>
                  <a:rect l="textAreaLeft" t="textAreaTop" r="textAreaRight" b="textAreaBottom"/>
                  <a:pathLst>
                    <a:path w="87629" h="8763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040" bIns="3204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760" name="Google Shape;369;p14"/>
                <p:cNvGrpSpPr/>
                <p:nvPr/>
              </p:nvGrpSpPr>
              <p:grpSpPr>
                <a:xfrm>
                  <a:off x="276840" y="1180080"/>
                  <a:ext cx="84960" cy="36360"/>
                  <a:chOff x="276840" y="1180080"/>
                  <a:chExt cx="84960" cy="36360"/>
                </a:xfrm>
              </p:grpSpPr>
              <p:sp>
                <p:nvSpPr>
                  <p:cNvPr id="761" name="Google Shape;370;p14"/>
                  <p:cNvSpPr/>
                  <p:nvPr/>
                </p:nvSpPr>
                <p:spPr>
                  <a:xfrm rot="21427800">
                    <a:off x="276840" y="11822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62" name="Google Shape;371;p14"/>
                  <p:cNvSpPr/>
                  <p:nvPr/>
                </p:nvSpPr>
                <p:spPr>
                  <a:xfrm rot="21427800">
                    <a:off x="277920" y="12038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763" name="Google Shape;372;p14"/>
                <p:cNvGrpSpPr/>
                <p:nvPr/>
              </p:nvGrpSpPr>
              <p:grpSpPr>
                <a:xfrm>
                  <a:off x="291600" y="1471320"/>
                  <a:ext cx="84960" cy="36360"/>
                  <a:chOff x="291600" y="1471320"/>
                  <a:chExt cx="84960" cy="36360"/>
                </a:xfrm>
              </p:grpSpPr>
              <p:sp>
                <p:nvSpPr>
                  <p:cNvPr id="764" name="Google Shape;373;p14"/>
                  <p:cNvSpPr/>
                  <p:nvPr/>
                </p:nvSpPr>
                <p:spPr>
                  <a:xfrm rot="21427800">
                    <a:off x="291600" y="14734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65" name="Google Shape;374;p14"/>
                  <p:cNvSpPr/>
                  <p:nvPr/>
                </p:nvSpPr>
                <p:spPr>
                  <a:xfrm rot="21427800">
                    <a:off x="292680" y="14950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766" name="Google Shape;375;p14"/>
              <p:cNvGrpSpPr/>
              <p:nvPr/>
            </p:nvGrpSpPr>
            <p:grpSpPr>
              <a:xfrm>
                <a:off x="96480" y="1013760"/>
                <a:ext cx="148320" cy="728640"/>
                <a:chOff x="96480" y="1013760"/>
                <a:chExt cx="148320" cy="728640"/>
              </a:xfrm>
            </p:grpSpPr>
            <p:sp>
              <p:nvSpPr>
                <p:cNvPr id="767" name="Google Shape;376;p14"/>
                <p:cNvSpPr/>
                <p:nvPr/>
              </p:nvSpPr>
              <p:spPr>
                <a:xfrm>
                  <a:off x="96480" y="1013760"/>
                  <a:ext cx="148320" cy="7286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728640"/>
                    <a:gd name="textAreaBottom" fmla="*/ 729000 h 728640"/>
                  </a:gdLst>
                  <a:ahLst/>
                  <a:rect l="textAreaLeft" t="textAreaTop" r="textAreaRight" b="textAreaBottom"/>
                  <a:pathLst>
                    <a:path w="202120" h="992123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68" name="Google Shape;377;p14"/>
                <p:cNvSpPr/>
                <p:nvPr/>
              </p:nvSpPr>
              <p:spPr>
                <a:xfrm>
                  <a:off x="125280" y="1071000"/>
                  <a:ext cx="90000" cy="90000"/>
                </a:xfrm>
                <a:custGeom>
                  <a:avLst/>
                  <a:gdLst>
                    <a:gd name="textAreaLeft" fmla="*/ 0 w 90000"/>
                    <a:gd name="textAreaRight" fmla="*/ 90360 w 90000"/>
                    <a:gd name="textAreaTop" fmla="*/ 0 h 90000"/>
                    <a:gd name="textAreaBottom" fmla="*/ 90360 h 90000"/>
                  </a:gdLst>
                  <a:ahLst/>
                  <a:rect l="textAreaLeft" t="textAreaTop" r="textAreaRight" b="textAreaBottom"/>
                  <a:pathLst>
                    <a:path w="123063" h="123062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769" name="Google Shape;378;p14"/>
                <p:cNvGrpSpPr/>
                <p:nvPr/>
              </p:nvGrpSpPr>
              <p:grpSpPr>
                <a:xfrm>
                  <a:off x="123480" y="1492920"/>
                  <a:ext cx="93960" cy="32400"/>
                  <a:chOff x="123480" y="1492920"/>
                  <a:chExt cx="93960" cy="32400"/>
                </a:xfrm>
              </p:grpSpPr>
              <p:sp>
                <p:nvSpPr>
                  <p:cNvPr id="770" name="Google Shape;379;p14"/>
                  <p:cNvSpPr/>
                  <p:nvPr/>
                </p:nvSpPr>
                <p:spPr>
                  <a:xfrm>
                    <a:off x="123480" y="14929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71" name="Google Shape;380;p14"/>
                  <p:cNvSpPr/>
                  <p:nvPr/>
                </p:nvSpPr>
                <p:spPr>
                  <a:xfrm>
                    <a:off x="123480" y="15145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772" name="Google Shape;381;p14"/>
                <p:cNvGrpSpPr/>
                <p:nvPr/>
              </p:nvGrpSpPr>
              <p:grpSpPr>
                <a:xfrm>
                  <a:off x="123480" y="1657080"/>
                  <a:ext cx="93960" cy="32400"/>
                  <a:chOff x="123480" y="1657080"/>
                  <a:chExt cx="93960" cy="32400"/>
                </a:xfrm>
              </p:grpSpPr>
              <p:sp>
                <p:nvSpPr>
                  <p:cNvPr id="773" name="Google Shape;382;p14"/>
                  <p:cNvSpPr/>
                  <p:nvPr/>
                </p:nvSpPr>
                <p:spPr>
                  <a:xfrm>
                    <a:off x="123480" y="16570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774" name="Google Shape;383;p14"/>
                  <p:cNvSpPr/>
                  <p:nvPr/>
                </p:nvSpPr>
                <p:spPr>
                  <a:xfrm>
                    <a:off x="123480" y="16786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775" name="Google Shape;384;p14"/>
            <p:cNvGrpSpPr/>
            <p:nvPr/>
          </p:nvGrpSpPr>
          <p:grpSpPr>
            <a:xfrm>
              <a:off x="492120" y="1215720"/>
              <a:ext cx="155880" cy="527040"/>
              <a:chOff x="492120" y="1215720"/>
              <a:chExt cx="155880" cy="527040"/>
            </a:xfrm>
          </p:grpSpPr>
          <p:sp>
            <p:nvSpPr>
              <p:cNvPr id="776" name="Google Shape;385;p14"/>
              <p:cNvSpPr/>
              <p:nvPr/>
            </p:nvSpPr>
            <p:spPr>
              <a:xfrm rot="20968800">
                <a:off x="539280" y="1216800"/>
                <a:ext cx="61200" cy="524880"/>
              </a:xfrm>
              <a:custGeom>
                <a:avLst/>
                <a:gdLst>
                  <a:gd name="textAreaLeft" fmla="*/ 0 w 61200"/>
                  <a:gd name="textAreaRight" fmla="*/ 61560 w 61200"/>
                  <a:gd name="textAreaTop" fmla="*/ 0 h 524880"/>
                  <a:gd name="textAreaBottom" fmla="*/ 525240 h 524880"/>
                </a:gdLst>
                <a:ahLst/>
                <a:rect l="textAreaLeft" t="textAreaTop" r="textAreaRight" b="textAreaBottom"/>
                <a:pathLst>
                  <a:path w="84010" h="715136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7" name="Google Shape;386;p14"/>
              <p:cNvSpPr/>
              <p:nvPr/>
            </p:nvSpPr>
            <p:spPr>
              <a:xfrm rot="20968800">
                <a:off x="563040" y="1350360"/>
                <a:ext cx="18720" cy="301680"/>
              </a:xfrm>
              <a:custGeom>
                <a:avLst/>
                <a:gdLst>
                  <a:gd name="textAreaLeft" fmla="*/ 0 w 18720"/>
                  <a:gd name="textAreaRight" fmla="*/ 19080 w 18720"/>
                  <a:gd name="textAreaTop" fmla="*/ 0 h 301680"/>
                  <a:gd name="textAreaBottom" fmla="*/ 302040 h 301680"/>
                </a:gdLst>
                <a:ahLst/>
                <a:rect l="textAreaLeft" t="textAreaTop" r="textAreaRight" b="textAreaBottom"/>
                <a:pathLst>
                  <a:path w="26003" h="411289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778" name="Google Shape;387;p14"/>
          <p:cNvGrpSpPr/>
          <p:nvPr/>
        </p:nvGrpSpPr>
        <p:grpSpPr>
          <a:xfrm>
            <a:off x="135360" y="69480"/>
            <a:ext cx="426240" cy="643320"/>
            <a:chOff x="135360" y="69480"/>
            <a:chExt cx="426240" cy="643320"/>
          </a:xfrm>
        </p:grpSpPr>
        <p:grpSp>
          <p:nvGrpSpPr>
            <p:cNvPr id="779" name="Google Shape;388;p14"/>
            <p:cNvGrpSpPr/>
            <p:nvPr/>
          </p:nvGrpSpPr>
          <p:grpSpPr>
            <a:xfrm>
              <a:off x="239400" y="69480"/>
              <a:ext cx="322200" cy="548280"/>
              <a:chOff x="239400" y="69480"/>
              <a:chExt cx="322200" cy="548280"/>
            </a:xfrm>
          </p:grpSpPr>
          <p:sp>
            <p:nvSpPr>
              <p:cNvPr id="780" name="Google Shape;389;p14"/>
              <p:cNvSpPr/>
              <p:nvPr/>
            </p:nvSpPr>
            <p:spPr>
              <a:xfrm>
                <a:off x="239400" y="6948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781" name="Google Shape;390;p14"/>
              <p:cNvGrpSpPr/>
              <p:nvPr/>
            </p:nvGrpSpPr>
            <p:grpSpPr>
              <a:xfrm>
                <a:off x="285480" y="140400"/>
                <a:ext cx="230400" cy="211680"/>
                <a:chOff x="285480" y="140400"/>
                <a:chExt cx="230400" cy="211680"/>
              </a:xfrm>
            </p:grpSpPr>
            <p:sp>
              <p:nvSpPr>
                <p:cNvPr id="782" name="Google Shape;391;p14"/>
                <p:cNvSpPr/>
                <p:nvPr/>
              </p:nvSpPr>
              <p:spPr>
                <a:xfrm>
                  <a:off x="285480" y="140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3" name="Google Shape;392;p14"/>
                <p:cNvSpPr/>
                <p:nvPr/>
              </p:nvSpPr>
              <p:spPr>
                <a:xfrm>
                  <a:off x="285480" y="1796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4" name="Google Shape;393;p14"/>
                <p:cNvSpPr/>
                <p:nvPr/>
              </p:nvSpPr>
              <p:spPr>
                <a:xfrm>
                  <a:off x="285480" y="2188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5" name="Google Shape;394;p14"/>
                <p:cNvSpPr/>
                <p:nvPr/>
              </p:nvSpPr>
              <p:spPr>
                <a:xfrm>
                  <a:off x="285480" y="2581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6" name="Google Shape;395;p14"/>
                <p:cNvSpPr/>
                <p:nvPr/>
              </p:nvSpPr>
              <p:spPr>
                <a:xfrm>
                  <a:off x="285480" y="2973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87" name="Google Shape;396;p14"/>
                <p:cNvSpPr/>
                <p:nvPr/>
              </p:nvSpPr>
              <p:spPr>
                <a:xfrm>
                  <a:off x="285480" y="3366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788" name="Google Shape;397;p14"/>
              <p:cNvGrpSpPr/>
              <p:nvPr/>
            </p:nvGrpSpPr>
            <p:grpSpPr>
              <a:xfrm>
                <a:off x="285480" y="415440"/>
                <a:ext cx="230400" cy="133200"/>
                <a:chOff x="285480" y="415440"/>
                <a:chExt cx="230400" cy="133200"/>
              </a:xfrm>
            </p:grpSpPr>
            <p:sp>
              <p:nvSpPr>
                <p:cNvPr id="789" name="Google Shape;398;p14"/>
                <p:cNvSpPr/>
                <p:nvPr/>
              </p:nvSpPr>
              <p:spPr>
                <a:xfrm>
                  <a:off x="285480" y="41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0" name="Google Shape;399;p14"/>
                <p:cNvSpPr/>
                <p:nvPr/>
              </p:nvSpPr>
              <p:spPr>
                <a:xfrm>
                  <a:off x="285480" y="45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1" name="Google Shape;400;p14"/>
                <p:cNvSpPr/>
                <p:nvPr/>
              </p:nvSpPr>
              <p:spPr>
                <a:xfrm>
                  <a:off x="285480" y="49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2" name="Google Shape;401;p14"/>
                <p:cNvSpPr/>
                <p:nvPr/>
              </p:nvSpPr>
              <p:spPr>
                <a:xfrm>
                  <a:off x="285480" y="53316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793" name="Google Shape;402;p14"/>
              <p:cNvSpPr/>
              <p:nvPr/>
            </p:nvSpPr>
            <p:spPr>
              <a:xfrm>
                <a:off x="478800" y="6948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794" name="Google Shape;403;p14"/>
            <p:cNvGrpSpPr/>
            <p:nvPr/>
          </p:nvGrpSpPr>
          <p:grpSpPr>
            <a:xfrm>
              <a:off x="135360" y="164520"/>
              <a:ext cx="322200" cy="548280"/>
              <a:chOff x="135360" y="164520"/>
              <a:chExt cx="322200" cy="548280"/>
            </a:xfrm>
          </p:grpSpPr>
          <p:sp>
            <p:nvSpPr>
              <p:cNvPr id="795" name="Google Shape;404;p14"/>
              <p:cNvSpPr/>
              <p:nvPr/>
            </p:nvSpPr>
            <p:spPr>
              <a:xfrm>
                <a:off x="135360" y="16452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796" name="Google Shape;405;p14"/>
              <p:cNvGrpSpPr/>
              <p:nvPr/>
            </p:nvGrpSpPr>
            <p:grpSpPr>
              <a:xfrm>
                <a:off x="181440" y="235440"/>
                <a:ext cx="230400" cy="211680"/>
                <a:chOff x="181440" y="235440"/>
                <a:chExt cx="230400" cy="211680"/>
              </a:xfrm>
            </p:grpSpPr>
            <p:sp>
              <p:nvSpPr>
                <p:cNvPr id="797" name="Google Shape;406;p14"/>
                <p:cNvSpPr/>
                <p:nvPr/>
              </p:nvSpPr>
              <p:spPr>
                <a:xfrm>
                  <a:off x="181440" y="23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8" name="Google Shape;407;p14"/>
                <p:cNvSpPr/>
                <p:nvPr/>
              </p:nvSpPr>
              <p:spPr>
                <a:xfrm>
                  <a:off x="181440" y="27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799" name="Google Shape;408;p14"/>
                <p:cNvSpPr/>
                <p:nvPr/>
              </p:nvSpPr>
              <p:spPr>
                <a:xfrm>
                  <a:off x="181440" y="31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0" name="Google Shape;409;p14"/>
                <p:cNvSpPr/>
                <p:nvPr/>
              </p:nvSpPr>
              <p:spPr>
                <a:xfrm>
                  <a:off x="181440" y="3531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1" name="Google Shape;410;p14"/>
                <p:cNvSpPr/>
                <p:nvPr/>
              </p:nvSpPr>
              <p:spPr>
                <a:xfrm>
                  <a:off x="181440" y="392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2" name="Google Shape;411;p14"/>
                <p:cNvSpPr/>
                <p:nvPr/>
              </p:nvSpPr>
              <p:spPr>
                <a:xfrm>
                  <a:off x="181440" y="43164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803" name="Google Shape;412;p14"/>
              <p:cNvGrpSpPr/>
              <p:nvPr/>
            </p:nvGrpSpPr>
            <p:grpSpPr>
              <a:xfrm>
                <a:off x="181440" y="510480"/>
                <a:ext cx="230400" cy="133200"/>
                <a:chOff x="181440" y="510480"/>
                <a:chExt cx="230400" cy="133200"/>
              </a:xfrm>
            </p:grpSpPr>
            <p:sp>
              <p:nvSpPr>
                <p:cNvPr id="804" name="Google Shape;413;p14"/>
                <p:cNvSpPr/>
                <p:nvPr/>
              </p:nvSpPr>
              <p:spPr>
                <a:xfrm>
                  <a:off x="181440" y="5104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5" name="Google Shape;414;p14"/>
                <p:cNvSpPr/>
                <p:nvPr/>
              </p:nvSpPr>
              <p:spPr>
                <a:xfrm>
                  <a:off x="181440" y="5497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6" name="Google Shape;415;p14"/>
                <p:cNvSpPr/>
                <p:nvPr/>
              </p:nvSpPr>
              <p:spPr>
                <a:xfrm>
                  <a:off x="181440" y="5889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807" name="Google Shape;416;p14"/>
                <p:cNvSpPr/>
                <p:nvPr/>
              </p:nvSpPr>
              <p:spPr>
                <a:xfrm>
                  <a:off x="181440" y="6282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808" name="Google Shape;417;p14"/>
              <p:cNvSpPr/>
              <p:nvPr/>
            </p:nvSpPr>
            <p:spPr>
              <a:xfrm>
                <a:off x="375120" y="16452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809" name="Google Shape;418;p14"/>
          <p:cNvGrpSpPr/>
          <p:nvPr/>
        </p:nvGrpSpPr>
        <p:grpSpPr>
          <a:xfrm>
            <a:off x="309960" y="711720"/>
            <a:ext cx="18000" cy="243000"/>
            <a:chOff x="309960" y="711720"/>
            <a:chExt cx="18000" cy="243000"/>
          </a:xfrm>
        </p:grpSpPr>
        <p:sp>
          <p:nvSpPr>
            <p:cNvPr id="810" name="Google Shape;419;p14"/>
            <p:cNvSpPr/>
            <p:nvPr/>
          </p:nvSpPr>
          <p:spPr>
            <a:xfrm>
              <a:off x="318960" y="720360"/>
              <a:ext cx="6480" cy="2257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225720"/>
                <a:gd name="textAreaBottom" fmla="*/ 226080 h 2257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1" name="Google Shape;420;p14"/>
            <p:cNvSpPr/>
            <p:nvPr/>
          </p:nvSpPr>
          <p:spPr>
            <a:xfrm>
              <a:off x="309960" y="936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2" name="Google Shape;421;p14"/>
            <p:cNvSpPr/>
            <p:nvPr/>
          </p:nvSpPr>
          <p:spPr>
            <a:xfrm>
              <a:off x="309960" y="711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13" name="Google Shape;422;p14"/>
          <p:cNvGrpSpPr/>
          <p:nvPr/>
        </p:nvGrpSpPr>
        <p:grpSpPr>
          <a:xfrm>
            <a:off x="8421480" y="1045080"/>
            <a:ext cx="395640" cy="717480"/>
            <a:chOff x="8421480" y="1045080"/>
            <a:chExt cx="395640" cy="717480"/>
          </a:xfrm>
        </p:grpSpPr>
        <p:grpSp>
          <p:nvGrpSpPr>
            <p:cNvPr id="814" name="Google Shape;423;p14"/>
            <p:cNvGrpSpPr/>
            <p:nvPr/>
          </p:nvGrpSpPr>
          <p:grpSpPr>
            <a:xfrm>
              <a:off x="8421480" y="1045080"/>
              <a:ext cx="395640" cy="717480"/>
              <a:chOff x="8421480" y="1045080"/>
              <a:chExt cx="395640" cy="717480"/>
            </a:xfrm>
          </p:grpSpPr>
          <p:sp>
            <p:nvSpPr>
              <p:cNvPr id="815" name="Google Shape;424;p14"/>
              <p:cNvSpPr/>
              <p:nvPr/>
            </p:nvSpPr>
            <p:spPr>
              <a:xfrm>
                <a:off x="8421480" y="1045080"/>
                <a:ext cx="395640" cy="717480"/>
              </a:xfrm>
              <a:custGeom>
                <a:avLst/>
                <a:gdLst>
                  <a:gd name="textAreaLeft" fmla="*/ 0 w 395640"/>
                  <a:gd name="textAreaRight" fmla="*/ 396000 w 395640"/>
                  <a:gd name="textAreaTop" fmla="*/ 0 h 717480"/>
                  <a:gd name="textAreaBottom" fmla="*/ 717840 h 717480"/>
                </a:gdLst>
                <a:ahLst/>
                <a:rect l="textAreaLeft" t="textAreaTop" r="textAreaRight" b="textAreaBottom"/>
                <a:pathLst>
                  <a:path w="470725" h="852963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16" name="Google Shape;425;p14"/>
              <p:cNvSpPr/>
              <p:nvPr/>
            </p:nvSpPr>
            <p:spPr>
              <a:xfrm>
                <a:off x="8438760" y="1081800"/>
                <a:ext cx="361080" cy="588240"/>
              </a:xfrm>
              <a:custGeom>
                <a:avLst/>
                <a:gdLst>
                  <a:gd name="textAreaLeft" fmla="*/ 0 w 361080"/>
                  <a:gd name="textAreaRight" fmla="*/ 361440 w 361080"/>
                  <a:gd name="textAreaTop" fmla="*/ 0 h 588240"/>
                  <a:gd name="textAreaBottom" fmla="*/ 588600 h 588240"/>
                </a:gdLst>
                <a:ahLst/>
                <a:rect l="textAreaLeft" t="textAreaTop" r="textAreaRight" b="textAreaBottom"/>
                <a:pathLst>
                  <a:path w="429577" h="69942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17" name="Google Shape;426;p14"/>
            <p:cNvSpPr/>
            <p:nvPr/>
          </p:nvSpPr>
          <p:spPr>
            <a:xfrm>
              <a:off x="8456040" y="1708920"/>
              <a:ext cx="326520" cy="2664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388334" h="3219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18" name="Google Shape;427;p14"/>
          <p:cNvGrpSpPr/>
          <p:nvPr/>
        </p:nvGrpSpPr>
        <p:grpSpPr>
          <a:xfrm>
            <a:off x="8088840" y="57600"/>
            <a:ext cx="1061640" cy="558720"/>
            <a:chOff x="8088840" y="57600"/>
            <a:chExt cx="1061640" cy="558720"/>
          </a:xfrm>
        </p:grpSpPr>
        <p:sp>
          <p:nvSpPr>
            <p:cNvPr id="819" name="Google Shape;428;p14"/>
            <p:cNvSpPr/>
            <p:nvPr/>
          </p:nvSpPr>
          <p:spPr>
            <a:xfrm>
              <a:off x="8088840" y="57600"/>
              <a:ext cx="1061640" cy="558720"/>
            </a:xfrm>
            <a:custGeom>
              <a:avLst/>
              <a:gdLst>
                <a:gd name="textAreaLeft" fmla="*/ 0 w 1061640"/>
                <a:gd name="textAreaRight" fmla="*/ 1062000 w 106164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w="1262157" h="664368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820" name="Google Shape;429;p14"/>
            <p:cNvGrpSpPr/>
            <p:nvPr/>
          </p:nvGrpSpPr>
          <p:grpSpPr>
            <a:xfrm>
              <a:off x="8438760" y="224640"/>
              <a:ext cx="281160" cy="319320"/>
              <a:chOff x="8438760" y="224640"/>
              <a:chExt cx="281160" cy="319320"/>
            </a:xfrm>
          </p:grpSpPr>
          <p:grpSp>
            <p:nvGrpSpPr>
              <p:cNvPr id="821" name="Google Shape;430;p14"/>
              <p:cNvGrpSpPr/>
              <p:nvPr/>
            </p:nvGrpSpPr>
            <p:grpSpPr>
              <a:xfrm>
                <a:off x="8438760" y="224640"/>
                <a:ext cx="281160" cy="319320"/>
                <a:chOff x="8438760" y="224640"/>
                <a:chExt cx="281160" cy="319320"/>
              </a:xfrm>
            </p:grpSpPr>
            <p:grpSp>
              <p:nvGrpSpPr>
                <p:cNvPr id="822" name="Google Shape;431;p14"/>
                <p:cNvGrpSpPr/>
                <p:nvPr/>
              </p:nvGrpSpPr>
              <p:grpSpPr>
                <a:xfrm>
                  <a:off x="8438760" y="423000"/>
                  <a:ext cx="281160" cy="120960"/>
                  <a:chOff x="8438760" y="423000"/>
                  <a:chExt cx="281160" cy="120960"/>
                </a:xfrm>
              </p:grpSpPr>
              <p:sp>
                <p:nvSpPr>
                  <p:cNvPr id="823" name="Google Shape;432;p14"/>
                  <p:cNvSpPr/>
                  <p:nvPr/>
                </p:nvSpPr>
                <p:spPr>
                  <a:xfrm>
                    <a:off x="8438760" y="44856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24" name="Google Shape;433;p14"/>
                  <p:cNvSpPr/>
                  <p:nvPr/>
                </p:nvSpPr>
                <p:spPr>
                  <a:xfrm>
                    <a:off x="8438760" y="42300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825" name="Google Shape;434;p14"/>
                <p:cNvGrpSpPr/>
                <p:nvPr/>
              </p:nvGrpSpPr>
              <p:grpSpPr>
                <a:xfrm>
                  <a:off x="8438760" y="323640"/>
                  <a:ext cx="281160" cy="120960"/>
                  <a:chOff x="8438760" y="323640"/>
                  <a:chExt cx="281160" cy="120960"/>
                </a:xfrm>
              </p:grpSpPr>
              <p:sp>
                <p:nvSpPr>
                  <p:cNvPr id="826" name="Google Shape;435;p14"/>
                  <p:cNvSpPr/>
                  <p:nvPr/>
                </p:nvSpPr>
                <p:spPr>
                  <a:xfrm>
                    <a:off x="8438760" y="349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27" name="Google Shape;436;p14"/>
                  <p:cNvSpPr/>
                  <p:nvPr/>
                </p:nvSpPr>
                <p:spPr>
                  <a:xfrm>
                    <a:off x="8438760" y="323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828" name="Google Shape;437;p14"/>
                <p:cNvGrpSpPr/>
                <p:nvPr/>
              </p:nvGrpSpPr>
              <p:grpSpPr>
                <a:xfrm>
                  <a:off x="8438760" y="224640"/>
                  <a:ext cx="281160" cy="120960"/>
                  <a:chOff x="8438760" y="224640"/>
                  <a:chExt cx="281160" cy="120960"/>
                </a:xfrm>
              </p:grpSpPr>
              <p:sp>
                <p:nvSpPr>
                  <p:cNvPr id="829" name="Google Shape;438;p14"/>
                  <p:cNvSpPr/>
                  <p:nvPr/>
                </p:nvSpPr>
                <p:spPr>
                  <a:xfrm>
                    <a:off x="8438760" y="250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830" name="Google Shape;439;p14"/>
                  <p:cNvSpPr/>
                  <p:nvPr/>
                </p:nvSpPr>
                <p:spPr>
                  <a:xfrm>
                    <a:off x="8438760" y="224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831" name="Google Shape;440;p14"/>
              <p:cNvSpPr/>
              <p:nvPr/>
            </p:nvSpPr>
            <p:spPr>
              <a:xfrm>
                <a:off x="8652600" y="2876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2" name="Google Shape;441;p14"/>
              <p:cNvSpPr/>
              <p:nvPr/>
            </p:nvSpPr>
            <p:spPr>
              <a:xfrm>
                <a:off x="8652600" y="3848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33" name="Google Shape;442;p14"/>
              <p:cNvSpPr/>
              <p:nvPr/>
            </p:nvSpPr>
            <p:spPr>
              <a:xfrm>
                <a:off x="8652600" y="48672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834" name="Google Shape;443;p14"/>
          <p:cNvGrpSpPr/>
          <p:nvPr/>
        </p:nvGrpSpPr>
        <p:grpSpPr>
          <a:xfrm>
            <a:off x="8582400" y="611640"/>
            <a:ext cx="32760" cy="442440"/>
            <a:chOff x="8582400" y="611640"/>
            <a:chExt cx="32760" cy="442440"/>
          </a:xfrm>
        </p:grpSpPr>
        <p:sp>
          <p:nvSpPr>
            <p:cNvPr id="835" name="Google Shape;444;p14"/>
            <p:cNvSpPr/>
            <p:nvPr/>
          </p:nvSpPr>
          <p:spPr>
            <a:xfrm>
              <a:off x="8598960" y="627480"/>
              <a:ext cx="12240" cy="41112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411120"/>
                <a:gd name="textAreaBottom" fmla="*/ 411480 h 4111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6" name="Google Shape;445;p14"/>
            <p:cNvSpPr/>
            <p:nvPr/>
          </p:nvSpPr>
          <p:spPr>
            <a:xfrm>
              <a:off x="8582400" y="102132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7" name="Google Shape;446;p14"/>
            <p:cNvSpPr/>
            <p:nvPr/>
          </p:nvSpPr>
          <p:spPr>
            <a:xfrm>
              <a:off x="8582400" y="61164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1100880" y="12034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1100880" y="27892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3419280" y="12034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title"/>
          </p:nvPr>
        </p:nvSpPr>
        <p:spPr>
          <a:xfrm>
            <a:off x="3419280" y="27892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title"/>
          </p:nvPr>
        </p:nvSpPr>
        <p:spPr>
          <a:xfrm>
            <a:off x="5737680" y="12034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5737680" y="2789280"/>
            <a:ext cx="734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3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254;p13"/>
          <p:cNvSpPr/>
          <p:nvPr/>
        </p:nvSpPr>
        <p:spPr>
          <a:xfrm flipH="1" rot="8820000">
            <a:off x="7035120" y="3934080"/>
            <a:ext cx="3158280" cy="2509200"/>
          </a:xfrm>
          <a:custGeom>
            <a:avLst/>
            <a:gdLst>
              <a:gd name="textAreaLeft" fmla="*/ -360 w 3158280"/>
              <a:gd name="textAreaRight" fmla="*/ 3158280 w 3158280"/>
              <a:gd name="textAreaTop" fmla="*/ 0 h 2509200"/>
              <a:gd name="textAreaBottom" fmla="*/ 2509560 h 25092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Google Shape;255;p13"/>
          <p:cNvSpPr/>
          <p:nvPr/>
        </p:nvSpPr>
        <p:spPr>
          <a:xfrm flipH="1" rot="17943000">
            <a:off x="-1336680" y="-858960"/>
            <a:ext cx="2745360" cy="1921320"/>
          </a:xfrm>
          <a:custGeom>
            <a:avLst/>
            <a:gdLst>
              <a:gd name="textAreaLeft" fmla="*/ 360 w 2745360"/>
              <a:gd name="textAreaRight" fmla="*/ 2746080 w 2745360"/>
              <a:gd name="textAreaTop" fmla="*/ 0 h 1921320"/>
              <a:gd name="textAreaBottom" fmla="*/ 1921680 h 1921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2" name="Google Shape;256;p13"/>
          <p:cNvGrpSpPr/>
          <p:nvPr/>
        </p:nvGrpSpPr>
        <p:grpSpPr>
          <a:xfrm>
            <a:off x="8115120" y="266760"/>
            <a:ext cx="829800" cy="750600"/>
            <a:chOff x="8115120" y="266760"/>
            <a:chExt cx="829800" cy="750600"/>
          </a:xfrm>
        </p:grpSpPr>
        <p:grpSp>
          <p:nvGrpSpPr>
            <p:cNvPr id="93" name="Google Shape;257;p13"/>
            <p:cNvGrpSpPr/>
            <p:nvPr/>
          </p:nvGrpSpPr>
          <p:grpSpPr>
            <a:xfrm>
              <a:off x="8115120" y="266760"/>
              <a:ext cx="829800" cy="750600"/>
              <a:chOff x="8115120" y="266760"/>
              <a:chExt cx="829800" cy="750600"/>
            </a:xfrm>
          </p:grpSpPr>
          <p:sp>
            <p:nvSpPr>
              <p:cNvPr id="94" name="Google Shape;258;p13"/>
              <p:cNvSpPr/>
              <p:nvPr/>
            </p:nvSpPr>
            <p:spPr>
              <a:xfrm>
                <a:off x="8115120" y="266760"/>
                <a:ext cx="829800" cy="750600"/>
              </a:xfrm>
              <a:custGeom>
                <a:avLst/>
                <a:gdLst>
                  <a:gd name="textAreaLeft" fmla="*/ 0 w 829800"/>
                  <a:gd name="textAreaRight" fmla="*/ 830160 w 829800"/>
                  <a:gd name="textAreaTop" fmla="*/ 0 h 750600"/>
                  <a:gd name="textAreaBottom" fmla="*/ 750960 h 750600"/>
                </a:gdLst>
                <a:ahLst/>
                <a:rect l="textAreaLeft" t="textAreaTop" r="textAreaRight" b="textAreaBottom"/>
                <a:pathLst>
                  <a:path w="598074" h="54111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95" name="Google Shape;259;p13"/>
              <p:cNvGrpSpPr/>
              <p:nvPr/>
            </p:nvGrpSpPr>
            <p:grpSpPr>
              <a:xfrm>
                <a:off x="8655480" y="309960"/>
                <a:ext cx="228240" cy="57240"/>
                <a:chOff x="8655480" y="309960"/>
                <a:chExt cx="228240" cy="57240"/>
              </a:xfrm>
            </p:grpSpPr>
            <p:sp>
              <p:nvSpPr>
                <p:cNvPr id="96" name="Google Shape;260;p13"/>
                <p:cNvSpPr/>
                <p:nvPr/>
              </p:nvSpPr>
              <p:spPr>
                <a:xfrm>
                  <a:off x="8826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" name="Google Shape;261;p13"/>
                <p:cNvSpPr/>
                <p:nvPr/>
              </p:nvSpPr>
              <p:spPr>
                <a:xfrm>
                  <a:off x="874116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8" name="Google Shape;262;p13"/>
                <p:cNvSpPr/>
                <p:nvPr/>
              </p:nvSpPr>
              <p:spPr>
                <a:xfrm>
                  <a:off x="8655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99" name="Google Shape;263;p13"/>
            <p:cNvGrpSpPr/>
            <p:nvPr/>
          </p:nvGrpSpPr>
          <p:grpSpPr>
            <a:xfrm>
              <a:off x="8207280" y="495720"/>
              <a:ext cx="652680" cy="336960"/>
              <a:chOff x="8207280" y="495720"/>
              <a:chExt cx="652680" cy="336960"/>
            </a:xfrm>
          </p:grpSpPr>
          <p:sp>
            <p:nvSpPr>
              <p:cNvPr id="100" name="Google Shape;264;p13"/>
              <p:cNvSpPr/>
              <p:nvPr/>
            </p:nvSpPr>
            <p:spPr>
              <a:xfrm>
                <a:off x="8207280" y="508320"/>
                <a:ext cx="302760" cy="3024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302400"/>
                  <a:gd name="textAreaBottom" fmla="*/ 302760 h 302400"/>
                </a:gdLst>
                <a:ahLst/>
                <a:rect l="textAreaLeft" t="textAreaTop" r="textAreaRight" b="textAreaBottom"/>
                <a:pathLst>
                  <a:path w="218503" h="218217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01" name="Google Shape;265;p13"/>
              <p:cNvGrpSpPr/>
              <p:nvPr/>
            </p:nvGrpSpPr>
            <p:grpSpPr>
              <a:xfrm>
                <a:off x="8563320" y="495720"/>
                <a:ext cx="296640" cy="336960"/>
                <a:chOff x="8563320" y="495720"/>
                <a:chExt cx="296640" cy="336960"/>
              </a:xfrm>
            </p:grpSpPr>
            <p:grpSp>
              <p:nvGrpSpPr>
                <p:cNvPr id="102" name="Google Shape;266;p13"/>
                <p:cNvGrpSpPr/>
                <p:nvPr/>
              </p:nvGrpSpPr>
              <p:grpSpPr>
                <a:xfrm>
                  <a:off x="8563320" y="704880"/>
                  <a:ext cx="296640" cy="127800"/>
                  <a:chOff x="8563320" y="704880"/>
                  <a:chExt cx="296640" cy="127800"/>
                </a:xfrm>
              </p:grpSpPr>
              <p:sp>
                <p:nvSpPr>
                  <p:cNvPr id="103" name="Google Shape;267;p13"/>
                  <p:cNvSpPr/>
                  <p:nvPr/>
                </p:nvSpPr>
                <p:spPr>
                  <a:xfrm>
                    <a:off x="8563320" y="7318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4" name="Google Shape;268;p13"/>
                  <p:cNvSpPr/>
                  <p:nvPr/>
                </p:nvSpPr>
                <p:spPr>
                  <a:xfrm>
                    <a:off x="8563320" y="7048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05" name="Google Shape;269;p13"/>
                <p:cNvGrpSpPr/>
                <p:nvPr/>
              </p:nvGrpSpPr>
              <p:grpSpPr>
                <a:xfrm>
                  <a:off x="8563320" y="600480"/>
                  <a:ext cx="296640" cy="127800"/>
                  <a:chOff x="8563320" y="600480"/>
                  <a:chExt cx="296640" cy="127800"/>
                </a:xfrm>
              </p:grpSpPr>
              <p:sp>
                <p:nvSpPr>
                  <p:cNvPr id="106" name="Google Shape;270;p13"/>
                  <p:cNvSpPr/>
                  <p:nvPr/>
                </p:nvSpPr>
                <p:spPr>
                  <a:xfrm>
                    <a:off x="8563320" y="6274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7" name="Google Shape;271;p13"/>
                  <p:cNvSpPr/>
                  <p:nvPr/>
                </p:nvSpPr>
                <p:spPr>
                  <a:xfrm>
                    <a:off x="8563320" y="6004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08" name="Google Shape;272;p13"/>
                <p:cNvGrpSpPr/>
                <p:nvPr/>
              </p:nvGrpSpPr>
              <p:grpSpPr>
                <a:xfrm>
                  <a:off x="8563320" y="495720"/>
                  <a:ext cx="296640" cy="127800"/>
                  <a:chOff x="8563320" y="495720"/>
                  <a:chExt cx="296640" cy="127800"/>
                </a:xfrm>
              </p:grpSpPr>
              <p:sp>
                <p:nvSpPr>
                  <p:cNvPr id="109" name="Google Shape;273;p13"/>
                  <p:cNvSpPr/>
                  <p:nvPr/>
                </p:nvSpPr>
                <p:spPr>
                  <a:xfrm>
                    <a:off x="8563320" y="52272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0" name="Google Shape;274;p13"/>
                  <p:cNvSpPr/>
                  <p:nvPr/>
                </p:nvSpPr>
                <p:spPr>
                  <a:xfrm>
                    <a:off x="8563320" y="49572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111" name="Google Shape;275;p13"/>
          <p:cNvSpPr/>
          <p:nvPr/>
        </p:nvSpPr>
        <p:spPr>
          <a:xfrm>
            <a:off x="63000" y="4828680"/>
            <a:ext cx="733680" cy="45000"/>
          </a:xfrm>
          <a:custGeom>
            <a:avLst/>
            <a:gdLst>
              <a:gd name="textAreaLeft" fmla="*/ 0 w 733680"/>
              <a:gd name="textAreaRight" fmla="*/ 734040 w 733680"/>
              <a:gd name="textAreaTop" fmla="*/ 0 h 45000"/>
              <a:gd name="textAreaBottom" fmla="*/ 45360 h 45000"/>
            </a:gdLst>
            <a:ahLst/>
            <a:rect l="textAreaLeft" t="textAreaTop" r="textAreaRight" b="textAreaBottom"/>
            <a:pathLst>
              <a:path w="824770" h="50863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22680" bIns="22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2" name="Google Shape;276;p13"/>
          <p:cNvGrpSpPr/>
          <p:nvPr/>
        </p:nvGrpSpPr>
        <p:grpSpPr>
          <a:xfrm>
            <a:off x="103320" y="3891240"/>
            <a:ext cx="668160" cy="959400"/>
            <a:chOff x="103320" y="3891240"/>
            <a:chExt cx="668160" cy="959400"/>
          </a:xfrm>
        </p:grpSpPr>
        <p:grpSp>
          <p:nvGrpSpPr>
            <p:cNvPr id="113" name="Google Shape;277;p13"/>
            <p:cNvGrpSpPr/>
            <p:nvPr/>
          </p:nvGrpSpPr>
          <p:grpSpPr>
            <a:xfrm>
              <a:off x="103320" y="3891240"/>
              <a:ext cx="556920" cy="959400"/>
              <a:chOff x="103320" y="3891240"/>
              <a:chExt cx="556920" cy="959400"/>
            </a:xfrm>
          </p:grpSpPr>
          <p:grpSp>
            <p:nvGrpSpPr>
              <p:cNvPr id="114" name="Google Shape;278;p13"/>
              <p:cNvGrpSpPr/>
              <p:nvPr/>
            </p:nvGrpSpPr>
            <p:grpSpPr>
              <a:xfrm>
                <a:off x="444960" y="4033440"/>
                <a:ext cx="215280" cy="817200"/>
                <a:chOff x="444960" y="4033440"/>
                <a:chExt cx="215280" cy="817200"/>
              </a:xfrm>
            </p:grpSpPr>
            <p:sp>
              <p:nvSpPr>
                <p:cNvPr id="115" name="Google Shape;279;p13"/>
                <p:cNvSpPr/>
                <p:nvPr/>
              </p:nvSpPr>
              <p:spPr>
                <a:xfrm rot="21152400">
                  <a:off x="496800" y="4037040"/>
                  <a:ext cx="111240" cy="809640"/>
                </a:xfrm>
                <a:custGeom>
                  <a:avLst/>
                  <a:gdLst>
                    <a:gd name="textAreaLeft" fmla="*/ 0 w 111240"/>
                    <a:gd name="textAreaRight" fmla="*/ 111600 w 111240"/>
                    <a:gd name="textAreaTop" fmla="*/ 0 h 809640"/>
                    <a:gd name="textAreaBottom" fmla="*/ 810000 h 809640"/>
                  </a:gdLst>
                  <a:ahLst/>
                  <a:rect l="textAreaLeft" t="textAreaTop" r="textAreaRight" b="textAreaBottom"/>
                  <a:pathLst>
                    <a:path w="125444" h="909637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6" name="Google Shape;280;p13"/>
                <p:cNvSpPr/>
                <p:nvPr/>
              </p:nvSpPr>
              <p:spPr>
                <a:xfrm>
                  <a:off x="488520" y="4073040"/>
                  <a:ext cx="37080" cy="37080"/>
                </a:xfrm>
                <a:custGeom>
                  <a:avLst/>
                  <a:gdLst>
                    <a:gd name="textAreaLeft" fmla="*/ 0 w 37080"/>
                    <a:gd name="textAreaRight" fmla="*/ 37440 w 37080"/>
                    <a:gd name="textAreaTop" fmla="*/ 0 h 37080"/>
                    <a:gd name="textAreaBottom" fmla="*/ 37440 h 37080"/>
                  </a:gdLst>
                  <a:ahLst/>
                  <a:rect l="textAreaLeft" t="textAreaTop" r="textAreaRight" b="textAreaBottom"/>
                  <a:pathLst>
                    <a:path w="42088" h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7" name="Google Shape;281;p13"/>
                <p:cNvSpPr/>
                <p:nvPr/>
              </p:nvSpPr>
              <p:spPr>
                <a:xfrm>
                  <a:off x="496440" y="4132800"/>
                  <a:ext cx="37080" cy="37080"/>
                </a:xfrm>
                <a:custGeom>
                  <a:avLst/>
                  <a:gdLst>
                    <a:gd name="textAreaLeft" fmla="*/ 0 w 37080"/>
                    <a:gd name="textAreaRight" fmla="*/ 37440 w 37080"/>
                    <a:gd name="textAreaTop" fmla="*/ 0 h 37080"/>
                    <a:gd name="textAreaBottom" fmla="*/ 37440 h 37080"/>
                  </a:gdLst>
                  <a:ahLst/>
                  <a:rect l="textAreaLeft" t="textAreaTop" r="textAreaRight" b="textAreaBottom"/>
                  <a:pathLst>
                    <a:path w="42087" h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8720" bIns="18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18" name="Google Shape;282;p13"/>
                <p:cNvGrpSpPr/>
                <p:nvPr/>
              </p:nvGrpSpPr>
              <p:grpSpPr>
                <a:xfrm>
                  <a:off x="543600" y="4656600"/>
                  <a:ext cx="88560" cy="101520"/>
                  <a:chOff x="543600" y="4656600"/>
                  <a:chExt cx="88560" cy="101520"/>
                </a:xfrm>
              </p:grpSpPr>
              <p:sp>
                <p:nvSpPr>
                  <p:cNvPr id="119" name="Google Shape;283;p13"/>
                  <p:cNvSpPr/>
                  <p:nvPr/>
                </p:nvSpPr>
                <p:spPr>
                  <a:xfrm rot="21152400">
                    <a:off x="543960" y="4661280"/>
                    <a:ext cx="77760" cy="12960"/>
                  </a:xfrm>
                  <a:custGeom>
                    <a:avLst/>
                    <a:gdLst>
                      <a:gd name="textAreaLeft" fmla="*/ 0 w 77760"/>
                      <a:gd name="textAreaRight" fmla="*/ 7812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0" name="Google Shape;284;p13"/>
                  <p:cNvSpPr/>
                  <p:nvPr/>
                </p:nvSpPr>
                <p:spPr>
                  <a:xfrm rot="21152400">
                    <a:off x="547560" y="4686840"/>
                    <a:ext cx="77760" cy="12960"/>
                  </a:xfrm>
                  <a:custGeom>
                    <a:avLst/>
                    <a:gdLst>
                      <a:gd name="textAreaLeft" fmla="*/ 0 w 77760"/>
                      <a:gd name="textAreaRight" fmla="*/ 7812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1" name="Google Shape;285;p13"/>
                  <p:cNvSpPr/>
                  <p:nvPr/>
                </p:nvSpPr>
                <p:spPr>
                  <a:xfrm rot="21152400">
                    <a:off x="550080" y="4714200"/>
                    <a:ext cx="77760" cy="12960"/>
                  </a:xfrm>
                  <a:custGeom>
                    <a:avLst/>
                    <a:gdLst>
                      <a:gd name="textAreaLeft" fmla="*/ 0 w 77760"/>
                      <a:gd name="textAreaRight" fmla="*/ 7812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" name="Google Shape;286;p13"/>
                  <p:cNvSpPr/>
                  <p:nvPr/>
                </p:nvSpPr>
                <p:spPr>
                  <a:xfrm rot="21152400">
                    <a:off x="553680" y="4739760"/>
                    <a:ext cx="77760" cy="12960"/>
                  </a:xfrm>
                  <a:custGeom>
                    <a:avLst/>
                    <a:gdLst>
                      <a:gd name="textAreaLeft" fmla="*/ 0 w 77760"/>
                      <a:gd name="textAreaRight" fmla="*/ 78120 w 77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23" name="Google Shape;287;p13"/>
              <p:cNvGrpSpPr/>
              <p:nvPr/>
            </p:nvGrpSpPr>
            <p:grpSpPr>
              <a:xfrm>
                <a:off x="280800" y="3891240"/>
                <a:ext cx="203760" cy="957240"/>
                <a:chOff x="280800" y="3891240"/>
                <a:chExt cx="203760" cy="957240"/>
              </a:xfrm>
            </p:grpSpPr>
            <p:sp>
              <p:nvSpPr>
                <p:cNvPr id="124" name="Google Shape;288;p13"/>
                <p:cNvSpPr/>
                <p:nvPr/>
              </p:nvSpPr>
              <p:spPr>
                <a:xfrm rot="21427800">
                  <a:off x="304200" y="3894480"/>
                  <a:ext cx="156240" cy="95040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950400"/>
                    <a:gd name="textAreaBottom" fmla="*/ 950760 h 950400"/>
                  </a:gdLst>
                  <a:ahLst/>
                  <a:rect l="textAreaLeft" t="textAreaTop" r="textAreaRight" b="textAreaBottom"/>
                  <a:pathLst>
                    <a:path w="176117" h="1069848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5" name="Google Shape;289;p13"/>
                <p:cNvSpPr/>
                <p:nvPr/>
              </p:nvSpPr>
              <p:spPr>
                <a:xfrm>
                  <a:off x="342000" y="4295160"/>
                  <a:ext cx="77760" cy="7776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7760"/>
                    <a:gd name="textAreaBottom" fmla="*/ 78120 h 77760"/>
                  </a:gdLst>
                  <a:ahLst/>
                  <a:rect l="textAreaLeft" t="textAreaTop" r="textAreaRight" b="textAreaBottom"/>
                  <a:pathLst>
                    <a:path w="87629" h="8763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8880" bIns="38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26" name="Google Shape;290;p13"/>
                <p:cNvGrpSpPr/>
                <p:nvPr/>
              </p:nvGrpSpPr>
              <p:grpSpPr>
                <a:xfrm>
                  <a:off x="321840" y="4168440"/>
                  <a:ext cx="103320" cy="43920"/>
                  <a:chOff x="321840" y="4168440"/>
                  <a:chExt cx="103320" cy="43920"/>
                </a:xfrm>
              </p:grpSpPr>
              <p:sp>
                <p:nvSpPr>
                  <p:cNvPr id="127" name="Google Shape;291;p13"/>
                  <p:cNvSpPr/>
                  <p:nvPr/>
                </p:nvSpPr>
                <p:spPr>
                  <a:xfrm rot="21427800">
                    <a:off x="321840" y="4170600"/>
                    <a:ext cx="101520" cy="12960"/>
                  </a:xfrm>
                  <a:custGeom>
                    <a:avLst/>
                    <a:gdLst>
                      <a:gd name="textAreaLeft" fmla="*/ 0 w 101520"/>
                      <a:gd name="textAreaRight" fmla="*/ 10188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8" name="Google Shape;292;p13"/>
                  <p:cNvSpPr/>
                  <p:nvPr/>
                </p:nvSpPr>
                <p:spPr>
                  <a:xfrm rot="21427800">
                    <a:off x="323280" y="4196520"/>
                    <a:ext cx="101520" cy="12960"/>
                  </a:xfrm>
                  <a:custGeom>
                    <a:avLst/>
                    <a:gdLst>
                      <a:gd name="textAreaLeft" fmla="*/ 0 w 101520"/>
                      <a:gd name="textAreaRight" fmla="*/ 10188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29" name="Google Shape;293;p13"/>
                <p:cNvGrpSpPr/>
                <p:nvPr/>
              </p:nvGrpSpPr>
              <p:grpSpPr>
                <a:xfrm>
                  <a:off x="339480" y="4520880"/>
                  <a:ext cx="103320" cy="44280"/>
                  <a:chOff x="339480" y="4520880"/>
                  <a:chExt cx="103320" cy="44280"/>
                </a:xfrm>
              </p:grpSpPr>
              <p:sp>
                <p:nvSpPr>
                  <p:cNvPr id="130" name="Google Shape;294;p13"/>
                  <p:cNvSpPr/>
                  <p:nvPr/>
                </p:nvSpPr>
                <p:spPr>
                  <a:xfrm rot="21427800">
                    <a:off x="339480" y="4523040"/>
                    <a:ext cx="101520" cy="12960"/>
                  </a:xfrm>
                  <a:custGeom>
                    <a:avLst/>
                    <a:gdLst>
                      <a:gd name="textAreaLeft" fmla="*/ 0 w 101520"/>
                      <a:gd name="textAreaRight" fmla="*/ 10188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1" name="Google Shape;295;p13"/>
                  <p:cNvSpPr/>
                  <p:nvPr/>
                </p:nvSpPr>
                <p:spPr>
                  <a:xfrm rot="21427800">
                    <a:off x="340920" y="4549320"/>
                    <a:ext cx="101520" cy="12960"/>
                  </a:xfrm>
                  <a:custGeom>
                    <a:avLst/>
                    <a:gdLst>
                      <a:gd name="textAreaLeft" fmla="*/ 0 w 101520"/>
                      <a:gd name="textAreaRight" fmla="*/ 101880 w 10152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32" name="Google Shape;296;p13"/>
              <p:cNvGrpSpPr/>
              <p:nvPr/>
            </p:nvGrpSpPr>
            <p:grpSpPr>
              <a:xfrm>
                <a:off x="103320" y="3966840"/>
                <a:ext cx="179280" cy="882360"/>
                <a:chOff x="103320" y="3966840"/>
                <a:chExt cx="179280" cy="882360"/>
              </a:xfrm>
            </p:grpSpPr>
            <p:sp>
              <p:nvSpPr>
                <p:cNvPr id="133" name="Google Shape;297;p13"/>
                <p:cNvSpPr/>
                <p:nvPr/>
              </p:nvSpPr>
              <p:spPr>
                <a:xfrm>
                  <a:off x="103320" y="3966840"/>
                  <a:ext cx="179280" cy="882360"/>
                </a:xfrm>
                <a:custGeom>
                  <a:avLst/>
                  <a:gdLst>
                    <a:gd name="textAreaLeft" fmla="*/ 0 w 179280"/>
                    <a:gd name="textAreaRight" fmla="*/ 179640 w 179280"/>
                    <a:gd name="textAreaTop" fmla="*/ 0 h 882360"/>
                    <a:gd name="textAreaBottom" fmla="*/ 882720 h 882360"/>
                  </a:gdLst>
                  <a:ahLst/>
                  <a:rect l="textAreaLeft" t="textAreaTop" r="textAreaRight" b="textAreaBottom"/>
                  <a:pathLst>
                    <a:path w="202120" h="992123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4" name="Google Shape;298;p13"/>
                <p:cNvSpPr/>
                <p:nvPr/>
              </p:nvSpPr>
              <p:spPr>
                <a:xfrm>
                  <a:off x="138600" y="4035960"/>
                  <a:ext cx="109080" cy="109080"/>
                </a:xfrm>
                <a:custGeom>
                  <a:avLst/>
                  <a:gdLst>
                    <a:gd name="textAreaLeft" fmla="*/ 0 w 109080"/>
                    <a:gd name="textAreaRight" fmla="*/ 109440 w 109080"/>
                    <a:gd name="textAreaTop" fmla="*/ 0 h 109080"/>
                    <a:gd name="textAreaBottom" fmla="*/ 109440 h 109080"/>
                  </a:gdLst>
                  <a:ahLst/>
                  <a:rect l="textAreaLeft" t="textAreaTop" r="textAreaRight" b="textAreaBottom"/>
                  <a:pathLst>
                    <a:path w="123063" h="123062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35" name="Google Shape;299;p13"/>
                <p:cNvGrpSpPr/>
                <p:nvPr/>
              </p:nvGrpSpPr>
              <p:grpSpPr>
                <a:xfrm>
                  <a:off x="136080" y="4547160"/>
                  <a:ext cx="113760" cy="38880"/>
                  <a:chOff x="136080" y="4547160"/>
                  <a:chExt cx="113760" cy="38880"/>
                </a:xfrm>
              </p:grpSpPr>
              <p:sp>
                <p:nvSpPr>
                  <p:cNvPr id="136" name="Google Shape;300;p13"/>
                  <p:cNvSpPr/>
                  <p:nvPr/>
                </p:nvSpPr>
                <p:spPr>
                  <a:xfrm>
                    <a:off x="136080" y="4547160"/>
                    <a:ext cx="113760" cy="12960"/>
                  </a:xfrm>
                  <a:custGeom>
                    <a:avLst/>
                    <a:gdLst>
                      <a:gd name="textAreaLeft" fmla="*/ 0 w 113760"/>
                      <a:gd name="textAreaRight" fmla="*/ 11412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7" name="Google Shape;301;p13"/>
                  <p:cNvSpPr/>
                  <p:nvPr/>
                </p:nvSpPr>
                <p:spPr>
                  <a:xfrm>
                    <a:off x="136080" y="4573080"/>
                    <a:ext cx="113760" cy="12960"/>
                  </a:xfrm>
                  <a:custGeom>
                    <a:avLst/>
                    <a:gdLst>
                      <a:gd name="textAreaLeft" fmla="*/ 0 w 113760"/>
                      <a:gd name="textAreaRight" fmla="*/ 11412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8" name="Google Shape;302;p13"/>
                <p:cNvGrpSpPr/>
                <p:nvPr/>
              </p:nvGrpSpPr>
              <p:grpSpPr>
                <a:xfrm>
                  <a:off x="136080" y="4745880"/>
                  <a:ext cx="113760" cy="38880"/>
                  <a:chOff x="136080" y="4745880"/>
                  <a:chExt cx="113760" cy="38880"/>
                </a:xfrm>
              </p:grpSpPr>
              <p:sp>
                <p:nvSpPr>
                  <p:cNvPr id="139" name="Google Shape;303;p13"/>
                  <p:cNvSpPr/>
                  <p:nvPr/>
                </p:nvSpPr>
                <p:spPr>
                  <a:xfrm>
                    <a:off x="136080" y="4745880"/>
                    <a:ext cx="113760" cy="12960"/>
                  </a:xfrm>
                  <a:custGeom>
                    <a:avLst/>
                    <a:gdLst>
                      <a:gd name="textAreaLeft" fmla="*/ 0 w 113760"/>
                      <a:gd name="textAreaRight" fmla="*/ 11412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0" name="Google Shape;304;p13"/>
                  <p:cNvSpPr/>
                  <p:nvPr/>
                </p:nvSpPr>
                <p:spPr>
                  <a:xfrm>
                    <a:off x="136080" y="4771800"/>
                    <a:ext cx="113760" cy="12960"/>
                  </a:xfrm>
                  <a:custGeom>
                    <a:avLst/>
                    <a:gdLst>
                      <a:gd name="textAreaLeft" fmla="*/ 0 w 113760"/>
                      <a:gd name="textAreaRight" fmla="*/ 114120 w 113760"/>
                      <a:gd name="textAreaTop" fmla="*/ 0 h 12960"/>
                      <a:gd name="textAreaBottom" fmla="*/ 13320 h 1296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6480" bIns="64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41" name="Google Shape;305;p13"/>
            <p:cNvGrpSpPr/>
            <p:nvPr/>
          </p:nvGrpSpPr>
          <p:grpSpPr>
            <a:xfrm>
              <a:off x="582480" y="4211280"/>
              <a:ext cx="189000" cy="638280"/>
              <a:chOff x="582480" y="4211280"/>
              <a:chExt cx="189000" cy="638280"/>
            </a:xfrm>
          </p:grpSpPr>
          <p:sp>
            <p:nvSpPr>
              <p:cNvPr id="142" name="Google Shape;306;p13"/>
              <p:cNvSpPr/>
              <p:nvPr/>
            </p:nvSpPr>
            <p:spPr>
              <a:xfrm rot="20968800">
                <a:off x="639720" y="4212720"/>
                <a:ext cx="74160" cy="635400"/>
              </a:xfrm>
              <a:custGeom>
                <a:avLst/>
                <a:gdLst>
                  <a:gd name="textAreaLeft" fmla="*/ 0 w 74160"/>
                  <a:gd name="textAreaRight" fmla="*/ 74520 w 74160"/>
                  <a:gd name="textAreaTop" fmla="*/ 0 h 635400"/>
                  <a:gd name="textAreaBottom" fmla="*/ 635760 h 635400"/>
                </a:gdLst>
                <a:ahLst/>
                <a:rect l="textAreaLeft" t="textAreaTop" r="textAreaRight" b="textAreaBottom"/>
                <a:pathLst>
                  <a:path w="84010" h="715136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Google Shape;307;p13"/>
              <p:cNvSpPr/>
              <p:nvPr/>
            </p:nvSpPr>
            <p:spPr>
              <a:xfrm rot="20968800">
                <a:off x="668520" y="4374000"/>
                <a:ext cx="22680" cy="365400"/>
              </a:xfrm>
              <a:custGeom>
                <a:avLst/>
                <a:gdLst>
                  <a:gd name="textAreaLeft" fmla="*/ 0 w 22680"/>
                  <a:gd name="textAreaRight" fmla="*/ 23040 w 22680"/>
                  <a:gd name="textAreaTop" fmla="*/ 0 h 365400"/>
                  <a:gd name="textAreaBottom" fmla="*/ 365760 h 365400"/>
                </a:gdLst>
                <a:ahLst/>
                <a:rect l="textAreaLeft" t="textAreaTop" r="textAreaRight" b="textAreaBottom"/>
                <a:pathLst>
                  <a:path w="26003" h="411289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44" name="Google Shape;308;p13"/>
          <p:cNvGrpSpPr/>
          <p:nvPr/>
        </p:nvGrpSpPr>
        <p:grpSpPr>
          <a:xfrm>
            <a:off x="150840" y="2823480"/>
            <a:ext cx="515520" cy="778680"/>
            <a:chOff x="150840" y="2823480"/>
            <a:chExt cx="515520" cy="778680"/>
          </a:xfrm>
        </p:grpSpPr>
        <p:grpSp>
          <p:nvGrpSpPr>
            <p:cNvPr id="145" name="Google Shape;309;p13"/>
            <p:cNvGrpSpPr/>
            <p:nvPr/>
          </p:nvGrpSpPr>
          <p:grpSpPr>
            <a:xfrm>
              <a:off x="276480" y="2823480"/>
              <a:ext cx="389880" cy="663840"/>
              <a:chOff x="276480" y="2823480"/>
              <a:chExt cx="389880" cy="663840"/>
            </a:xfrm>
          </p:grpSpPr>
          <p:sp>
            <p:nvSpPr>
              <p:cNvPr id="146" name="Google Shape;310;p13"/>
              <p:cNvSpPr/>
              <p:nvPr/>
            </p:nvSpPr>
            <p:spPr>
              <a:xfrm>
                <a:off x="276480" y="2823480"/>
                <a:ext cx="389880" cy="663840"/>
              </a:xfrm>
              <a:custGeom>
                <a:avLst/>
                <a:gdLst>
                  <a:gd name="textAreaLeft" fmla="*/ 0 w 389880"/>
                  <a:gd name="textAreaRight" fmla="*/ 39024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47" name="Google Shape;311;p13"/>
              <p:cNvGrpSpPr/>
              <p:nvPr/>
            </p:nvGrpSpPr>
            <p:grpSpPr>
              <a:xfrm>
                <a:off x="332280" y="2909520"/>
                <a:ext cx="279000" cy="256320"/>
                <a:chOff x="332280" y="2909520"/>
                <a:chExt cx="279000" cy="256320"/>
              </a:xfrm>
            </p:grpSpPr>
            <p:sp>
              <p:nvSpPr>
                <p:cNvPr id="148" name="Google Shape;312;p13"/>
                <p:cNvSpPr/>
                <p:nvPr/>
              </p:nvSpPr>
              <p:spPr>
                <a:xfrm>
                  <a:off x="332280" y="29095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49" name="Google Shape;313;p13"/>
                <p:cNvSpPr/>
                <p:nvPr/>
              </p:nvSpPr>
              <p:spPr>
                <a:xfrm>
                  <a:off x="332280" y="29570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0" name="Google Shape;314;p13"/>
                <p:cNvSpPr/>
                <p:nvPr/>
              </p:nvSpPr>
              <p:spPr>
                <a:xfrm>
                  <a:off x="332280" y="30045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1" name="Google Shape;315;p13"/>
                <p:cNvSpPr/>
                <p:nvPr/>
              </p:nvSpPr>
              <p:spPr>
                <a:xfrm>
                  <a:off x="332280" y="30520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2" name="Google Shape;316;p13"/>
                <p:cNvSpPr/>
                <p:nvPr/>
              </p:nvSpPr>
              <p:spPr>
                <a:xfrm>
                  <a:off x="332280" y="30996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3" name="Google Shape;317;p13"/>
                <p:cNvSpPr/>
                <p:nvPr/>
              </p:nvSpPr>
              <p:spPr>
                <a:xfrm>
                  <a:off x="332280" y="314712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4" name="Google Shape;318;p13"/>
              <p:cNvGrpSpPr/>
              <p:nvPr/>
            </p:nvGrpSpPr>
            <p:grpSpPr>
              <a:xfrm>
                <a:off x="332280" y="3242520"/>
                <a:ext cx="279000" cy="161280"/>
                <a:chOff x="332280" y="3242520"/>
                <a:chExt cx="279000" cy="161280"/>
              </a:xfrm>
            </p:grpSpPr>
            <p:sp>
              <p:nvSpPr>
                <p:cNvPr id="155" name="Google Shape;319;p13"/>
                <p:cNvSpPr/>
                <p:nvPr/>
              </p:nvSpPr>
              <p:spPr>
                <a:xfrm>
                  <a:off x="332280" y="32425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6" name="Google Shape;320;p13"/>
                <p:cNvSpPr/>
                <p:nvPr/>
              </p:nvSpPr>
              <p:spPr>
                <a:xfrm>
                  <a:off x="332280" y="32900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7" name="Google Shape;321;p13"/>
                <p:cNvSpPr/>
                <p:nvPr/>
              </p:nvSpPr>
              <p:spPr>
                <a:xfrm>
                  <a:off x="332280" y="33375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58" name="Google Shape;322;p13"/>
                <p:cNvSpPr/>
                <p:nvPr/>
              </p:nvSpPr>
              <p:spPr>
                <a:xfrm>
                  <a:off x="332280" y="338508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59" name="Google Shape;323;p13"/>
              <p:cNvSpPr/>
              <p:nvPr/>
            </p:nvSpPr>
            <p:spPr>
              <a:xfrm>
                <a:off x="566640" y="2823480"/>
                <a:ext cx="99720" cy="9972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60" name="Google Shape;324;p13"/>
            <p:cNvGrpSpPr/>
            <p:nvPr/>
          </p:nvGrpSpPr>
          <p:grpSpPr>
            <a:xfrm>
              <a:off x="150840" y="2938320"/>
              <a:ext cx="389880" cy="663840"/>
              <a:chOff x="150840" y="2938320"/>
              <a:chExt cx="389880" cy="663840"/>
            </a:xfrm>
          </p:grpSpPr>
          <p:sp>
            <p:nvSpPr>
              <p:cNvPr id="161" name="Google Shape;325;p13"/>
              <p:cNvSpPr/>
              <p:nvPr/>
            </p:nvSpPr>
            <p:spPr>
              <a:xfrm>
                <a:off x="150840" y="2938320"/>
                <a:ext cx="389880" cy="663840"/>
              </a:xfrm>
              <a:custGeom>
                <a:avLst/>
                <a:gdLst>
                  <a:gd name="textAreaLeft" fmla="*/ 0 w 389880"/>
                  <a:gd name="textAreaRight" fmla="*/ 39024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62" name="Google Shape;326;p13"/>
              <p:cNvGrpSpPr/>
              <p:nvPr/>
            </p:nvGrpSpPr>
            <p:grpSpPr>
              <a:xfrm>
                <a:off x="206280" y="3024360"/>
                <a:ext cx="279000" cy="256320"/>
                <a:chOff x="206280" y="3024360"/>
                <a:chExt cx="279000" cy="256320"/>
              </a:xfrm>
            </p:grpSpPr>
            <p:sp>
              <p:nvSpPr>
                <p:cNvPr id="163" name="Google Shape;327;p13"/>
                <p:cNvSpPr/>
                <p:nvPr/>
              </p:nvSpPr>
              <p:spPr>
                <a:xfrm>
                  <a:off x="206280" y="30243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4" name="Google Shape;328;p13"/>
                <p:cNvSpPr/>
                <p:nvPr/>
              </p:nvSpPr>
              <p:spPr>
                <a:xfrm>
                  <a:off x="206280" y="30718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5" name="Google Shape;329;p13"/>
                <p:cNvSpPr/>
                <p:nvPr/>
              </p:nvSpPr>
              <p:spPr>
                <a:xfrm>
                  <a:off x="206280" y="31194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6" name="Google Shape;330;p13"/>
                <p:cNvSpPr/>
                <p:nvPr/>
              </p:nvSpPr>
              <p:spPr>
                <a:xfrm>
                  <a:off x="206280" y="31669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7" name="Google Shape;331;p13"/>
                <p:cNvSpPr/>
                <p:nvPr/>
              </p:nvSpPr>
              <p:spPr>
                <a:xfrm>
                  <a:off x="206280" y="32144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68" name="Google Shape;332;p13"/>
                <p:cNvSpPr/>
                <p:nvPr/>
              </p:nvSpPr>
              <p:spPr>
                <a:xfrm>
                  <a:off x="206280" y="326196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69" name="Google Shape;333;p13"/>
              <p:cNvGrpSpPr/>
              <p:nvPr/>
            </p:nvGrpSpPr>
            <p:grpSpPr>
              <a:xfrm>
                <a:off x="206280" y="3357720"/>
                <a:ext cx="279000" cy="160920"/>
                <a:chOff x="206280" y="3357720"/>
                <a:chExt cx="279000" cy="160920"/>
              </a:xfrm>
            </p:grpSpPr>
            <p:sp>
              <p:nvSpPr>
                <p:cNvPr id="170" name="Google Shape;334;p13"/>
                <p:cNvSpPr/>
                <p:nvPr/>
              </p:nvSpPr>
              <p:spPr>
                <a:xfrm>
                  <a:off x="206280" y="33577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1" name="Google Shape;335;p13"/>
                <p:cNvSpPr/>
                <p:nvPr/>
              </p:nvSpPr>
              <p:spPr>
                <a:xfrm>
                  <a:off x="206280" y="34048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2" name="Google Shape;336;p13"/>
                <p:cNvSpPr/>
                <p:nvPr/>
              </p:nvSpPr>
              <p:spPr>
                <a:xfrm>
                  <a:off x="206280" y="34524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73" name="Google Shape;337;p13"/>
                <p:cNvSpPr/>
                <p:nvPr/>
              </p:nvSpPr>
              <p:spPr>
                <a:xfrm>
                  <a:off x="206280" y="349992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74" name="Google Shape;338;p13"/>
              <p:cNvSpPr/>
              <p:nvPr/>
            </p:nvSpPr>
            <p:spPr>
              <a:xfrm>
                <a:off x="440640" y="2938320"/>
                <a:ext cx="99720" cy="9972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75" name="Google Shape;339;p13"/>
          <p:cNvGrpSpPr/>
          <p:nvPr/>
        </p:nvGrpSpPr>
        <p:grpSpPr>
          <a:xfrm>
            <a:off x="361800" y="3601080"/>
            <a:ext cx="21600" cy="294120"/>
            <a:chOff x="361800" y="3601080"/>
            <a:chExt cx="21600" cy="294120"/>
          </a:xfrm>
        </p:grpSpPr>
        <p:sp>
          <p:nvSpPr>
            <p:cNvPr id="176" name="Google Shape;340;p13"/>
            <p:cNvSpPr/>
            <p:nvPr/>
          </p:nvSpPr>
          <p:spPr>
            <a:xfrm>
              <a:off x="372960" y="3611520"/>
              <a:ext cx="8280" cy="27324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273240"/>
                <a:gd name="textAreaBottom" fmla="*/ 273600 h 27324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Google Shape;341;p13"/>
            <p:cNvSpPr/>
            <p:nvPr/>
          </p:nvSpPr>
          <p:spPr>
            <a:xfrm>
              <a:off x="361800" y="3873600"/>
              <a:ext cx="21600" cy="2160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Google Shape;342;p13"/>
            <p:cNvSpPr/>
            <p:nvPr/>
          </p:nvSpPr>
          <p:spPr>
            <a:xfrm>
              <a:off x="361800" y="3601080"/>
              <a:ext cx="21600" cy="2160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21600"/>
                <a:gd name="textAreaBottom" fmla="*/ 21960 h 2160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0800" bIns="108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9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351;p14"/>
          <p:cNvSpPr/>
          <p:nvPr/>
        </p:nvSpPr>
        <p:spPr>
          <a:xfrm flipH="1" rot="8800800">
            <a:off x="7902360" y="4181760"/>
            <a:ext cx="1679760" cy="1358280"/>
          </a:xfrm>
          <a:custGeom>
            <a:avLst/>
            <a:gdLst>
              <a:gd name="textAreaLeft" fmla="*/ 360 w 1679760"/>
              <a:gd name="textAreaRight" fmla="*/ 1680480 w 1679760"/>
              <a:gd name="textAreaTop" fmla="*/ 0 h 1358280"/>
              <a:gd name="textAreaBottom" fmla="*/ 1358640 h 13582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Google Shape;352;p14"/>
          <p:cNvSpPr/>
          <p:nvPr/>
        </p:nvSpPr>
        <p:spPr>
          <a:xfrm flipH="1" rot="12657600">
            <a:off x="-983160" y="4040280"/>
            <a:ext cx="2473920" cy="2000160"/>
          </a:xfrm>
          <a:custGeom>
            <a:avLst/>
            <a:gdLst>
              <a:gd name="textAreaLeft" fmla="*/ 360 w 2473920"/>
              <a:gd name="textAreaRight" fmla="*/ 2474640 w 2473920"/>
              <a:gd name="textAreaTop" fmla="*/ 0 h 2000160"/>
              <a:gd name="textAreaBottom" fmla="*/ 2000520 h 20001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Google Shape;353;p14"/>
          <p:cNvSpPr/>
          <p:nvPr/>
        </p:nvSpPr>
        <p:spPr>
          <a:xfrm flipH="1" rot="1554000">
            <a:off x="7562520" y="-663480"/>
            <a:ext cx="2112120" cy="2002320"/>
          </a:xfrm>
          <a:custGeom>
            <a:avLst/>
            <a:gdLst>
              <a:gd name="textAreaLeft" fmla="*/ -360 w 2112120"/>
              <a:gd name="textAreaRight" fmla="*/ 2112120 w 2112120"/>
              <a:gd name="textAreaTop" fmla="*/ 0 h 2002320"/>
              <a:gd name="textAreaBottom" fmla="*/ 2002680 h 2002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Google Shape;354;p14"/>
          <p:cNvSpPr/>
          <p:nvPr/>
        </p:nvSpPr>
        <p:spPr>
          <a:xfrm>
            <a:off x="63000" y="1725480"/>
            <a:ext cx="605880" cy="37080"/>
          </a:xfrm>
          <a:custGeom>
            <a:avLst/>
            <a:gdLst>
              <a:gd name="textAreaLeft" fmla="*/ 0 w 605880"/>
              <a:gd name="textAreaRight" fmla="*/ 606240 w 605880"/>
              <a:gd name="textAreaTop" fmla="*/ 0 h 37080"/>
              <a:gd name="textAreaBottom" fmla="*/ 37440 h 37080"/>
            </a:gdLst>
            <a:ahLst/>
            <a:rect l="textAreaLeft" t="textAreaTop" r="textAreaRight" b="textAreaBottom"/>
            <a:pathLst>
              <a:path w="824770" h="50863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720" bIns="18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" name="Google Shape;355;p14"/>
          <p:cNvGrpSpPr/>
          <p:nvPr/>
        </p:nvGrpSpPr>
        <p:grpSpPr>
          <a:xfrm>
            <a:off x="96480" y="951120"/>
            <a:ext cx="551520" cy="792720"/>
            <a:chOff x="96480" y="951120"/>
            <a:chExt cx="551520" cy="792720"/>
          </a:xfrm>
        </p:grpSpPr>
        <p:grpSp>
          <p:nvGrpSpPr>
            <p:cNvPr id="186" name="Google Shape;356;p14"/>
            <p:cNvGrpSpPr/>
            <p:nvPr/>
          </p:nvGrpSpPr>
          <p:grpSpPr>
            <a:xfrm>
              <a:off x="96480" y="951120"/>
              <a:ext cx="459720" cy="792720"/>
              <a:chOff x="96480" y="951120"/>
              <a:chExt cx="459720" cy="792720"/>
            </a:xfrm>
          </p:grpSpPr>
          <p:grpSp>
            <p:nvGrpSpPr>
              <p:cNvPr id="187" name="Google Shape;357;p14"/>
              <p:cNvGrpSpPr/>
              <p:nvPr/>
            </p:nvGrpSpPr>
            <p:grpSpPr>
              <a:xfrm>
                <a:off x="378360" y="1068840"/>
                <a:ext cx="177840" cy="675000"/>
                <a:chOff x="378360" y="1068840"/>
                <a:chExt cx="177840" cy="675000"/>
              </a:xfrm>
            </p:grpSpPr>
            <p:sp>
              <p:nvSpPr>
                <p:cNvPr id="188" name="Google Shape;358;p14"/>
                <p:cNvSpPr/>
                <p:nvPr/>
              </p:nvSpPr>
              <p:spPr>
                <a:xfrm rot="21152400">
                  <a:off x="421200" y="1071720"/>
                  <a:ext cx="91800" cy="668880"/>
                </a:xfrm>
                <a:custGeom>
                  <a:avLst/>
                  <a:gdLst>
                    <a:gd name="textAreaLeft" fmla="*/ 0 w 91800"/>
                    <a:gd name="textAreaRight" fmla="*/ 92160 w 91800"/>
                    <a:gd name="textAreaTop" fmla="*/ 0 h 668880"/>
                    <a:gd name="textAreaBottom" fmla="*/ 669240 h 668880"/>
                  </a:gdLst>
                  <a:ahLst/>
                  <a:rect l="textAreaLeft" t="textAreaTop" r="textAreaRight" b="textAreaBottom"/>
                  <a:pathLst>
                    <a:path w="125444" h="909637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89" name="Google Shape;359;p14"/>
                <p:cNvSpPr/>
                <p:nvPr/>
              </p:nvSpPr>
              <p:spPr>
                <a:xfrm>
                  <a:off x="414720" y="110160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8" h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90" name="Google Shape;360;p14"/>
                <p:cNvSpPr/>
                <p:nvPr/>
              </p:nvSpPr>
              <p:spPr>
                <a:xfrm>
                  <a:off x="421200" y="1150920"/>
                  <a:ext cx="30600" cy="30600"/>
                </a:xfrm>
                <a:custGeom>
                  <a:avLst/>
                  <a:gdLst>
                    <a:gd name="textAreaLeft" fmla="*/ 0 w 30600"/>
                    <a:gd name="textAreaRight" fmla="*/ 30960 w 30600"/>
                    <a:gd name="textAreaTop" fmla="*/ 0 h 30600"/>
                    <a:gd name="textAreaBottom" fmla="*/ 30960 h 30600"/>
                  </a:gdLst>
                  <a:ahLst/>
                  <a:rect l="textAreaLeft" t="textAreaTop" r="textAreaRight" b="textAreaBottom"/>
                  <a:pathLst>
                    <a:path w="42087" h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5480" bIns="154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91" name="Google Shape;361;p14"/>
                <p:cNvGrpSpPr/>
                <p:nvPr/>
              </p:nvGrpSpPr>
              <p:grpSpPr>
                <a:xfrm>
                  <a:off x="460080" y="1583280"/>
                  <a:ext cx="73080" cy="84240"/>
                  <a:chOff x="460080" y="1583280"/>
                  <a:chExt cx="73080" cy="84240"/>
                </a:xfrm>
              </p:grpSpPr>
              <p:sp>
                <p:nvSpPr>
                  <p:cNvPr id="192" name="Google Shape;362;p14"/>
                  <p:cNvSpPr/>
                  <p:nvPr/>
                </p:nvSpPr>
                <p:spPr>
                  <a:xfrm rot="21152400">
                    <a:off x="460440" y="158724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93" name="Google Shape;363;p14"/>
                  <p:cNvSpPr/>
                  <p:nvPr/>
                </p:nvSpPr>
                <p:spPr>
                  <a:xfrm rot="21152400">
                    <a:off x="463320" y="160848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94" name="Google Shape;364;p14"/>
                  <p:cNvSpPr/>
                  <p:nvPr/>
                </p:nvSpPr>
                <p:spPr>
                  <a:xfrm rot="21152400">
                    <a:off x="465480" y="163116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95" name="Google Shape;365;p14"/>
                  <p:cNvSpPr/>
                  <p:nvPr/>
                </p:nvSpPr>
                <p:spPr>
                  <a:xfrm rot="21152400">
                    <a:off x="468360" y="1652400"/>
                    <a:ext cx="64440" cy="10800"/>
                  </a:xfrm>
                  <a:custGeom>
                    <a:avLst/>
                    <a:gdLst>
                      <a:gd name="textAreaLeft" fmla="*/ 0 w 64440"/>
                      <a:gd name="textAreaRight" fmla="*/ 64800 w 6444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87915" h="15049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96" name="Google Shape;366;p14"/>
              <p:cNvGrpSpPr/>
              <p:nvPr/>
            </p:nvGrpSpPr>
            <p:grpSpPr>
              <a:xfrm>
                <a:off x="243000" y="951120"/>
                <a:ext cx="168120" cy="790200"/>
                <a:chOff x="243000" y="951120"/>
                <a:chExt cx="168120" cy="790200"/>
              </a:xfrm>
            </p:grpSpPr>
            <p:sp>
              <p:nvSpPr>
                <p:cNvPr id="197" name="Google Shape;367;p14"/>
                <p:cNvSpPr/>
                <p:nvPr/>
              </p:nvSpPr>
              <p:spPr>
                <a:xfrm rot="21427800">
                  <a:off x="262440" y="953640"/>
                  <a:ext cx="128880" cy="784800"/>
                </a:xfrm>
                <a:custGeom>
                  <a:avLst/>
                  <a:gdLst>
                    <a:gd name="textAreaLeft" fmla="*/ 0 w 128880"/>
                    <a:gd name="textAreaRight" fmla="*/ 129240 w 128880"/>
                    <a:gd name="textAreaTop" fmla="*/ 0 h 784800"/>
                    <a:gd name="textAreaBottom" fmla="*/ 785160 h 784800"/>
                  </a:gdLst>
                  <a:ahLst/>
                  <a:rect l="textAreaLeft" t="textAreaTop" r="textAreaRight" b="textAreaBottom"/>
                  <a:pathLst>
                    <a:path w="176117" h="1069848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98" name="Google Shape;368;p14"/>
                <p:cNvSpPr/>
                <p:nvPr/>
              </p:nvSpPr>
              <p:spPr>
                <a:xfrm>
                  <a:off x="293400" y="1285200"/>
                  <a:ext cx="64080" cy="6408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64080"/>
                    <a:gd name="textAreaBottom" fmla="*/ 64440 h 64080"/>
                  </a:gdLst>
                  <a:ahLst/>
                  <a:rect l="textAreaLeft" t="textAreaTop" r="textAreaRight" b="textAreaBottom"/>
                  <a:pathLst>
                    <a:path w="87629" h="8763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32040" bIns="32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99" name="Google Shape;369;p14"/>
                <p:cNvGrpSpPr/>
                <p:nvPr/>
              </p:nvGrpSpPr>
              <p:grpSpPr>
                <a:xfrm>
                  <a:off x="276840" y="1180080"/>
                  <a:ext cx="84960" cy="36360"/>
                  <a:chOff x="276840" y="1180080"/>
                  <a:chExt cx="84960" cy="36360"/>
                </a:xfrm>
              </p:grpSpPr>
              <p:sp>
                <p:nvSpPr>
                  <p:cNvPr id="200" name="Google Shape;370;p14"/>
                  <p:cNvSpPr/>
                  <p:nvPr/>
                </p:nvSpPr>
                <p:spPr>
                  <a:xfrm rot="21427800">
                    <a:off x="276840" y="11822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01" name="Google Shape;371;p14"/>
                  <p:cNvSpPr/>
                  <p:nvPr/>
                </p:nvSpPr>
                <p:spPr>
                  <a:xfrm rot="21427800">
                    <a:off x="277920" y="120384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202" name="Google Shape;372;p14"/>
                <p:cNvGrpSpPr/>
                <p:nvPr/>
              </p:nvGrpSpPr>
              <p:grpSpPr>
                <a:xfrm>
                  <a:off x="291600" y="1471320"/>
                  <a:ext cx="84960" cy="36360"/>
                  <a:chOff x="291600" y="1471320"/>
                  <a:chExt cx="84960" cy="36360"/>
                </a:xfrm>
              </p:grpSpPr>
              <p:sp>
                <p:nvSpPr>
                  <p:cNvPr id="203" name="Google Shape;373;p14"/>
                  <p:cNvSpPr/>
                  <p:nvPr/>
                </p:nvSpPr>
                <p:spPr>
                  <a:xfrm rot="21427800">
                    <a:off x="291600" y="14734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04" name="Google Shape;374;p14"/>
                  <p:cNvSpPr/>
                  <p:nvPr/>
                </p:nvSpPr>
                <p:spPr>
                  <a:xfrm rot="21427800">
                    <a:off x="292680" y="1495080"/>
                    <a:ext cx="83520" cy="10440"/>
                  </a:xfrm>
                  <a:custGeom>
                    <a:avLst/>
                    <a:gdLst>
                      <a:gd name="textAreaLeft" fmla="*/ 0 w 83520"/>
                      <a:gd name="textAreaRight" fmla="*/ 83880 w 83520"/>
                      <a:gd name="textAreaTop" fmla="*/ 0 h 10440"/>
                      <a:gd name="textAreaBottom" fmla="*/ 10800 h 10440"/>
                    </a:gdLst>
                    <a:ahLst/>
                    <a:rect l="textAreaLeft" t="textAreaTop" r="textAreaRight" b="textAreaBottom"/>
                    <a:pathLst>
                      <a:path w="114490" h="14954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05" name="Google Shape;375;p14"/>
              <p:cNvGrpSpPr/>
              <p:nvPr/>
            </p:nvGrpSpPr>
            <p:grpSpPr>
              <a:xfrm>
                <a:off x="96480" y="1013760"/>
                <a:ext cx="148320" cy="728640"/>
                <a:chOff x="96480" y="1013760"/>
                <a:chExt cx="148320" cy="728640"/>
              </a:xfrm>
            </p:grpSpPr>
            <p:sp>
              <p:nvSpPr>
                <p:cNvPr id="206" name="Google Shape;376;p14"/>
                <p:cNvSpPr/>
                <p:nvPr/>
              </p:nvSpPr>
              <p:spPr>
                <a:xfrm>
                  <a:off x="96480" y="1013760"/>
                  <a:ext cx="148320" cy="7286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728640"/>
                    <a:gd name="textAreaBottom" fmla="*/ 729000 h 728640"/>
                  </a:gdLst>
                  <a:ahLst/>
                  <a:rect l="textAreaLeft" t="textAreaTop" r="textAreaRight" b="textAreaBottom"/>
                  <a:pathLst>
                    <a:path w="202120" h="992123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07" name="Google Shape;377;p14"/>
                <p:cNvSpPr/>
                <p:nvPr/>
              </p:nvSpPr>
              <p:spPr>
                <a:xfrm>
                  <a:off x="125280" y="1071000"/>
                  <a:ext cx="90000" cy="90000"/>
                </a:xfrm>
                <a:custGeom>
                  <a:avLst/>
                  <a:gdLst>
                    <a:gd name="textAreaLeft" fmla="*/ 0 w 90000"/>
                    <a:gd name="textAreaRight" fmla="*/ 90360 w 90000"/>
                    <a:gd name="textAreaTop" fmla="*/ 0 h 90000"/>
                    <a:gd name="textAreaBottom" fmla="*/ 90360 h 90000"/>
                  </a:gdLst>
                  <a:ahLst/>
                  <a:rect l="textAreaLeft" t="textAreaTop" r="textAreaRight" b="textAreaBottom"/>
                  <a:pathLst>
                    <a:path w="123063" h="123062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208" name="Google Shape;378;p14"/>
                <p:cNvGrpSpPr/>
                <p:nvPr/>
              </p:nvGrpSpPr>
              <p:grpSpPr>
                <a:xfrm>
                  <a:off x="123480" y="1492920"/>
                  <a:ext cx="93960" cy="32400"/>
                  <a:chOff x="123480" y="1492920"/>
                  <a:chExt cx="93960" cy="32400"/>
                </a:xfrm>
              </p:grpSpPr>
              <p:sp>
                <p:nvSpPr>
                  <p:cNvPr id="209" name="Google Shape;379;p14"/>
                  <p:cNvSpPr/>
                  <p:nvPr/>
                </p:nvSpPr>
                <p:spPr>
                  <a:xfrm>
                    <a:off x="123480" y="14929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0" name="Google Shape;380;p14"/>
                  <p:cNvSpPr/>
                  <p:nvPr/>
                </p:nvSpPr>
                <p:spPr>
                  <a:xfrm>
                    <a:off x="123480" y="151452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211" name="Google Shape;381;p14"/>
                <p:cNvGrpSpPr/>
                <p:nvPr/>
              </p:nvGrpSpPr>
              <p:grpSpPr>
                <a:xfrm>
                  <a:off x="123480" y="1657080"/>
                  <a:ext cx="93960" cy="32400"/>
                  <a:chOff x="123480" y="1657080"/>
                  <a:chExt cx="93960" cy="32400"/>
                </a:xfrm>
              </p:grpSpPr>
              <p:sp>
                <p:nvSpPr>
                  <p:cNvPr id="212" name="Google Shape;382;p14"/>
                  <p:cNvSpPr/>
                  <p:nvPr/>
                </p:nvSpPr>
                <p:spPr>
                  <a:xfrm>
                    <a:off x="123480" y="16570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13" name="Google Shape;383;p14"/>
                  <p:cNvSpPr/>
                  <p:nvPr/>
                </p:nvSpPr>
                <p:spPr>
                  <a:xfrm>
                    <a:off x="123480" y="1678680"/>
                    <a:ext cx="93960" cy="10800"/>
                  </a:xfrm>
                  <a:custGeom>
                    <a:avLst/>
                    <a:gdLst>
                      <a:gd name="textAreaLeft" fmla="*/ 0 w 93960"/>
                      <a:gd name="textAreaRight" fmla="*/ 94320 w 93960"/>
                      <a:gd name="textAreaTop" fmla="*/ 0 h 10800"/>
                      <a:gd name="textAreaBottom" fmla="*/ 11160 h 10800"/>
                    </a:gdLst>
                    <a:ahLst/>
                    <a:rect l="textAreaLeft" t="textAreaTop" r="textAreaRight" b="textAreaBottom"/>
                    <a:pathLst>
                      <a:path w="128397" h="14954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5400" bIns="5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214" name="Google Shape;384;p14"/>
            <p:cNvGrpSpPr/>
            <p:nvPr/>
          </p:nvGrpSpPr>
          <p:grpSpPr>
            <a:xfrm>
              <a:off x="492120" y="1215720"/>
              <a:ext cx="155880" cy="527040"/>
              <a:chOff x="492120" y="1215720"/>
              <a:chExt cx="155880" cy="527040"/>
            </a:xfrm>
          </p:grpSpPr>
          <p:sp>
            <p:nvSpPr>
              <p:cNvPr id="215" name="Google Shape;385;p14"/>
              <p:cNvSpPr/>
              <p:nvPr/>
            </p:nvSpPr>
            <p:spPr>
              <a:xfrm rot="20968800">
                <a:off x="539280" y="1216800"/>
                <a:ext cx="61200" cy="524880"/>
              </a:xfrm>
              <a:custGeom>
                <a:avLst/>
                <a:gdLst>
                  <a:gd name="textAreaLeft" fmla="*/ 0 w 61200"/>
                  <a:gd name="textAreaRight" fmla="*/ 61560 w 61200"/>
                  <a:gd name="textAreaTop" fmla="*/ 0 h 524880"/>
                  <a:gd name="textAreaBottom" fmla="*/ 525240 h 524880"/>
                </a:gdLst>
                <a:ahLst/>
                <a:rect l="textAreaLeft" t="textAreaTop" r="textAreaRight" b="textAreaBottom"/>
                <a:pathLst>
                  <a:path w="84010" h="715136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Google Shape;386;p14"/>
              <p:cNvSpPr/>
              <p:nvPr/>
            </p:nvSpPr>
            <p:spPr>
              <a:xfrm rot="20968800">
                <a:off x="563040" y="1350360"/>
                <a:ext cx="18720" cy="301680"/>
              </a:xfrm>
              <a:custGeom>
                <a:avLst/>
                <a:gdLst>
                  <a:gd name="textAreaLeft" fmla="*/ 0 w 18720"/>
                  <a:gd name="textAreaRight" fmla="*/ 19080 w 18720"/>
                  <a:gd name="textAreaTop" fmla="*/ 0 h 301680"/>
                  <a:gd name="textAreaBottom" fmla="*/ 302040 h 301680"/>
                </a:gdLst>
                <a:ahLst/>
                <a:rect l="textAreaLeft" t="textAreaTop" r="textAreaRight" b="textAreaBottom"/>
                <a:pathLst>
                  <a:path w="26003" h="411289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17" name="Google Shape;387;p14"/>
          <p:cNvGrpSpPr/>
          <p:nvPr/>
        </p:nvGrpSpPr>
        <p:grpSpPr>
          <a:xfrm>
            <a:off x="135360" y="69480"/>
            <a:ext cx="426240" cy="643320"/>
            <a:chOff x="135360" y="69480"/>
            <a:chExt cx="426240" cy="643320"/>
          </a:xfrm>
        </p:grpSpPr>
        <p:grpSp>
          <p:nvGrpSpPr>
            <p:cNvPr id="218" name="Google Shape;388;p14"/>
            <p:cNvGrpSpPr/>
            <p:nvPr/>
          </p:nvGrpSpPr>
          <p:grpSpPr>
            <a:xfrm>
              <a:off x="239400" y="69480"/>
              <a:ext cx="322200" cy="548280"/>
              <a:chOff x="239400" y="69480"/>
              <a:chExt cx="322200" cy="548280"/>
            </a:xfrm>
          </p:grpSpPr>
          <p:sp>
            <p:nvSpPr>
              <p:cNvPr id="219" name="Google Shape;389;p14"/>
              <p:cNvSpPr/>
              <p:nvPr/>
            </p:nvSpPr>
            <p:spPr>
              <a:xfrm>
                <a:off x="239400" y="6948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220" name="Google Shape;390;p14"/>
              <p:cNvGrpSpPr/>
              <p:nvPr/>
            </p:nvGrpSpPr>
            <p:grpSpPr>
              <a:xfrm>
                <a:off x="285480" y="140400"/>
                <a:ext cx="230400" cy="211680"/>
                <a:chOff x="285480" y="140400"/>
                <a:chExt cx="230400" cy="211680"/>
              </a:xfrm>
            </p:grpSpPr>
            <p:sp>
              <p:nvSpPr>
                <p:cNvPr id="221" name="Google Shape;391;p14"/>
                <p:cNvSpPr/>
                <p:nvPr/>
              </p:nvSpPr>
              <p:spPr>
                <a:xfrm>
                  <a:off x="285480" y="140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2" name="Google Shape;392;p14"/>
                <p:cNvSpPr/>
                <p:nvPr/>
              </p:nvSpPr>
              <p:spPr>
                <a:xfrm>
                  <a:off x="285480" y="1796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3" name="Google Shape;393;p14"/>
                <p:cNvSpPr/>
                <p:nvPr/>
              </p:nvSpPr>
              <p:spPr>
                <a:xfrm>
                  <a:off x="285480" y="2188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4" name="Google Shape;394;p14"/>
                <p:cNvSpPr/>
                <p:nvPr/>
              </p:nvSpPr>
              <p:spPr>
                <a:xfrm>
                  <a:off x="285480" y="2581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5" name="Google Shape;395;p14"/>
                <p:cNvSpPr/>
                <p:nvPr/>
              </p:nvSpPr>
              <p:spPr>
                <a:xfrm>
                  <a:off x="285480" y="2973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6" name="Google Shape;396;p14"/>
                <p:cNvSpPr/>
                <p:nvPr/>
              </p:nvSpPr>
              <p:spPr>
                <a:xfrm>
                  <a:off x="285480" y="3366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27" name="Google Shape;397;p14"/>
              <p:cNvGrpSpPr/>
              <p:nvPr/>
            </p:nvGrpSpPr>
            <p:grpSpPr>
              <a:xfrm>
                <a:off x="285480" y="415440"/>
                <a:ext cx="230400" cy="133200"/>
                <a:chOff x="285480" y="415440"/>
                <a:chExt cx="230400" cy="133200"/>
              </a:xfrm>
            </p:grpSpPr>
            <p:sp>
              <p:nvSpPr>
                <p:cNvPr id="228" name="Google Shape;398;p14"/>
                <p:cNvSpPr/>
                <p:nvPr/>
              </p:nvSpPr>
              <p:spPr>
                <a:xfrm>
                  <a:off x="285480" y="41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29" name="Google Shape;399;p14"/>
                <p:cNvSpPr/>
                <p:nvPr/>
              </p:nvSpPr>
              <p:spPr>
                <a:xfrm>
                  <a:off x="285480" y="45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0" name="Google Shape;400;p14"/>
                <p:cNvSpPr/>
                <p:nvPr/>
              </p:nvSpPr>
              <p:spPr>
                <a:xfrm>
                  <a:off x="285480" y="49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1" name="Google Shape;401;p14"/>
                <p:cNvSpPr/>
                <p:nvPr/>
              </p:nvSpPr>
              <p:spPr>
                <a:xfrm>
                  <a:off x="285480" y="53316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32" name="Google Shape;402;p14"/>
              <p:cNvSpPr/>
              <p:nvPr/>
            </p:nvSpPr>
            <p:spPr>
              <a:xfrm>
                <a:off x="478800" y="6948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233" name="Google Shape;403;p14"/>
            <p:cNvGrpSpPr/>
            <p:nvPr/>
          </p:nvGrpSpPr>
          <p:grpSpPr>
            <a:xfrm>
              <a:off x="135360" y="164520"/>
              <a:ext cx="322200" cy="548280"/>
              <a:chOff x="135360" y="164520"/>
              <a:chExt cx="322200" cy="548280"/>
            </a:xfrm>
          </p:grpSpPr>
          <p:sp>
            <p:nvSpPr>
              <p:cNvPr id="234" name="Google Shape;404;p14"/>
              <p:cNvSpPr/>
              <p:nvPr/>
            </p:nvSpPr>
            <p:spPr>
              <a:xfrm>
                <a:off x="135360" y="164520"/>
                <a:ext cx="322200" cy="548280"/>
              </a:xfrm>
              <a:custGeom>
                <a:avLst/>
                <a:gdLst>
                  <a:gd name="textAreaLeft" fmla="*/ 0 w 322200"/>
                  <a:gd name="textAreaRight" fmla="*/ 322560 w 322200"/>
                  <a:gd name="textAreaTop" fmla="*/ 0 h 548280"/>
                  <a:gd name="textAreaBottom" fmla="*/ 548640 h 54828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35" name="Google Shape;405;p14"/>
              <p:cNvGrpSpPr/>
              <p:nvPr/>
            </p:nvGrpSpPr>
            <p:grpSpPr>
              <a:xfrm>
                <a:off x="181440" y="235440"/>
                <a:ext cx="230400" cy="211680"/>
                <a:chOff x="181440" y="235440"/>
                <a:chExt cx="230400" cy="211680"/>
              </a:xfrm>
            </p:grpSpPr>
            <p:sp>
              <p:nvSpPr>
                <p:cNvPr id="236" name="Google Shape;406;p14"/>
                <p:cNvSpPr/>
                <p:nvPr/>
              </p:nvSpPr>
              <p:spPr>
                <a:xfrm>
                  <a:off x="181440" y="23544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7" name="Google Shape;407;p14"/>
                <p:cNvSpPr/>
                <p:nvPr/>
              </p:nvSpPr>
              <p:spPr>
                <a:xfrm>
                  <a:off x="181440" y="2746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8" name="Google Shape;408;p14"/>
                <p:cNvSpPr/>
                <p:nvPr/>
              </p:nvSpPr>
              <p:spPr>
                <a:xfrm>
                  <a:off x="181440" y="3139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39" name="Google Shape;409;p14"/>
                <p:cNvSpPr/>
                <p:nvPr/>
              </p:nvSpPr>
              <p:spPr>
                <a:xfrm>
                  <a:off x="181440" y="3531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0" name="Google Shape;410;p14"/>
                <p:cNvSpPr/>
                <p:nvPr/>
              </p:nvSpPr>
              <p:spPr>
                <a:xfrm>
                  <a:off x="181440" y="39240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1" name="Google Shape;411;p14"/>
                <p:cNvSpPr/>
                <p:nvPr/>
              </p:nvSpPr>
              <p:spPr>
                <a:xfrm>
                  <a:off x="181440" y="43164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242" name="Google Shape;412;p14"/>
              <p:cNvGrpSpPr/>
              <p:nvPr/>
            </p:nvGrpSpPr>
            <p:grpSpPr>
              <a:xfrm>
                <a:off x="181440" y="510480"/>
                <a:ext cx="230400" cy="133200"/>
                <a:chOff x="181440" y="510480"/>
                <a:chExt cx="230400" cy="133200"/>
              </a:xfrm>
            </p:grpSpPr>
            <p:sp>
              <p:nvSpPr>
                <p:cNvPr id="243" name="Google Shape;413;p14"/>
                <p:cNvSpPr/>
                <p:nvPr/>
              </p:nvSpPr>
              <p:spPr>
                <a:xfrm>
                  <a:off x="181440" y="51048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4" name="Google Shape;414;p14"/>
                <p:cNvSpPr/>
                <p:nvPr/>
              </p:nvSpPr>
              <p:spPr>
                <a:xfrm>
                  <a:off x="181440" y="54972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5" name="Google Shape;415;p14"/>
                <p:cNvSpPr/>
                <p:nvPr/>
              </p:nvSpPr>
              <p:spPr>
                <a:xfrm>
                  <a:off x="181440" y="588960"/>
                  <a:ext cx="230400" cy="15480"/>
                </a:xfrm>
                <a:custGeom>
                  <a:avLst/>
                  <a:gdLst>
                    <a:gd name="textAreaLeft" fmla="*/ 0 w 230400"/>
                    <a:gd name="textAreaRight" fmla="*/ 230760 w 23040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46" name="Google Shape;416;p14"/>
                <p:cNvSpPr/>
                <p:nvPr/>
              </p:nvSpPr>
              <p:spPr>
                <a:xfrm>
                  <a:off x="181440" y="628200"/>
                  <a:ext cx="135360" cy="1548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5480"/>
                    <a:gd name="textAreaBottom" fmla="*/ 15840 h 1548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7920" bIns="79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247" name="Google Shape;417;p14"/>
              <p:cNvSpPr/>
              <p:nvPr/>
            </p:nvSpPr>
            <p:spPr>
              <a:xfrm>
                <a:off x="375120" y="164520"/>
                <a:ext cx="82440" cy="8244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2440"/>
                  <a:gd name="textAreaBottom" fmla="*/ 82800 h 8244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1400" bIns="41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48" name="Google Shape;418;p14"/>
          <p:cNvGrpSpPr/>
          <p:nvPr/>
        </p:nvGrpSpPr>
        <p:grpSpPr>
          <a:xfrm>
            <a:off x="309960" y="711720"/>
            <a:ext cx="18000" cy="243000"/>
            <a:chOff x="309960" y="711720"/>
            <a:chExt cx="18000" cy="243000"/>
          </a:xfrm>
        </p:grpSpPr>
        <p:sp>
          <p:nvSpPr>
            <p:cNvPr id="249" name="Google Shape;419;p14"/>
            <p:cNvSpPr/>
            <p:nvPr/>
          </p:nvSpPr>
          <p:spPr>
            <a:xfrm>
              <a:off x="318960" y="720360"/>
              <a:ext cx="6480" cy="22572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225720"/>
                <a:gd name="textAreaBottom" fmla="*/ 226080 h 2257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Google Shape;420;p14"/>
            <p:cNvSpPr/>
            <p:nvPr/>
          </p:nvSpPr>
          <p:spPr>
            <a:xfrm>
              <a:off x="309960" y="936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421;p14"/>
            <p:cNvSpPr/>
            <p:nvPr/>
          </p:nvSpPr>
          <p:spPr>
            <a:xfrm>
              <a:off x="309960" y="711720"/>
              <a:ext cx="18000" cy="18000"/>
            </a:xfrm>
            <a:custGeom>
              <a:avLst/>
              <a:gdLst>
                <a:gd name="textAreaLeft" fmla="*/ 0 w 18000"/>
                <a:gd name="textAreaRight" fmla="*/ 18360 w 18000"/>
                <a:gd name="textAreaTop" fmla="*/ 0 h 18000"/>
                <a:gd name="textAreaBottom" fmla="*/ 18360 h 1800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000" bIns="9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2" name="Google Shape;422;p14"/>
          <p:cNvGrpSpPr/>
          <p:nvPr/>
        </p:nvGrpSpPr>
        <p:grpSpPr>
          <a:xfrm>
            <a:off x="8421480" y="1045080"/>
            <a:ext cx="395640" cy="717480"/>
            <a:chOff x="8421480" y="1045080"/>
            <a:chExt cx="395640" cy="717480"/>
          </a:xfrm>
        </p:grpSpPr>
        <p:grpSp>
          <p:nvGrpSpPr>
            <p:cNvPr id="253" name="Google Shape;423;p14"/>
            <p:cNvGrpSpPr/>
            <p:nvPr/>
          </p:nvGrpSpPr>
          <p:grpSpPr>
            <a:xfrm>
              <a:off x="8421480" y="1045080"/>
              <a:ext cx="395640" cy="717480"/>
              <a:chOff x="8421480" y="1045080"/>
              <a:chExt cx="395640" cy="717480"/>
            </a:xfrm>
          </p:grpSpPr>
          <p:sp>
            <p:nvSpPr>
              <p:cNvPr id="254" name="Google Shape;424;p14"/>
              <p:cNvSpPr/>
              <p:nvPr/>
            </p:nvSpPr>
            <p:spPr>
              <a:xfrm>
                <a:off x="8421480" y="1045080"/>
                <a:ext cx="395640" cy="717480"/>
              </a:xfrm>
              <a:custGeom>
                <a:avLst/>
                <a:gdLst>
                  <a:gd name="textAreaLeft" fmla="*/ 0 w 395640"/>
                  <a:gd name="textAreaRight" fmla="*/ 396000 w 395640"/>
                  <a:gd name="textAreaTop" fmla="*/ 0 h 717480"/>
                  <a:gd name="textAreaBottom" fmla="*/ 717840 h 717480"/>
                </a:gdLst>
                <a:ahLst/>
                <a:rect l="textAreaLeft" t="textAreaTop" r="textAreaRight" b="textAreaBottom"/>
                <a:pathLst>
                  <a:path w="470725" h="852963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5" name="Google Shape;425;p14"/>
              <p:cNvSpPr/>
              <p:nvPr/>
            </p:nvSpPr>
            <p:spPr>
              <a:xfrm>
                <a:off x="8438760" y="1081800"/>
                <a:ext cx="361080" cy="588240"/>
              </a:xfrm>
              <a:custGeom>
                <a:avLst/>
                <a:gdLst>
                  <a:gd name="textAreaLeft" fmla="*/ 0 w 361080"/>
                  <a:gd name="textAreaRight" fmla="*/ 361440 w 361080"/>
                  <a:gd name="textAreaTop" fmla="*/ 0 h 588240"/>
                  <a:gd name="textAreaBottom" fmla="*/ 588600 h 588240"/>
                </a:gdLst>
                <a:ahLst/>
                <a:rect l="textAreaLeft" t="textAreaTop" r="textAreaRight" b="textAreaBottom"/>
                <a:pathLst>
                  <a:path w="429577" h="69942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56" name="Google Shape;426;p14"/>
            <p:cNvSpPr/>
            <p:nvPr/>
          </p:nvSpPr>
          <p:spPr>
            <a:xfrm>
              <a:off x="8456040" y="1708920"/>
              <a:ext cx="326520" cy="26640"/>
            </a:xfrm>
            <a:custGeom>
              <a:avLst/>
              <a:gdLst>
                <a:gd name="textAreaLeft" fmla="*/ 0 w 326520"/>
                <a:gd name="textAreaRight" fmla="*/ 326880 w 32652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388334" h="3219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oogle Shape;427;p14"/>
          <p:cNvGrpSpPr/>
          <p:nvPr/>
        </p:nvGrpSpPr>
        <p:grpSpPr>
          <a:xfrm>
            <a:off x="8088840" y="57600"/>
            <a:ext cx="1061640" cy="558720"/>
            <a:chOff x="8088840" y="57600"/>
            <a:chExt cx="1061640" cy="558720"/>
          </a:xfrm>
        </p:grpSpPr>
        <p:sp>
          <p:nvSpPr>
            <p:cNvPr id="258" name="Google Shape;428;p14"/>
            <p:cNvSpPr/>
            <p:nvPr/>
          </p:nvSpPr>
          <p:spPr>
            <a:xfrm>
              <a:off x="8088840" y="57600"/>
              <a:ext cx="1061640" cy="558720"/>
            </a:xfrm>
            <a:custGeom>
              <a:avLst/>
              <a:gdLst>
                <a:gd name="textAreaLeft" fmla="*/ 0 w 1061640"/>
                <a:gd name="textAreaRight" fmla="*/ 1062000 w 1061640"/>
                <a:gd name="textAreaTop" fmla="*/ 0 h 558720"/>
                <a:gd name="textAreaBottom" fmla="*/ 559080 h 558720"/>
              </a:gdLst>
              <a:ahLst/>
              <a:rect l="textAreaLeft" t="textAreaTop" r="textAreaRight" b="textAreaBottom"/>
              <a:pathLst>
                <a:path w="1262157" h="664368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59" name="Google Shape;429;p14"/>
            <p:cNvGrpSpPr/>
            <p:nvPr/>
          </p:nvGrpSpPr>
          <p:grpSpPr>
            <a:xfrm>
              <a:off x="8438760" y="224640"/>
              <a:ext cx="281160" cy="319320"/>
              <a:chOff x="8438760" y="224640"/>
              <a:chExt cx="281160" cy="319320"/>
            </a:xfrm>
          </p:grpSpPr>
          <p:grpSp>
            <p:nvGrpSpPr>
              <p:cNvPr id="260" name="Google Shape;430;p14"/>
              <p:cNvGrpSpPr/>
              <p:nvPr/>
            </p:nvGrpSpPr>
            <p:grpSpPr>
              <a:xfrm>
                <a:off x="8438760" y="224640"/>
                <a:ext cx="281160" cy="319320"/>
                <a:chOff x="8438760" y="224640"/>
                <a:chExt cx="281160" cy="319320"/>
              </a:xfrm>
            </p:grpSpPr>
            <p:grpSp>
              <p:nvGrpSpPr>
                <p:cNvPr id="261" name="Google Shape;431;p14"/>
                <p:cNvGrpSpPr/>
                <p:nvPr/>
              </p:nvGrpSpPr>
              <p:grpSpPr>
                <a:xfrm>
                  <a:off x="8438760" y="423000"/>
                  <a:ext cx="281160" cy="120960"/>
                  <a:chOff x="8438760" y="423000"/>
                  <a:chExt cx="281160" cy="120960"/>
                </a:xfrm>
              </p:grpSpPr>
              <p:sp>
                <p:nvSpPr>
                  <p:cNvPr id="262" name="Google Shape;432;p14"/>
                  <p:cNvSpPr/>
                  <p:nvPr/>
                </p:nvSpPr>
                <p:spPr>
                  <a:xfrm>
                    <a:off x="8438760" y="44856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3" name="Google Shape;433;p14"/>
                  <p:cNvSpPr/>
                  <p:nvPr/>
                </p:nvSpPr>
                <p:spPr>
                  <a:xfrm>
                    <a:off x="8438760" y="42300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264" name="Google Shape;434;p14"/>
                <p:cNvGrpSpPr/>
                <p:nvPr/>
              </p:nvGrpSpPr>
              <p:grpSpPr>
                <a:xfrm>
                  <a:off x="8438760" y="323640"/>
                  <a:ext cx="281160" cy="120960"/>
                  <a:chOff x="8438760" y="323640"/>
                  <a:chExt cx="281160" cy="120960"/>
                </a:xfrm>
              </p:grpSpPr>
              <p:sp>
                <p:nvSpPr>
                  <p:cNvPr id="265" name="Google Shape;435;p14"/>
                  <p:cNvSpPr/>
                  <p:nvPr/>
                </p:nvSpPr>
                <p:spPr>
                  <a:xfrm>
                    <a:off x="8438760" y="349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6" name="Google Shape;436;p14"/>
                  <p:cNvSpPr/>
                  <p:nvPr/>
                </p:nvSpPr>
                <p:spPr>
                  <a:xfrm>
                    <a:off x="8438760" y="323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267" name="Google Shape;437;p14"/>
                <p:cNvGrpSpPr/>
                <p:nvPr/>
              </p:nvGrpSpPr>
              <p:grpSpPr>
                <a:xfrm>
                  <a:off x="8438760" y="224640"/>
                  <a:ext cx="281160" cy="120960"/>
                  <a:chOff x="8438760" y="224640"/>
                  <a:chExt cx="281160" cy="120960"/>
                </a:xfrm>
              </p:grpSpPr>
              <p:sp>
                <p:nvSpPr>
                  <p:cNvPr id="268" name="Google Shape;438;p14"/>
                  <p:cNvSpPr/>
                  <p:nvPr/>
                </p:nvSpPr>
                <p:spPr>
                  <a:xfrm>
                    <a:off x="8438760" y="250200"/>
                    <a:ext cx="281160" cy="95400"/>
                  </a:xfrm>
                  <a:custGeom>
                    <a:avLst/>
                    <a:gdLst>
                      <a:gd name="textAreaLeft" fmla="*/ 0 w 281160"/>
                      <a:gd name="textAreaRight" fmla="*/ 281520 w 281160"/>
                      <a:gd name="textAreaTop" fmla="*/ 0 h 95400"/>
                      <a:gd name="textAreaBottom" fmla="*/ 95760 h 95400"/>
                    </a:gdLst>
                    <a:ahLst/>
                    <a:rect l="textAreaLeft" t="textAreaTop" r="textAreaRight" b="textAreaBottom"/>
                    <a:pathLst>
                      <a:path w="334422" h="113918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69" name="Google Shape;439;p14"/>
                  <p:cNvSpPr/>
                  <p:nvPr/>
                </p:nvSpPr>
                <p:spPr>
                  <a:xfrm>
                    <a:off x="8438760" y="224640"/>
                    <a:ext cx="280800" cy="50760"/>
                  </a:xfrm>
                  <a:custGeom>
                    <a:avLst/>
                    <a:gdLst>
                      <a:gd name="textAreaLeft" fmla="*/ 0 w 280800"/>
                      <a:gd name="textAreaRight" fmla="*/ 281160 w 280800"/>
                      <a:gd name="textAreaTop" fmla="*/ 0 h 50760"/>
                      <a:gd name="textAreaBottom" fmla="*/ 51120 h 50760"/>
                    </a:gdLst>
                    <a:ahLst/>
                    <a:rect l="textAreaLeft" t="textAreaTop" r="textAreaRight" b="textAreaBottom"/>
                    <a:pathLst>
                      <a:path w="334327" h="60769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5560" bIns="2556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270" name="Google Shape;440;p14"/>
              <p:cNvSpPr/>
              <p:nvPr/>
            </p:nvSpPr>
            <p:spPr>
              <a:xfrm>
                <a:off x="8652600" y="2876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Google Shape;441;p14"/>
              <p:cNvSpPr/>
              <p:nvPr/>
            </p:nvSpPr>
            <p:spPr>
              <a:xfrm>
                <a:off x="8652600" y="38484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Google Shape;442;p14"/>
              <p:cNvSpPr/>
              <p:nvPr/>
            </p:nvSpPr>
            <p:spPr>
              <a:xfrm>
                <a:off x="8652600" y="486720"/>
                <a:ext cx="31680" cy="3168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31680"/>
                  <a:gd name="textAreaBottom" fmla="*/ 32040 h 31680"/>
                </a:gdLst>
                <a:ahLst/>
                <a:rect l="textAreaLeft" t="textAreaTop" r="textAreaRight" b="textAreaBottom"/>
                <a:pathLst>
                  <a:path w="38100" h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840" bIns="15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273" name="Google Shape;443;p14"/>
          <p:cNvGrpSpPr/>
          <p:nvPr/>
        </p:nvGrpSpPr>
        <p:grpSpPr>
          <a:xfrm>
            <a:off x="8582400" y="611640"/>
            <a:ext cx="32760" cy="442440"/>
            <a:chOff x="8582400" y="611640"/>
            <a:chExt cx="32760" cy="442440"/>
          </a:xfrm>
        </p:grpSpPr>
        <p:sp>
          <p:nvSpPr>
            <p:cNvPr id="274" name="Google Shape;444;p14"/>
            <p:cNvSpPr/>
            <p:nvPr/>
          </p:nvSpPr>
          <p:spPr>
            <a:xfrm>
              <a:off x="8598960" y="627480"/>
              <a:ext cx="12240" cy="41112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411120"/>
                <a:gd name="textAreaBottom" fmla="*/ 411480 h 411120"/>
              </a:gdLst>
              <a:ahLst/>
              <a:rect l="textAreaLeft" t="textAreaTop" r="textAreaRight" b="textAreaBottom"/>
              <a:pathLst>
                <a:path w="9525" h="307467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Google Shape;445;p14"/>
            <p:cNvSpPr/>
            <p:nvPr/>
          </p:nvSpPr>
          <p:spPr>
            <a:xfrm>
              <a:off x="8582400" y="102132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" name="Google Shape;446;p14"/>
            <p:cNvSpPr/>
            <p:nvPr/>
          </p:nvSpPr>
          <p:spPr>
            <a:xfrm>
              <a:off x="8582400" y="611640"/>
              <a:ext cx="32760" cy="32760"/>
            </a:xfrm>
            <a:custGeom>
              <a:avLst/>
              <a:gdLst>
                <a:gd name="textAreaLeft" fmla="*/ 0 w 32760"/>
                <a:gd name="textAreaRight" fmla="*/ 33120 w 32760"/>
                <a:gd name="textAreaTop" fmla="*/ 0 h 32760"/>
                <a:gd name="textAreaBottom" fmla="*/ 33120 h 32760"/>
              </a:gdLst>
              <a:ahLst/>
              <a:rect l="textAreaLeft" t="textAreaTop" r="textAreaRight" b="textAreaBottom"/>
              <a:pathLst>
                <a:path w="24764" h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6560" bIns="16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457;p15"/>
          <p:cNvSpPr/>
          <p:nvPr/>
        </p:nvSpPr>
        <p:spPr>
          <a:xfrm flipH="1" rot="8820000">
            <a:off x="7035120" y="3934080"/>
            <a:ext cx="3158280" cy="2509200"/>
          </a:xfrm>
          <a:custGeom>
            <a:avLst/>
            <a:gdLst>
              <a:gd name="textAreaLeft" fmla="*/ -360 w 3158280"/>
              <a:gd name="textAreaRight" fmla="*/ 3158280 w 3158280"/>
              <a:gd name="textAreaTop" fmla="*/ 0 h 2509200"/>
              <a:gd name="textAreaBottom" fmla="*/ 2509560 h 25092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Google Shape;458;p15"/>
          <p:cNvSpPr/>
          <p:nvPr/>
        </p:nvSpPr>
        <p:spPr>
          <a:xfrm flipH="1" rot="17943000">
            <a:off x="-1336680" y="-858960"/>
            <a:ext cx="2745360" cy="1921320"/>
          </a:xfrm>
          <a:custGeom>
            <a:avLst/>
            <a:gdLst>
              <a:gd name="textAreaLeft" fmla="*/ 360 w 2745360"/>
              <a:gd name="textAreaRight" fmla="*/ 2746080 w 2745360"/>
              <a:gd name="textAreaTop" fmla="*/ 0 h 1921320"/>
              <a:gd name="textAreaBottom" fmla="*/ 1921680 h 19213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81" name="Google Shape;459;p15"/>
          <p:cNvGrpSpPr/>
          <p:nvPr/>
        </p:nvGrpSpPr>
        <p:grpSpPr>
          <a:xfrm>
            <a:off x="65160" y="4372920"/>
            <a:ext cx="877680" cy="654480"/>
            <a:chOff x="65160" y="4372920"/>
            <a:chExt cx="877680" cy="654480"/>
          </a:xfrm>
        </p:grpSpPr>
        <p:grpSp>
          <p:nvGrpSpPr>
            <p:cNvPr id="282" name="Google Shape;460;p15"/>
            <p:cNvGrpSpPr/>
            <p:nvPr/>
          </p:nvGrpSpPr>
          <p:grpSpPr>
            <a:xfrm>
              <a:off x="65160" y="4372920"/>
              <a:ext cx="877680" cy="654480"/>
              <a:chOff x="65160" y="4372920"/>
              <a:chExt cx="877680" cy="654480"/>
            </a:xfrm>
          </p:grpSpPr>
          <p:sp>
            <p:nvSpPr>
              <p:cNvPr id="283" name="Google Shape;461;p15"/>
              <p:cNvSpPr/>
              <p:nvPr/>
            </p:nvSpPr>
            <p:spPr>
              <a:xfrm>
                <a:off x="260640" y="437292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84" name="Google Shape;462;p15"/>
              <p:cNvSpPr/>
              <p:nvPr/>
            </p:nvSpPr>
            <p:spPr>
              <a:xfrm>
                <a:off x="162720" y="447084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85" name="Google Shape;463;p15"/>
              <p:cNvSpPr/>
              <p:nvPr/>
            </p:nvSpPr>
            <p:spPr>
              <a:xfrm>
                <a:off x="65160" y="4568760"/>
                <a:ext cx="682200" cy="458640"/>
              </a:xfrm>
              <a:custGeom>
                <a:avLst/>
                <a:gdLst>
                  <a:gd name="textAreaLeft" fmla="*/ 0 w 682200"/>
                  <a:gd name="textAreaRight" fmla="*/ 682560 w 682200"/>
                  <a:gd name="textAreaTop" fmla="*/ 0 h 458640"/>
                  <a:gd name="textAreaBottom" fmla="*/ 459000 h 458640"/>
                </a:gdLst>
                <a:ahLst/>
                <a:rect l="textAreaLeft" t="textAreaTop" r="textAreaRight" b="textAreaBottom"/>
                <a:pathLst>
                  <a:path w="445484" h="299466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286" name="Google Shape;464;p15"/>
            <p:cNvSpPr/>
            <p:nvPr/>
          </p:nvSpPr>
          <p:spPr>
            <a:xfrm>
              <a:off x="354240" y="4783320"/>
              <a:ext cx="105120" cy="125280"/>
            </a:xfrm>
            <a:custGeom>
              <a:avLst/>
              <a:gdLst>
                <a:gd name="textAreaLeft" fmla="*/ 0 w 105120"/>
                <a:gd name="textAreaRight" fmla="*/ 105480 w 105120"/>
                <a:gd name="textAreaTop" fmla="*/ 0 h 125280"/>
                <a:gd name="textAreaBottom" fmla="*/ 125640 h 125280"/>
              </a:gdLst>
              <a:ahLst/>
              <a:rect l="textAreaLeft" t="textAreaTop" r="textAreaRight" b="textAreaBottom"/>
              <a:pathLst>
                <a:path w="68735" h="82063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7" name="Google Shape;465;p15"/>
          <p:cNvGrpSpPr/>
          <p:nvPr/>
        </p:nvGrpSpPr>
        <p:grpSpPr>
          <a:xfrm>
            <a:off x="8115120" y="266760"/>
            <a:ext cx="829800" cy="750600"/>
            <a:chOff x="8115120" y="266760"/>
            <a:chExt cx="829800" cy="750600"/>
          </a:xfrm>
        </p:grpSpPr>
        <p:grpSp>
          <p:nvGrpSpPr>
            <p:cNvPr id="288" name="Google Shape;466;p15"/>
            <p:cNvGrpSpPr/>
            <p:nvPr/>
          </p:nvGrpSpPr>
          <p:grpSpPr>
            <a:xfrm>
              <a:off x="8115120" y="266760"/>
              <a:ext cx="829800" cy="750600"/>
              <a:chOff x="8115120" y="266760"/>
              <a:chExt cx="829800" cy="750600"/>
            </a:xfrm>
          </p:grpSpPr>
          <p:sp>
            <p:nvSpPr>
              <p:cNvPr id="289" name="Google Shape;467;p15"/>
              <p:cNvSpPr/>
              <p:nvPr/>
            </p:nvSpPr>
            <p:spPr>
              <a:xfrm>
                <a:off x="8115120" y="266760"/>
                <a:ext cx="829800" cy="750600"/>
              </a:xfrm>
              <a:custGeom>
                <a:avLst/>
                <a:gdLst>
                  <a:gd name="textAreaLeft" fmla="*/ 0 w 829800"/>
                  <a:gd name="textAreaRight" fmla="*/ 830160 w 829800"/>
                  <a:gd name="textAreaTop" fmla="*/ 0 h 750600"/>
                  <a:gd name="textAreaBottom" fmla="*/ 750960 h 750600"/>
                </a:gdLst>
                <a:ahLst/>
                <a:rect l="textAreaLeft" t="textAreaTop" r="textAreaRight" b="textAreaBottom"/>
                <a:pathLst>
                  <a:path w="598074" h="54111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290" name="Google Shape;468;p15"/>
              <p:cNvGrpSpPr/>
              <p:nvPr/>
            </p:nvGrpSpPr>
            <p:grpSpPr>
              <a:xfrm>
                <a:off x="8655480" y="309960"/>
                <a:ext cx="228240" cy="57240"/>
                <a:chOff x="8655480" y="309960"/>
                <a:chExt cx="228240" cy="57240"/>
              </a:xfrm>
            </p:grpSpPr>
            <p:sp>
              <p:nvSpPr>
                <p:cNvPr id="291" name="Google Shape;469;p15"/>
                <p:cNvSpPr/>
                <p:nvPr/>
              </p:nvSpPr>
              <p:spPr>
                <a:xfrm>
                  <a:off x="8826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292" name="Google Shape;470;p15"/>
                <p:cNvSpPr/>
                <p:nvPr/>
              </p:nvSpPr>
              <p:spPr>
                <a:xfrm>
                  <a:off x="874116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3" name="Google Shape;471;p15"/>
                <p:cNvSpPr/>
                <p:nvPr/>
              </p:nvSpPr>
              <p:spPr>
                <a:xfrm>
                  <a:off x="8655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294" name="Google Shape;472;p15"/>
            <p:cNvGrpSpPr/>
            <p:nvPr/>
          </p:nvGrpSpPr>
          <p:grpSpPr>
            <a:xfrm>
              <a:off x="8207280" y="495720"/>
              <a:ext cx="652680" cy="336960"/>
              <a:chOff x="8207280" y="495720"/>
              <a:chExt cx="652680" cy="336960"/>
            </a:xfrm>
          </p:grpSpPr>
          <p:sp>
            <p:nvSpPr>
              <p:cNvPr id="295" name="Google Shape;473;p15"/>
              <p:cNvSpPr/>
              <p:nvPr/>
            </p:nvSpPr>
            <p:spPr>
              <a:xfrm>
                <a:off x="8207280" y="508320"/>
                <a:ext cx="302760" cy="3024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302400"/>
                  <a:gd name="textAreaBottom" fmla="*/ 302760 h 302400"/>
                </a:gdLst>
                <a:ahLst/>
                <a:rect l="textAreaLeft" t="textAreaTop" r="textAreaRight" b="textAreaBottom"/>
                <a:pathLst>
                  <a:path w="218503" h="218217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296" name="Google Shape;474;p15"/>
              <p:cNvGrpSpPr/>
              <p:nvPr/>
            </p:nvGrpSpPr>
            <p:grpSpPr>
              <a:xfrm>
                <a:off x="8563320" y="495720"/>
                <a:ext cx="296640" cy="336960"/>
                <a:chOff x="8563320" y="495720"/>
                <a:chExt cx="296640" cy="336960"/>
              </a:xfrm>
            </p:grpSpPr>
            <p:grpSp>
              <p:nvGrpSpPr>
                <p:cNvPr id="297" name="Google Shape;475;p15"/>
                <p:cNvGrpSpPr/>
                <p:nvPr/>
              </p:nvGrpSpPr>
              <p:grpSpPr>
                <a:xfrm>
                  <a:off x="8563320" y="704880"/>
                  <a:ext cx="296640" cy="127800"/>
                  <a:chOff x="8563320" y="704880"/>
                  <a:chExt cx="296640" cy="127800"/>
                </a:xfrm>
              </p:grpSpPr>
              <p:sp>
                <p:nvSpPr>
                  <p:cNvPr id="298" name="Google Shape;476;p15"/>
                  <p:cNvSpPr/>
                  <p:nvPr/>
                </p:nvSpPr>
                <p:spPr>
                  <a:xfrm>
                    <a:off x="8563320" y="7318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299" name="Google Shape;477;p15"/>
                  <p:cNvSpPr/>
                  <p:nvPr/>
                </p:nvSpPr>
                <p:spPr>
                  <a:xfrm>
                    <a:off x="8563320" y="7048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300" name="Google Shape;478;p15"/>
                <p:cNvGrpSpPr/>
                <p:nvPr/>
              </p:nvGrpSpPr>
              <p:grpSpPr>
                <a:xfrm>
                  <a:off x="8563320" y="600480"/>
                  <a:ext cx="296640" cy="127800"/>
                  <a:chOff x="8563320" y="600480"/>
                  <a:chExt cx="296640" cy="127800"/>
                </a:xfrm>
              </p:grpSpPr>
              <p:sp>
                <p:nvSpPr>
                  <p:cNvPr id="301" name="Google Shape;479;p15"/>
                  <p:cNvSpPr/>
                  <p:nvPr/>
                </p:nvSpPr>
                <p:spPr>
                  <a:xfrm>
                    <a:off x="8563320" y="6274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02" name="Google Shape;480;p15"/>
                  <p:cNvSpPr/>
                  <p:nvPr/>
                </p:nvSpPr>
                <p:spPr>
                  <a:xfrm>
                    <a:off x="8563320" y="6004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303" name="Google Shape;481;p15"/>
                <p:cNvGrpSpPr/>
                <p:nvPr/>
              </p:nvGrpSpPr>
              <p:grpSpPr>
                <a:xfrm>
                  <a:off x="8563320" y="495720"/>
                  <a:ext cx="296640" cy="127800"/>
                  <a:chOff x="8563320" y="495720"/>
                  <a:chExt cx="296640" cy="127800"/>
                </a:xfrm>
              </p:grpSpPr>
              <p:sp>
                <p:nvSpPr>
                  <p:cNvPr id="304" name="Google Shape;482;p15"/>
                  <p:cNvSpPr/>
                  <p:nvPr/>
                </p:nvSpPr>
                <p:spPr>
                  <a:xfrm>
                    <a:off x="8563320" y="52272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05" name="Google Shape;483;p15"/>
                  <p:cNvSpPr/>
                  <p:nvPr/>
                </p:nvSpPr>
                <p:spPr>
                  <a:xfrm>
                    <a:off x="8563320" y="49572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498;p16"/>
          <p:cNvSpPr/>
          <p:nvPr/>
        </p:nvSpPr>
        <p:spPr>
          <a:xfrm flipH="1" rot="18336600">
            <a:off x="7371720" y="4038120"/>
            <a:ext cx="2997360" cy="2575800"/>
          </a:xfrm>
          <a:custGeom>
            <a:avLst/>
            <a:gdLst>
              <a:gd name="textAreaLeft" fmla="*/ 360 w 2997360"/>
              <a:gd name="textAreaRight" fmla="*/ 2998080 w 2997360"/>
              <a:gd name="textAreaTop" fmla="*/ 0 h 2575800"/>
              <a:gd name="textAreaBottom" fmla="*/ 2576160 h 2575800"/>
            </a:gdLst>
            <a:ahLst/>
            <a:rect l="textAreaLeft" t="textAreaTop" r="textAreaRight" b="textAreaBottom"/>
            <a:pathLst>
              <a:path w="38869" h="3033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Google Shape;499;p16"/>
          <p:cNvSpPr/>
          <p:nvPr/>
        </p:nvSpPr>
        <p:spPr>
          <a:xfrm flipH="1" rot="531600">
            <a:off x="-1621080" y="4095360"/>
            <a:ext cx="2580840" cy="2086560"/>
          </a:xfrm>
          <a:custGeom>
            <a:avLst/>
            <a:gdLst>
              <a:gd name="textAreaLeft" fmla="*/ 360 w 2580840"/>
              <a:gd name="textAreaRight" fmla="*/ 2581560 w 2580840"/>
              <a:gd name="textAreaTop" fmla="*/ 0 h 2086560"/>
              <a:gd name="textAreaBottom" fmla="*/ 2086920 h 20865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Google Shape;500;p16"/>
          <p:cNvSpPr/>
          <p:nvPr/>
        </p:nvSpPr>
        <p:spPr>
          <a:xfrm flipH="1" rot="460800">
            <a:off x="7343280" y="-1448640"/>
            <a:ext cx="3053520" cy="2468880"/>
          </a:xfrm>
          <a:custGeom>
            <a:avLst/>
            <a:gdLst>
              <a:gd name="textAreaLeft" fmla="*/ 360 w 3053520"/>
              <a:gd name="textAreaRight" fmla="*/ 3054240 w 3053520"/>
              <a:gd name="textAreaTop" fmla="*/ 0 h 2468880"/>
              <a:gd name="textAreaBottom" fmla="*/ 2469240 h 24688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11" name="Google Shape;501;p16"/>
          <p:cNvGrpSpPr/>
          <p:nvPr/>
        </p:nvGrpSpPr>
        <p:grpSpPr>
          <a:xfrm>
            <a:off x="7931880" y="177120"/>
            <a:ext cx="997560" cy="736560"/>
            <a:chOff x="7931880" y="177120"/>
            <a:chExt cx="997560" cy="736560"/>
          </a:xfrm>
        </p:grpSpPr>
        <p:grpSp>
          <p:nvGrpSpPr>
            <p:cNvPr id="312" name="Google Shape;502;p16"/>
            <p:cNvGrpSpPr/>
            <p:nvPr/>
          </p:nvGrpSpPr>
          <p:grpSpPr>
            <a:xfrm>
              <a:off x="7931880" y="177120"/>
              <a:ext cx="919440" cy="317520"/>
              <a:chOff x="7931880" y="177120"/>
              <a:chExt cx="919440" cy="317520"/>
            </a:xfrm>
          </p:grpSpPr>
          <p:sp>
            <p:nvSpPr>
              <p:cNvPr id="313" name="Google Shape;503;p16"/>
              <p:cNvSpPr/>
              <p:nvPr/>
            </p:nvSpPr>
            <p:spPr>
              <a:xfrm>
                <a:off x="7931880" y="177120"/>
                <a:ext cx="919440" cy="317520"/>
              </a:xfrm>
              <a:custGeom>
                <a:avLst/>
                <a:gdLst>
                  <a:gd name="textAreaLeft" fmla="*/ 0 w 919440"/>
                  <a:gd name="textAreaRight" fmla="*/ 919800 w 919440"/>
                  <a:gd name="textAreaTop" fmla="*/ 0 h 317520"/>
                  <a:gd name="textAreaBottom" fmla="*/ 317880 h 317520"/>
                </a:gdLst>
                <a:ahLst/>
                <a:rect l="textAreaLeft" t="textAreaTop" r="textAreaRight" b="textAreaBottom"/>
                <a:pathLst>
                  <a:path w="652843" h="225742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14" name="Google Shape;504;p16"/>
              <p:cNvSpPr/>
              <p:nvPr/>
            </p:nvSpPr>
            <p:spPr>
              <a:xfrm>
                <a:off x="8011800" y="228240"/>
                <a:ext cx="212760" cy="212760"/>
              </a:xfrm>
              <a:custGeom>
                <a:avLst/>
                <a:gdLst>
                  <a:gd name="textAreaLeft" fmla="*/ 0 w 212760"/>
                  <a:gd name="textAreaRight" fmla="*/ 213120 w 212760"/>
                  <a:gd name="textAreaTop" fmla="*/ 0 h 212760"/>
                  <a:gd name="textAreaBottom" fmla="*/ 213120 h 212760"/>
                </a:gdLst>
                <a:ahLst/>
                <a:rect l="textAreaLeft" t="textAreaTop" r="textAreaRight" b="textAreaBottom"/>
                <a:pathLst>
                  <a:path w="151161" h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315" name="Google Shape;505;p16"/>
              <p:cNvGrpSpPr/>
              <p:nvPr/>
            </p:nvGrpSpPr>
            <p:grpSpPr>
              <a:xfrm>
                <a:off x="8292960" y="234360"/>
                <a:ext cx="467280" cy="200880"/>
                <a:chOff x="8292960" y="234360"/>
                <a:chExt cx="467280" cy="200880"/>
              </a:xfrm>
            </p:grpSpPr>
            <p:sp>
              <p:nvSpPr>
                <p:cNvPr id="316" name="Google Shape;506;p16"/>
                <p:cNvSpPr/>
                <p:nvPr/>
              </p:nvSpPr>
              <p:spPr>
                <a:xfrm>
                  <a:off x="8292960" y="23436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7" name="Google Shape;507;p16"/>
                <p:cNvSpPr/>
                <p:nvPr/>
              </p:nvSpPr>
              <p:spPr>
                <a:xfrm>
                  <a:off x="8292960" y="291960"/>
                  <a:ext cx="408600" cy="28440"/>
                </a:xfrm>
                <a:custGeom>
                  <a:avLst/>
                  <a:gdLst>
                    <a:gd name="textAreaLeft" fmla="*/ 0 w 408600"/>
                    <a:gd name="textAreaRight" fmla="*/ 408960 w 4086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90322" h="20383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8" name="Google Shape;508;p16"/>
                <p:cNvSpPr/>
                <p:nvPr/>
              </p:nvSpPr>
              <p:spPr>
                <a:xfrm>
                  <a:off x="8292960" y="349200"/>
                  <a:ext cx="427680" cy="28440"/>
                </a:xfrm>
                <a:custGeom>
                  <a:avLst/>
                  <a:gdLst>
                    <a:gd name="textAreaLeft" fmla="*/ 0 w 427680"/>
                    <a:gd name="textAreaRight" fmla="*/ 428040 w 4276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03942" h="20383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9" name="Google Shape;509;p16"/>
                <p:cNvSpPr/>
                <p:nvPr/>
              </p:nvSpPr>
              <p:spPr>
                <a:xfrm>
                  <a:off x="8292960" y="406800"/>
                  <a:ext cx="241200" cy="28440"/>
                </a:xfrm>
                <a:custGeom>
                  <a:avLst/>
                  <a:gdLst>
                    <a:gd name="textAreaLeft" fmla="*/ 0 w 241200"/>
                    <a:gd name="textAreaRight" fmla="*/ 241560 w 2412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171545" h="20383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320" name="Google Shape;510;p16"/>
            <p:cNvGrpSpPr/>
            <p:nvPr/>
          </p:nvGrpSpPr>
          <p:grpSpPr>
            <a:xfrm>
              <a:off x="7931880" y="596160"/>
              <a:ext cx="919440" cy="317520"/>
              <a:chOff x="7931880" y="596160"/>
              <a:chExt cx="919440" cy="317520"/>
            </a:xfrm>
          </p:grpSpPr>
          <p:grpSp>
            <p:nvGrpSpPr>
              <p:cNvPr id="321" name="Google Shape;511;p16"/>
              <p:cNvGrpSpPr/>
              <p:nvPr/>
            </p:nvGrpSpPr>
            <p:grpSpPr>
              <a:xfrm>
                <a:off x="7931880" y="596160"/>
                <a:ext cx="919440" cy="317520"/>
                <a:chOff x="7931880" y="596160"/>
                <a:chExt cx="919440" cy="317520"/>
              </a:xfrm>
            </p:grpSpPr>
            <p:sp>
              <p:nvSpPr>
                <p:cNvPr id="322" name="Google Shape;512;p16"/>
                <p:cNvSpPr/>
                <p:nvPr/>
              </p:nvSpPr>
              <p:spPr>
                <a:xfrm>
                  <a:off x="7931880" y="596160"/>
                  <a:ext cx="919440" cy="317520"/>
                </a:xfrm>
                <a:custGeom>
                  <a:avLst/>
                  <a:gdLst>
                    <a:gd name="textAreaLeft" fmla="*/ 0 w 919440"/>
                    <a:gd name="textAreaRight" fmla="*/ 919800 w 919440"/>
                    <a:gd name="textAreaTop" fmla="*/ 0 h 317520"/>
                    <a:gd name="textAreaBottom" fmla="*/ 317880 h 317520"/>
                  </a:gdLst>
                  <a:ahLst/>
                  <a:rect l="textAreaLeft" t="textAreaTop" r="textAreaRight" b="textAreaBottom"/>
                  <a:pathLst>
                    <a:path w="652843" h="225742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23" name="Google Shape;513;p16"/>
                <p:cNvSpPr/>
                <p:nvPr/>
              </p:nvSpPr>
              <p:spPr>
                <a:xfrm>
                  <a:off x="8011800" y="647640"/>
                  <a:ext cx="212760" cy="212760"/>
                </a:xfrm>
                <a:custGeom>
                  <a:avLst/>
                  <a:gdLst>
                    <a:gd name="textAreaLeft" fmla="*/ 0 w 212760"/>
                    <a:gd name="textAreaRight" fmla="*/ 213120 w 212760"/>
                    <a:gd name="textAreaTop" fmla="*/ 0 h 212760"/>
                    <a:gd name="textAreaBottom" fmla="*/ 213120 h 212760"/>
                  </a:gdLst>
                  <a:ahLst/>
                  <a:rect l="textAreaLeft" t="textAreaTop" r="textAreaRight" b="textAreaBottom"/>
                  <a:pathLst>
                    <a:path w="151161" h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324" name="Google Shape;514;p16"/>
                <p:cNvGrpSpPr/>
                <p:nvPr/>
              </p:nvGrpSpPr>
              <p:grpSpPr>
                <a:xfrm>
                  <a:off x="8292960" y="653400"/>
                  <a:ext cx="467280" cy="200880"/>
                  <a:chOff x="8292960" y="653400"/>
                  <a:chExt cx="467280" cy="200880"/>
                </a:xfrm>
              </p:grpSpPr>
              <p:sp>
                <p:nvSpPr>
                  <p:cNvPr id="325" name="Google Shape;515;p16"/>
                  <p:cNvSpPr/>
                  <p:nvPr/>
                </p:nvSpPr>
                <p:spPr>
                  <a:xfrm>
                    <a:off x="8320320" y="653400"/>
                    <a:ext cx="394200" cy="28440"/>
                  </a:xfrm>
                  <a:custGeom>
                    <a:avLst/>
                    <a:gdLst>
                      <a:gd name="textAreaLeft" fmla="*/ 0 w 394200"/>
                      <a:gd name="textAreaRight" fmla="*/ 394560 w 394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80034" h="20383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6" name="Google Shape;516;p16"/>
                  <p:cNvSpPr/>
                  <p:nvPr/>
                </p:nvSpPr>
                <p:spPr>
                  <a:xfrm>
                    <a:off x="8292960" y="711000"/>
                    <a:ext cx="288720" cy="28440"/>
                  </a:xfrm>
                  <a:custGeom>
                    <a:avLst/>
                    <a:gdLst>
                      <a:gd name="textAreaLeft" fmla="*/ 0 w 288720"/>
                      <a:gd name="textAreaRight" fmla="*/ 289080 w 28872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05073" h="2038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7" name="Google Shape;517;p16"/>
                  <p:cNvSpPr/>
                  <p:nvPr/>
                </p:nvSpPr>
                <p:spPr>
                  <a:xfrm>
                    <a:off x="8292960" y="768240"/>
                    <a:ext cx="467280" cy="28440"/>
                  </a:xfrm>
                  <a:custGeom>
                    <a:avLst/>
                    <a:gdLst>
                      <a:gd name="textAreaLeft" fmla="*/ 0 w 467280"/>
                      <a:gd name="textAreaRight" fmla="*/ 467640 w 46728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332041" h="20383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28" name="Google Shape;518;p16"/>
                  <p:cNvSpPr/>
                  <p:nvPr/>
                </p:nvSpPr>
                <p:spPr>
                  <a:xfrm>
                    <a:off x="8292960" y="825840"/>
                    <a:ext cx="241200" cy="28440"/>
                  </a:xfrm>
                  <a:custGeom>
                    <a:avLst/>
                    <a:gdLst>
                      <a:gd name="textAreaLeft" fmla="*/ 0 w 241200"/>
                      <a:gd name="textAreaRight" fmla="*/ 241560 w 241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171545" h="20383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329" name="Google Shape;519;p16"/>
              <p:cNvSpPr/>
              <p:nvPr/>
            </p:nvSpPr>
            <p:spPr>
              <a:xfrm>
                <a:off x="8083080" y="706680"/>
                <a:ext cx="71280" cy="84960"/>
              </a:xfrm>
              <a:custGeom>
                <a:avLst/>
                <a:gdLst>
                  <a:gd name="textAreaLeft" fmla="*/ 0 w 71280"/>
                  <a:gd name="textAreaRight" fmla="*/ 71640 w 712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50734" h="60632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30" name="Google Shape;520;p16"/>
            <p:cNvGrpSpPr/>
            <p:nvPr/>
          </p:nvGrpSpPr>
          <p:grpSpPr>
            <a:xfrm>
              <a:off x="8756280" y="539640"/>
              <a:ext cx="173160" cy="112320"/>
              <a:chOff x="8756280" y="539640"/>
              <a:chExt cx="173160" cy="112320"/>
            </a:xfrm>
          </p:grpSpPr>
          <p:grpSp>
            <p:nvGrpSpPr>
              <p:cNvPr id="331" name="Google Shape;521;p16"/>
              <p:cNvGrpSpPr/>
              <p:nvPr/>
            </p:nvGrpSpPr>
            <p:grpSpPr>
              <a:xfrm>
                <a:off x="8756280" y="553320"/>
                <a:ext cx="173160" cy="89640"/>
                <a:chOff x="8756280" y="553320"/>
                <a:chExt cx="173160" cy="89640"/>
              </a:xfrm>
            </p:grpSpPr>
            <p:sp>
              <p:nvSpPr>
                <p:cNvPr id="332" name="Google Shape;522;p16"/>
                <p:cNvSpPr/>
                <p:nvPr/>
              </p:nvSpPr>
              <p:spPr>
                <a:xfrm>
                  <a:off x="8756280" y="553320"/>
                  <a:ext cx="173160" cy="89640"/>
                </a:xfrm>
                <a:custGeom>
                  <a:avLst/>
                  <a:gdLst>
                    <a:gd name="textAreaLeft" fmla="*/ 0 w 173160"/>
                    <a:gd name="textAreaRight" fmla="*/ 173520 w 173160"/>
                    <a:gd name="textAreaTop" fmla="*/ 0 h 89640"/>
                    <a:gd name="textAreaBottom" fmla="*/ 90000 h 89640"/>
                  </a:gdLst>
                  <a:ahLst/>
                  <a:rect l="textAreaLeft" t="textAreaTop" r="textAreaRight" b="textAreaBottom"/>
                  <a:pathLst>
                    <a:path w="123062" h="63817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3" name="Google Shape;523;p16"/>
                <p:cNvSpPr/>
                <p:nvPr/>
              </p:nvSpPr>
              <p:spPr>
                <a:xfrm>
                  <a:off x="8815320" y="570600"/>
                  <a:ext cx="55080" cy="55080"/>
                </a:xfrm>
                <a:custGeom>
                  <a:avLst/>
                  <a:gdLst>
                    <a:gd name="textAreaLeft" fmla="*/ 0 w 55080"/>
                    <a:gd name="textAreaRight" fmla="*/ 55440 w 55080"/>
                    <a:gd name="textAreaTop" fmla="*/ 0 h 55080"/>
                    <a:gd name="textAreaBottom" fmla="*/ 55440 h 55080"/>
                  </a:gdLst>
                  <a:ahLst/>
                  <a:rect l="textAreaLeft" t="textAreaTop" r="textAreaRight" b="textAreaBottom"/>
                  <a:pathLst>
                    <a:path w="39242" h="39243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720" bIns="27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34" name="Google Shape;524;p16"/>
              <p:cNvSpPr/>
              <p:nvPr/>
            </p:nvSpPr>
            <p:spPr>
              <a:xfrm rot="18900000">
                <a:off x="8768880" y="588960"/>
                <a:ext cx="145440" cy="13320"/>
              </a:xfrm>
              <a:custGeom>
                <a:avLst/>
                <a:gdLst>
                  <a:gd name="textAreaLeft" fmla="*/ 0 w 145440"/>
                  <a:gd name="textAreaRight" fmla="*/ 145800 w 14544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103346" h="9715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98480" y="2997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title"/>
          </p:nvPr>
        </p:nvSpPr>
        <p:spPr>
          <a:xfrm>
            <a:off x="2825640" y="10296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title"/>
          </p:nvPr>
        </p:nvSpPr>
        <p:spPr>
          <a:xfrm>
            <a:off x="4853160" y="2997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4000" spc="-1" strike="noStrike">
                <a:solidFill>
                  <a:schemeClr val="dk1"/>
                </a:solidFill>
                <a:latin typeface="Epilogue"/>
                <a:ea typeface="Epilogue"/>
              </a:rPr>
              <a:t>xx%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Google Shape;532;p17"/>
          <p:cNvSpPr/>
          <p:nvPr/>
        </p:nvSpPr>
        <p:spPr>
          <a:xfrm rot="15889200">
            <a:off x="-1869120" y="3438720"/>
            <a:ext cx="3168000" cy="2307600"/>
          </a:xfrm>
          <a:custGeom>
            <a:avLst/>
            <a:gdLst>
              <a:gd name="textAreaLeft" fmla="*/ 0 w 3168000"/>
              <a:gd name="textAreaRight" fmla="*/ 3168360 w 3168000"/>
              <a:gd name="textAreaTop" fmla="*/ 0 h 2307600"/>
              <a:gd name="textAreaBottom" fmla="*/ 2307960 h 230760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Google Shape;533;p17"/>
          <p:cNvSpPr/>
          <p:nvPr/>
        </p:nvSpPr>
        <p:spPr>
          <a:xfrm rot="21304800">
            <a:off x="7350120" y="3902760"/>
            <a:ext cx="3168000" cy="2561760"/>
          </a:xfrm>
          <a:custGeom>
            <a:avLst/>
            <a:gdLst>
              <a:gd name="textAreaLeft" fmla="*/ 0 w 3168000"/>
              <a:gd name="textAreaRight" fmla="*/ 3168360 w 3168000"/>
              <a:gd name="textAreaTop" fmla="*/ 0 h 2561760"/>
              <a:gd name="textAreaBottom" fmla="*/ 2562120 h 25617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Google Shape;536;p18"/>
          <p:cNvSpPr/>
          <p:nvPr/>
        </p:nvSpPr>
        <p:spPr>
          <a:xfrm flipH="1" rot="337800">
            <a:off x="8211600" y="3187080"/>
            <a:ext cx="3158280" cy="3518280"/>
          </a:xfrm>
          <a:custGeom>
            <a:avLst/>
            <a:gdLst>
              <a:gd name="textAreaLeft" fmla="*/ -360 w 3158280"/>
              <a:gd name="textAreaRight" fmla="*/ 3158280 w 3158280"/>
              <a:gd name="textAreaTop" fmla="*/ 0 h 3518280"/>
              <a:gd name="textAreaBottom" fmla="*/ 3518640 h 351828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44" name="Google Shape;537;p18"/>
          <p:cNvGrpSpPr/>
          <p:nvPr/>
        </p:nvGrpSpPr>
        <p:grpSpPr>
          <a:xfrm>
            <a:off x="90360" y="4214520"/>
            <a:ext cx="515520" cy="778680"/>
            <a:chOff x="90360" y="4214520"/>
            <a:chExt cx="515520" cy="778680"/>
          </a:xfrm>
        </p:grpSpPr>
        <p:grpSp>
          <p:nvGrpSpPr>
            <p:cNvPr id="345" name="Google Shape;538;p18"/>
            <p:cNvGrpSpPr/>
            <p:nvPr/>
          </p:nvGrpSpPr>
          <p:grpSpPr>
            <a:xfrm>
              <a:off x="216000" y="4214520"/>
              <a:ext cx="389880" cy="663840"/>
              <a:chOff x="216000" y="4214520"/>
              <a:chExt cx="389880" cy="663840"/>
            </a:xfrm>
          </p:grpSpPr>
          <p:sp>
            <p:nvSpPr>
              <p:cNvPr id="346" name="Google Shape;539;p18"/>
              <p:cNvSpPr/>
              <p:nvPr/>
            </p:nvSpPr>
            <p:spPr>
              <a:xfrm>
                <a:off x="216000" y="4214520"/>
                <a:ext cx="389880" cy="663840"/>
              </a:xfrm>
              <a:custGeom>
                <a:avLst/>
                <a:gdLst>
                  <a:gd name="textAreaLeft" fmla="*/ 0 w 389880"/>
                  <a:gd name="textAreaRight" fmla="*/ 39024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6" h="746664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347" name="Google Shape;540;p18"/>
              <p:cNvGrpSpPr/>
              <p:nvPr/>
            </p:nvGrpSpPr>
            <p:grpSpPr>
              <a:xfrm>
                <a:off x="271800" y="4300560"/>
                <a:ext cx="279000" cy="255960"/>
                <a:chOff x="271800" y="4300560"/>
                <a:chExt cx="279000" cy="255960"/>
              </a:xfrm>
            </p:grpSpPr>
            <p:sp>
              <p:nvSpPr>
                <p:cNvPr id="348" name="Google Shape;541;p18"/>
                <p:cNvSpPr/>
                <p:nvPr/>
              </p:nvSpPr>
              <p:spPr>
                <a:xfrm>
                  <a:off x="271800" y="43005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49" name="Google Shape;542;p18"/>
                <p:cNvSpPr/>
                <p:nvPr/>
              </p:nvSpPr>
              <p:spPr>
                <a:xfrm>
                  <a:off x="271800" y="43480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0" name="Google Shape;543;p18"/>
                <p:cNvSpPr/>
                <p:nvPr/>
              </p:nvSpPr>
              <p:spPr>
                <a:xfrm>
                  <a:off x="271800" y="43952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1" name="Google Shape;544;p18"/>
                <p:cNvSpPr/>
                <p:nvPr/>
              </p:nvSpPr>
              <p:spPr>
                <a:xfrm>
                  <a:off x="271800" y="44431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2" name="Google Shape;545;p18"/>
                <p:cNvSpPr/>
                <p:nvPr/>
              </p:nvSpPr>
              <p:spPr>
                <a:xfrm>
                  <a:off x="271800" y="44902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3" name="Google Shape;546;p18"/>
                <p:cNvSpPr/>
                <p:nvPr/>
              </p:nvSpPr>
              <p:spPr>
                <a:xfrm>
                  <a:off x="271800" y="453780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54" name="Google Shape;547;p18"/>
              <p:cNvGrpSpPr/>
              <p:nvPr/>
            </p:nvGrpSpPr>
            <p:grpSpPr>
              <a:xfrm>
                <a:off x="271800" y="4633560"/>
                <a:ext cx="279000" cy="160920"/>
                <a:chOff x="271800" y="4633560"/>
                <a:chExt cx="279000" cy="160920"/>
              </a:xfrm>
            </p:grpSpPr>
            <p:sp>
              <p:nvSpPr>
                <p:cNvPr id="355" name="Google Shape;548;p18"/>
                <p:cNvSpPr/>
                <p:nvPr/>
              </p:nvSpPr>
              <p:spPr>
                <a:xfrm>
                  <a:off x="271800" y="46335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6" name="Google Shape;549;p18"/>
                <p:cNvSpPr/>
                <p:nvPr/>
              </p:nvSpPr>
              <p:spPr>
                <a:xfrm>
                  <a:off x="271800" y="46810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7" name="Google Shape;550;p18"/>
                <p:cNvSpPr/>
                <p:nvPr/>
              </p:nvSpPr>
              <p:spPr>
                <a:xfrm>
                  <a:off x="271800" y="47286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58" name="Google Shape;551;p18"/>
                <p:cNvSpPr/>
                <p:nvPr/>
              </p:nvSpPr>
              <p:spPr>
                <a:xfrm>
                  <a:off x="271800" y="477576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59" name="Google Shape;552;p18"/>
              <p:cNvSpPr/>
              <p:nvPr/>
            </p:nvSpPr>
            <p:spPr>
              <a:xfrm>
                <a:off x="506160" y="4214520"/>
                <a:ext cx="99720" cy="9972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4" h="112585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360" name="Google Shape;553;p18"/>
            <p:cNvGrpSpPr/>
            <p:nvPr/>
          </p:nvGrpSpPr>
          <p:grpSpPr>
            <a:xfrm>
              <a:off x="90360" y="4329360"/>
              <a:ext cx="389880" cy="663840"/>
              <a:chOff x="90360" y="4329360"/>
              <a:chExt cx="389880" cy="663840"/>
            </a:xfrm>
          </p:grpSpPr>
          <p:sp>
            <p:nvSpPr>
              <p:cNvPr id="361" name="Google Shape;554;p18"/>
              <p:cNvSpPr/>
              <p:nvPr/>
            </p:nvSpPr>
            <p:spPr>
              <a:xfrm>
                <a:off x="90360" y="4329360"/>
                <a:ext cx="389880" cy="663840"/>
              </a:xfrm>
              <a:custGeom>
                <a:avLst/>
                <a:gdLst>
                  <a:gd name="textAreaLeft" fmla="*/ 0 w 389880"/>
                  <a:gd name="textAreaRight" fmla="*/ 390240 w 389880"/>
                  <a:gd name="textAreaTop" fmla="*/ 0 h 663840"/>
                  <a:gd name="textAreaBottom" fmla="*/ 664200 h 663840"/>
                </a:gdLst>
                <a:ahLst/>
                <a:rect l="textAreaLeft" t="textAreaTop" r="textAreaRight" b="textAreaBottom"/>
                <a:pathLst>
                  <a:path w="438817" h="746569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362" name="Google Shape;555;p18"/>
              <p:cNvGrpSpPr/>
              <p:nvPr/>
            </p:nvGrpSpPr>
            <p:grpSpPr>
              <a:xfrm>
                <a:off x="145800" y="4415400"/>
                <a:ext cx="279000" cy="256320"/>
                <a:chOff x="145800" y="4415400"/>
                <a:chExt cx="279000" cy="256320"/>
              </a:xfrm>
            </p:grpSpPr>
            <p:sp>
              <p:nvSpPr>
                <p:cNvPr id="363" name="Google Shape;556;p18"/>
                <p:cNvSpPr/>
                <p:nvPr/>
              </p:nvSpPr>
              <p:spPr>
                <a:xfrm>
                  <a:off x="145800" y="44154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4" name="Google Shape;557;p18"/>
                <p:cNvSpPr/>
                <p:nvPr/>
              </p:nvSpPr>
              <p:spPr>
                <a:xfrm>
                  <a:off x="145800" y="44629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5" name="Google Shape;558;p18"/>
                <p:cNvSpPr/>
                <p:nvPr/>
              </p:nvSpPr>
              <p:spPr>
                <a:xfrm>
                  <a:off x="145800" y="45104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6" name="Google Shape;559;p18"/>
                <p:cNvSpPr/>
                <p:nvPr/>
              </p:nvSpPr>
              <p:spPr>
                <a:xfrm>
                  <a:off x="145800" y="455796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7" name="Google Shape;560;p18"/>
                <p:cNvSpPr/>
                <p:nvPr/>
              </p:nvSpPr>
              <p:spPr>
                <a:xfrm>
                  <a:off x="145800" y="460548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68" name="Google Shape;561;p18"/>
                <p:cNvSpPr/>
                <p:nvPr/>
              </p:nvSpPr>
              <p:spPr>
                <a:xfrm>
                  <a:off x="145800" y="465300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369" name="Google Shape;562;p18"/>
              <p:cNvGrpSpPr/>
              <p:nvPr/>
            </p:nvGrpSpPr>
            <p:grpSpPr>
              <a:xfrm>
                <a:off x="145800" y="4748400"/>
                <a:ext cx="279000" cy="161280"/>
                <a:chOff x="145800" y="4748400"/>
                <a:chExt cx="279000" cy="161280"/>
              </a:xfrm>
            </p:grpSpPr>
            <p:sp>
              <p:nvSpPr>
                <p:cNvPr id="370" name="Google Shape;563;p18"/>
                <p:cNvSpPr/>
                <p:nvPr/>
              </p:nvSpPr>
              <p:spPr>
                <a:xfrm>
                  <a:off x="145800" y="474840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1" name="Google Shape;564;p18"/>
                <p:cNvSpPr/>
                <p:nvPr/>
              </p:nvSpPr>
              <p:spPr>
                <a:xfrm>
                  <a:off x="145800" y="479592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2" name="Google Shape;565;p18"/>
                <p:cNvSpPr/>
                <p:nvPr/>
              </p:nvSpPr>
              <p:spPr>
                <a:xfrm>
                  <a:off x="145800" y="4843440"/>
                  <a:ext cx="279000" cy="18720"/>
                </a:xfrm>
                <a:custGeom>
                  <a:avLst/>
                  <a:gdLst>
                    <a:gd name="textAreaLeft" fmla="*/ 0 w 279000"/>
                    <a:gd name="textAreaRight" fmla="*/ 279360 w 2790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313848" h="21431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73" name="Google Shape;566;p18"/>
                <p:cNvSpPr/>
                <p:nvPr/>
              </p:nvSpPr>
              <p:spPr>
                <a:xfrm>
                  <a:off x="145800" y="4890960"/>
                  <a:ext cx="163800" cy="1872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8720"/>
                    <a:gd name="textAreaBottom" fmla="*/ 19080 h 18720"/>
                  </a:gdLst>
                  <a:ahLst/>
                  <a:rect l="textAreaLeft" t="textAreaTop" r="textAreaRight" b="textAreaBottom"/>
                  <a:pathLst>
                    <a:path w="184689" h="21431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9360" bIns="93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374" name="Google Shape;567;p18"/>
              <p:cNvSpPr/>
              <p:nvPr/>
            </p:nvSpPr>
            <p:spPr>
              <a:xfrm>
                <a:off x="380160" y="4329360"/>
                <a:ext cx="99720" cy="9972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99720"/>
                  <a:gd name="textAreaBottom" fmla="*/ 100080 h 99720"/>
                </a:gdLst>
                <a:ahLst/>
                <a:rect l="textAreaLeft" t="textAreaTop" r="textAreaRight" b="textAreaBottom"/>
                <a:pathLst>
                  <a:path w="112586" h="112585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75" name="Google Shape;568;p18"/>
          <p:cNvSpPr/>
          <p:nvPr/>
        </p:nvSpPr>
        <p:spPr>
          <a:xfrm flipH="1" rot="17943000">
            <a:off x="-1404360" y="-738000"/>
            <a:ext cx="2745360" cy="1627560"/>
          </a:xfrm>
          <a:custGeom>
            <a:avLst/>
            <a:gdLst>
              <a:gd name="textAreaLeft" fmla="*/ -360 w 2745360"/>
              <a:gd name="textAreaRight" fmla="*/ 2745360 w 2745360"/>
              <a:gd name="textAreaTop" fmla="*/ 0 h 1627560"/>
              <a:gd name="textAreaBottom" fmla="*/ 1627920 h 162756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6" name="Google Shape;569;p18"/>
          <p:cNvGrpSpPr/>
          <p:nvPr/>
        </p:nvGrpSpPr>
        <p:grpSpPr>
          <a:xfrm>
            <a:off x="8115120" y="266760"/>
            <a:ext cx="829800" cy="750600"/>
            <a:chOff x="8115120" y="266760"/>
            <a:chExt cx="829800" cy="750600"/>
          </a:xfrm>
        </p:grpSpPr>
        <p:grpSp>
          <p:nvGrpSpPr>
            <p:cNvPr id="377" name="Google Shape;570;p18"/>
            <p:cNvGrpSpPr/>
            <p:nvPr/>
          </p:nvGrpSpPr>
          <p:grpSpPr>
            <a:xfrm>
              <a:off x="8115120" y="266760"/>
              <a:ext cx="829800" cy="750600"/>
              <a:chOff x="8115120" y="266760"/>
              <a:chExt cx="829800" cy="750600"/>
            </a:xfrm>
          </p:grpSpPr>
          <p:sp>
            <p:nvSpPr>
              <p:cNvPr id="378" name="Google Shape;571;p18"/>
              <p:cNvSpPr/>
              <p:nvPr/>
            </p:nvSpPr>
            <p:spPr>
              <a:xfrm>
                <a:off x="8115120" y="266760"/>
                <a:ext cx="829800" cy="750600"/>
              </a:xfrm>
              <a:custGeom>
                <a:avLst/>
                <a:gdLst>
                  <a:gd name="textAreaLeft" fmla="*/ 0 w 829800"/>
                  <a:gd name="textAreaRight" fmla="*/ 830160 w 829800"/>
                  <a:gd name="textAreaTop" fmla="*/ 0 h 750600"/>
                  <a:gd name="textAreaBottom" fmla="*/ 750960 h 750600"/>
                </a:gdLst>
                <a:ahLst/>
                <a:rect l="textAreaLeft" t="textAreaTop" r="textAreaRight" b="textAreaBottom"/>
                <a:pathLst>
                  <a:path w="598074" h="54111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379" name="Google Shape;572;p18"/>
              <p:cNvGrpSpPr/>
              <p:nvPr/>
            </p:nvGrpSpPr>
            <p:grpSpPr>
              <a:xfrm>
                <a:off x="8655480" y="309960"/>
                <a:ext cx="228240" cy="57240"/>
                <a:chOff x="8655480" y="309960"/>
                <a:chExt cx="228240" cy="57240"/>
              </a:xfrm>
            </p:grpSpPr>
            <p:sp>
              <p:nvSpPr>
                <p:cNvPr id="380" name="Google Shape;573;p18"/>
                <p:cNvSpPr/>
                <p:nvPr/>
              </p:nvSpPr>
              <p:spPr>
                <a:xfrm>
                  <a:off x="8826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381" name="Google Shape;574;p18"/>
                <p:cNvSpPr/>
                <p:nvPr/>
              </p:nvSpPr>
              <p:spPr>
                <a:xfrm>
                  <a:off x="874116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2" name="Google Shape;575;p18"/>
                <p:cNvSpPr/>
                <p:nvPr/>
              </p:nvSpPr>
              <p:spPr>
                <a:xfrm>
                  <a:off x="8655480" y="309960"/>
                  <a:ext cx="57240" cy="57240"/>
                </a:xfrm>
                <a:custGeom>
                  <a:avLst/>
                  <a:gdLst>
                    <a:gd name="textAreaLeft" fmla="*/ 0 w 57240"/>
                    <a:gd name="textAreaRight" fmla="*/ 57600 w 57240"/>
                    <a:gd name="textAreaTop" fmla="*/ 0 h 57240"/>
                    <a:gd name="textAreaBottom" fmla="*/ 57600 h 5724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0" bIns="288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383" name="Google Shape;576;p18"/>
            <p:cNvGrpSpPr/>
            <p:nvPr/>
          </p:nvGrpSpPr>
          <p:grpSpPr>
            <a:xfrm>
              <a:off x="8207280" y="495720"/>
              <a:ext cx="652680" cy="336960"/>
              <a:chOff x="8207280" y="495720"/>
              <a:chExt cx="652680" cy="336960"/>
            </a:xfrm>
          </p:grpSpPr>
          <p:sp>
            <p:nvSpPr>
              <p:cNvPr id="384" name="Google Shape;577;p18"/>
              <p:cNvSpPr/>
              <p:nvPr/>
            </p:nvSpPr>
            <p:spPr>
              <a:xfrm>
                <a:off x="8207280" y="508320"/>
                <a:ext cx="302760" cy="302400"/>
              </a:xfrm>
              <a:custGeom>
                <a:avLst/>
                <a:gdLst>
                  <a:gd name="textAreaLeft" fmla="*/ 0 w 302760"/>
                  <a:gd name="textAreaRight" fmla="*/ 303120 w 302760"/>
                  <a:gd name="textAreaTop" fmla="*/ 0 h 302400"/>
                  <a:gd name="textAreaBottom" fmla="*/ 302760 h 302400"/>
                </a:gdLst>
                <a:ahLst/>
                <a:rect l="textAreaLeft" t="textAreaTop" r="textAreaRight" b="textAreaBottom"/>
                <a:pathLst>
                  <a:path w="218503" h="218217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385" name="Google Shape;578;p18"/>
              <p:cNvGrpSpPr/>
              <p:nvPr/>
            </p:nvGrpSpPr>
            <p:grpSpPr>
              <a:xfrm>
                <a:off x="8563320" y="495720"/>
                <a:ext cx="296640" cy="336960"/>
                <a:chOff x="8563320" y="495720"/>
                <a:chExt cx="296640" cy="336960"/>
              </a:xfrm>
            </p:grpSpPr>
            <p:grpSp>
              <p:nvGrpSpPr>
                <p:cNvPr id="386" name="Google Shape;579;p18"/>
                <p:cNvGrpSpPr/>
                <p:nvPr/>
              </p:nvGrpSpPr>
              <p:grpSpPr>
                <a:xfrm>
                  <a:off x="8563320" y="704880"/>
                  <a:ext cx="296640" cy="127800"/>
                  <a:chOff x="8563320" y="704880"/>
                  <a:chExt cx="296640" cy="127800"/>
                </a:xfrm>
              </p:grpSpPr>
              <p:sp>
                <p:nvSpPr>
                  <p:cNvPr id="387" name="Google Shape;580;p18"/>
                  <p:cNvSpPr/>
                  <p:nvPr/>
                </p:nvSpPr>
                <p:spPr>
                  <a:xfrm>
                    <a:off x="8563320" y="7318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88" name="Google Shape;581;p18"/>
                  <p:cNvSpPr/>
                  <p:nvPr/>
                </p:nvSpPr>
                <p:spPr>
                  <a:xfrm>
                    <a:off x="8563320" y="7048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389" name="Google Shape;582;p18"/>
                <p:cNvGrpSpPr/>
                <p:nvPr/>
              </p:nvGrpSpPr>
              <p:grpSpPr>
                <a:xfrm>
                  <a:off x="8563320" y="600480"/>
                  <a:ext cx="296640" cy="127800"/>
                  <a:chOff x="8563320" y="600480"/>
                  <a:chExt cx="296640" cy="127800"/>
                </a:xfrm>
              </p:grpSpPr>
              <p:sp>
                <p:nvSpPr>
                  <p:cNvPr id="390" name="Google Shape;583;p18"/>
                  <p:cNvSpPr/>
                  <p:nvPr/>
                </p:nvSpPr>
                <p:spPr>
                  <a:xfrm>
                    <a:off x="8563320" y="62748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1" name="Google Shape;584;p18"/>
                  <p:cNvSpPr/>
                  <p:nvPr/>
                </p:nvSpPr>
                <p:spPr>
                  <a:xfrm>
                    <a:off x="8563320" y="60048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392" name="Google Shape;585;p18"/>
                <p:cNvGrpSpPr/>
                <p:nvPr/>
              </p:nvGrpSpPr>
              <p:grpSpPr>
                <a:xfrm>
                  <a:off x="8563320" y="495720"/>
                  <a:ext cx="296640" cy="127800"/>
                  <a:chOff x="8563320" y="495720"/>
                  <a:chExt cx="296640" cy="127800"/>
                </a:xfrm>
              </p:grpSpPr>
              <p:sp>
                <p:nvSpPr>
                  <p:cNvPr id="393" name="Google Shape;586;p18"/>
                  <p:cNvSpPr/>
                  <p:nvPr/>
                </p:nvSpPr>
                <p:spPr>
                  <a:xfrm>
                    <a:off x="8563320" y="522720"/>
                    <a:ext cx="296640" cy="10080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100800"/>
                      <a:gd name="textAreaBottom" fmla="*/ 101160 h 100800"/>
                    </a:gdLst>
                    <a:ahLst/>
                    <a:rect l="textAreaLeft" t="textAreaTop" r="textAreaRight" b="textAreaBottom"/>
                    <a:pathLst>
                      <a:path w="213931" h="72866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394" name="Google Shape;587;p18"/>
                  <p:cNvSpPr/>
                  <p:nvPr/>
                </p:nvSpPr>
                <p:spPr>
                  <a:xfrm>
                    <a:off x="8563320" y="495720"/>
                    <a:ext cx="296640" cy="53640"/>
                  </a:xfrm>
                  <a:custGeom>
                    <a:avLst/>
                    <a:gdLst>
                      <a:gd name="textAreaLeft" fmla="*/ 0 w 296640"/>
                      <a:gd name="textAreaRight" fmla="*/ 297000 w 296640"/>
                      <a:gd name="textAreaTop" fmla="*/ 0 h 53640"/>
                      <a:gd name="textAreaBottom" fmla="*/ 54000 h 53640"/>
                    </a:gdLst>
                    <a:ahLst/>
                    <a:rect l="textAreaLeft" t="textAreaTop" r="textAreaRight" b="textAreaBottom"/>
                    <a:pathLst>
                      <a:path w="213931" h="3886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7000" bIns="270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702;p26"/>
          <p:cNvSpPr/>
          <p:nvPr/>
        </p:nvSpPr>
        <p:spPr>
          <a:xfrm rot="1053600">
            <a:off x="4909680" y="420840"/>
            <a:ext cx="4314600" cy="4418280"/>
          </a:xfrm>
          <a:custGeom>
            <a:avLst/>
            <a:gdLst>
              <a:gd name="textAreaLeft" fmla="*/ 0 w 4314600"/>
              <a:gd name="textAreaRight" fmla="*/ 4314960 w 4314600"/>
              <a:gd name="textAreaTop" fmla="*/ 0 h 4418280"/>
              <a:gd name="textAreaBottom" fmla="*/ 4418640 h 4418280"/>
            </a:gdLst>
            <a:ahLst/>
            <a:rect l="textAreaLeft" t="textAreaTop" r="textAreaRight" b="textAreaBottom"/>
            <a:pathLst>
              <a:path w="45721" h="44028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713160" y="1144440"/>
            <a:ext cx="4506840" cy="237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chemeClr val="dk1"/>
                </a:solidFill>
                <a:latin typeface="Epilogue"/>
                <a:ea typeface="Epilogue"/>
              </a:rPr>
              <a:t>Ataques em Sistemas Distribuídos: Um panorama geral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 type="subTitle"/>
          </p:nvPr>
        </p:nvSpPr>
        <p:spPr>
          <a:xfrm>
            <a:off x="713160" y="3523320"/>
            <a:ext cx="4111920" cy="47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Lato"/>
                <a:ea typeface="Lato"/>
              </a:rPr>
              <a:t>Análise das principais ameaças e medidas de segurança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2" name="Google Shape;705;p26"/>
          <p:cNvGrpSpPr/>
          <p:nvPr/>
        </p:nvGrpSpPr>
        <p:grpSpPr>
          <a:xfrm>
            <a:off x="5631840" y="1764000"/>
            <a:ext cx="2961360" cy="1992600"/>
            <a:chOff x="5631840" y="1764000"/>
            <a:chExt cx="2961360" cy="1992600"/>
          </a:xfrm>
        </p:grpSpPr>
        <p:grpSp>
          <p:nvGrpSpPr>
            <p:cNvPr id="843" name="Google Shape;706;p26"/>
            <p:cNvGrpSpPr/>
            <p:nvPr/>
          </p:nvGrpSpPr>
          <p:grpSpPr>
            <a:xfrm>
              <a:off x="6590880" y="3396600"/>
              <a:ext cx="1042920" cy="360000"/>
              <a:chOff x="6590880" y="3396600"/>
              <a:chExt cx="1042920" cy="360000"/>
            </a:xfrm>
          </p:grpSpPr>
          <p:sp>
            <p:nvSpPr>
              <p:cNvPr id="844" name="Google Shape;707;p26"/>
              <p:cNvSpPr/>
              <p:nvPr/>
            </p:nvSpPr>
            <p:spPr>
              <a:xfrm>
                <a:off x="6894360" y="3396600"/>
                <a:ext cx="435600" cy="320040"/>
              </a:xfrm>
              <a:custGeom>
                <a:avLst/>
                <a:gdLst>
                  <a:gd name="textAreaLeft" fmla="*/ 0 w 435600"/>
                  <a:gd name="textAreaRight" fmla="*/ 435960 w 435600"/>
                  <a:gd name="textAreaTop" fmla="*/ 0 h 320040"/>
                  <a:gd name="textAreaBottom" fmla="*/ 320400 h 320040"/>
                </a:gdLst>
                <a:ahLst/>
                <a:rect l="textAreaLeft" t="textAreaTop" r="textAreaRight" b="textAreaBottom"/>
                <a:pathLst>
                  <a:path w="396621" h="291274">
                    <a:moveTo>
                      <a:pt x="396621" y="0"/>
                    </a:moveTo>
                    <a:lnTo>
                      <a:pt x="396621" y="291274"/>
                    </a:lnTo>
                    <a:lnTo>
                      <a:pt x="0" y="291274"/>
                    </a:lnTo>
                    <a:lnTo>
                      <a:pt x="0" y="0"/>
                    </a:lnTo>
                    <a:lnTo>
                      <a:pt x="140304" y="0"/>
                    </a:lnTo>
                    <a:lnTo>
                      <a:pt x="140304" y="140017"/>
                    </a:lnTo>
                    <a:cubicBezTo>
                      <a:pt x="140304" y="171926"/>
                      <a:pt x="166402" y="198120"/>
                      <a:pt x="198311" y="198120"/>
                    </a:cubicBezTo>
                    <a:cubicBezTo>
                      <a:pt x="230220" y="198120"/>
                      <a:pt x="256413" y="171926"/>
                      <a:pt x="256413" y="140017"/>
                    </a:cubicBezTo>
                    <a:lnTo>
                      <a:pt x="256413" y="0"/>
                    </a:lnTo>
                    <a:lnTo>
                      <a:pt x="396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45" name="Google Shape;708;p26"/>
              <p:cNvSpPr/>
              <p:nvPr/>
            </p:nvSpPr>
            <p:spPr>
              <a:xfrm>
                <a:off x="6894360" y="3396600"/>
                <a:ext cx="154080" cy="64440"/>
              </a:xfrm>
              <a:custGeom>
                <a:avLst/>
                <a:gdLst>
                  <a:gd name="textAreaLeft" fmla="*/ 0 w 154080"/>
                  <a:gd name="textAreaRight" fmla="*/ 154440 w 15408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140303" h="59054">
                    <a:moveTo>
                      <a:pt x="0" y="0"/>
                    </a:moveTo>
                    <a:lnTo>
                      <a:pt x="140304" y="0"/>
                    </a:lnTo>
                    <a:lnTo>
                      <a:pt x="140304" y="59055"/>
                    </a:lnTo>
                    <a:lnTo>
                      <a:pt x="0" y="428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32400" bIns="324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46" name="Google Shape;709;p26"/>
              <p:cNvSpPr/>
              <p:nvPr/>
            </p:nvSpPr>
            <p:spPr>
              <a:xfrm>
                <a:off x="7176600" y="3396600"/>
                <a:ext cx="153720" cy="9684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96840"/>
                  <a:gd name="textAreaBottom" fmla="*/ 97200 h 96840"/>
                </a:gdLst>
                <a:ahLst/>
                <a:rect l="textAreaLeft" t="textAreaTop" r="textAreaRight" b="textAreaBottom"/>
                <a:pathLst>
                  <a:path w="140207" h="88391">
                    <a:moveTo>
                      <a:pt x="140208" y="0"/>
                    </a:moveTo>
                    <a:lnTo>
                      <a:pt x="140208" y="88392"/>
                    </a:lnTo>
                    <a:lnTo>
                      <a:pt x="0" y="72295"/>
                    </a:lnTo>
                    <a:lnTo>
                      <a:pt x="0" y="0"/>
                    </a:lnTo>
                    <a:lnTo>
                      <a:pt x="14020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47" name="Google Shape;710;p26"/>
              <p:cNvSpPr/>
              <p:nvPr/>
            </p:nvSpPr>
            <p:spPr>
              <a:xfrm>
                <a:off x="6590880" y="3713400"/>
                <a:ext cx="1042920" cy="43200"/>
              </a:xfrm>
              <a:custGeom>
                <a:avLst/>
                <a:gdLst>
                  <a:gd name="textAreaLeft" fmla="*/ 0 w 1042920"/>
                  <a:gd name="textAreaRight" fmla="*/ 1043280 w 1042920"/>
                  <a:gd name="textAreaTop" fmla="*/ 0 h 43200"/>
                  <a:gd name="textAreaBottom" fmla="*/ 43560 h 43200"/>
                </a:gdLst>
                <a:ahLst/>
                <a:rect l="textAreaLeft" t="textAreaTop" r="textAreaRight" b="textAreaBottom"/>
                <a:pathLst>
                  <a:path w="948880" h="39528">
                    <a:moveTo>
                      <a:pt x="0" y="0"/>
                    </a:moveTo>
                    <a:lnTo>
                      <a:pt x="948880" y="0"/>
                    </a:lnTo>
                    <a:lnTo>
                      <a:pt x="948880" y="39529"/>
                    </a:lnTo>
                    <a:lnTo>
                      <a:pt x="0" y="3952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1600" bIns="21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848" name="Google Shape;711;p26"/>
            <p:cNvSpPr/>
            <p:nvPr/>
          </p:nvSpPr>
          <p:spPr>
            <a:xfrm>
              <a:off x="5631840" y="1764000"/>
              <a:ext cx="2961360" cy="1668240"/>
            </a:xfrm>
            <a:custGeom>
              <a:avLst/>
              <a:gdLst>
                <a:gd name="textAreaLeft" fmla="*/ 0 w 2961360"/>
                <a:gd name="textAreaRight" fmla="*/ 2961720 w 2961360"/>
                <a:gd name="textAreaTop" fmla="*/ 0 h 1668240"/>
                <a:gd name="textAreaBottom" fmla="*/ 1668600 h 1668240"/>
              </a:gdLst>
              <a:ahLst/>
              <a:rect l="textAreaLeft" t="textAreaTop" r="textAreaRight" b="textAreaBottom"/>
              <a:pathLst>
                <a:path w="2693384" h="1517428">
                  <a:moveTo>
                    <a:pt x="2693384" y="107442"/>
                  </a:moveTo>
                  <a:lnTo>
                    <a:pt x="2693384" y="1409890"/>
                  </a:lnTo>
                  <a:cubicBezTo>
                    <a:pt x="2693384" y="1469231"/>
                    <a:pt x="2645283" y="1517428"/>
                    <a:pt x="2585847" y="1517428"/>
                  </a:cubicBezTo>
                  <a:lnTo>
                    <a:pt x="107537" y="1517428"/>
                  </a:lnTo>
                  <a:cubicBezTo>
                    <a:pt x="48101" y="1517428"/>
                    <a:pt x="0" y="1469231"/>
                    <a:pt x="0" y="1409890"/>
                  </a:cubicBezTo>
                  <a:lnTo>
                    <a:pt x="0" y="107442"/>
                  </a:lnTo>
                  <a:cubicBezTo>
                    <a:pt x="0" y="48101"/>
                    <a:pt x="48101" y="0"/>
                    <a:pt x="107537" y="0"/>
                  </a:cubicBezTo>
                  <a:lnTo>
                    <a:pt x="2585847" y="0"/>
                  </a:lnTo>
                  <a:cubicBezTo>
                    <a:pt x="2645283" y="0"/>
                    <a:pt x="2693384" y="48101"/>
                    <a:pt x="2693384" y="107442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9" name="Google Shape;712;p26"/>
            <p:cNvSpPr/>
            <p:nvPr/>
          </p:nvSpPr>
          <p:spPr>
            <a:xfrm>
              <a:off x="5631840" y="1912680"/>
              <a:ext cx="2961360" cy="1344600"/>
            </a:xfrm>
            <a:custGeom>
              <a:avLst/>
              <a:gdLst>
                <a:gd name="textAreaLeft" fmla="*/ 0 w 2961360"/>
                <a:gd name="textAreaRight" fmla="*/ 2961720 w 2961360"/>
                <a:gd name="textAreaTop" fmla="*/ 0 h 1344600"/>
                <a:gd name="textAreaBottom" fmla="*/ 1344960 h 1344600"/>
              </a:gdLst>
              <a:ahLst/>
              <a:rect l="textAreaLeft" t="textAreaTop" r="textAreaRight" b="textAreaBottom"/>
              <a:pathLst>
                <a:path w="2693384" h="1223295">
                  <a:moveTo>
                    <a:pt x="0" y="0"/>
                  </a:moveTo>
                  <a:lnTo>
                    <a:pt x="2693384" y="0"/>
                  </a:lnTo>
                  <a:lnTo>
                    <a:pt x="2693384" y="1223296"/>
                  </a:lnTo>
                  <a:lnTo>
                    <a:pt x="0" y="1223296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0" name="Google Shape;713;p26"/>
            <p:cNvSpPr/>
            <p:nvPr/>
          </p:nvSpPr>
          <p:spPr>
            <a:xfrm>
              <a:off x="7070760" y="3302280"/>
              <a:ext cx="83160" cy="8316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83160"/>
                <a:gd name="textAreaBottom" fmla="*/ 83520 h 83160"/>
              </a:gdLst>
              <a:ahLst/>
              <a:rect l="textAreaLeft" t="textAreaTop" r="textAreaRight" b="textAreaBottom"/>
              <a:pathLst>
                <a:path w="76009" h="76009">
                  <a:moveTo>
                    <a:pt x="76009" y="38005"/>
                  </a:moveTo>
                  <a:cubicBezTo>
                    <a:pt x="76009" y="58960"/>
                    <a:pt x="59055" y="76010"/>
                    <a:pt x="38005" y="76010"/>
                  </a:cubicBezTo>
                  <a:cubicBezTo>
                    <a:pt x="16955" y="76010"/>
                    <a:pt x="0" y="59055"/>
                    <a:pt x="0" y="38005"/>
                  </a:cubicBezTo>
                  <a:cubicBezTo>
                    <a:pt x="0" y="16954"/>
                    <a:pt x="16955" y="0"/>
                    <a:pt x="38005" y="0"/>
                  </a:cubicBezTo>
                  <a:cubicBezTo>
                    <a:pt x="59055" y="0"/>
                    <a:pt x="76009" y="16954"/>
                    <a:pt x="76009" y="38005"/>
                  </a:cubicBezTo>
                  <a:close/>
                </a:path>
              </a:pathLst>
            </a:custGeom>
            <a:solidFill>
              <a:srgbClr val="42444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51" name="Google Shape;714;p26"/>
          <p:cNvGrpSpPr/>
          <p:nvPr/>
        </p:nvGrpSpPr>
        <p:grpSpPr>
          <a:xfrm>
            <a:off x="6285600" y="656280"/>
            <a:ext cx="1654200" cy="835560"/>
            <a:chOff x="6285600" y="656280"/>
            <a:chExt cx="1654200" cy="835560"/>
          </a:xfrm>
        </p:grpSpPr>
        <p:sp>
          <p:nvSpPr>
            <p:cNvPr id="852" name="Google Shape;715;p26"/>
            <p:cNvSpPr/>
            <p:nvPr/>
          </p:nvSpPr>
          <p:spPr>
            <a:xfrm>
              <a:off x="6285600" y="656280"/>
              <a:ext cx="1654200" cy="835560"/>
            </a:xfrm>
            <a:custGeom>
              <a:avLst/>
              <a:gdLst>
                <a:gd name="textAreaLeft" fmla="*/ 0 w 1654200"/>
                <a:gd name="textAreaRight" fmla="*/ 1654560 w 1654200"/>
                <a:gd name="textAreaTop" fmla="*/ 0 h 835560"/>
                <a:gd name="textAreaBottom" fmla="*/ 835920 h 835560"/>
              </a:gdLst>
              <a:ahLst/>
              <a:rect l="textAreaLeft" t="textAreaTop" r="textAreaRight" b="textAreaBottom"/>
              <a:pathLst>
                <a:path w="1504568" h="760190">
                  <a:moveTo>
                    <a:pt x="1504379" y="647414"/>
                  </a:moveTo>
                  <a:cubicBezTo>
                    <a:pt x="1504379" y="709708"/>
                    <a:pt x="1453896" y="760190"/>
                    <a:pt x="1391602" y="760190"/>
                  </a:cubicBezTo>
                  <a:lnTo>
                    <a:pt x="194881" y="760190"/>
                  </a:lnTo>
                  <a:cubicBezTo>
                    <a:pt x="87249" y="760190"/>
                    <a:pt x="0" y="672941"/>
                    <a:pt x="0" y="565309"/>
                  </a:cubicBezTo>
                  <a:cubicBezTo>
                    <a:pt x="0" y="457676"/>
                    <a:pt x="87249" y="370522"/>
                    <a:pt x="194881" y="370522"/>
                  </a:cubicBezTo>
                  <a:cubicBezTo>
                    <a:pt x="220027" y="370522"/>
                    <a:pt x="244126" y="375285"/>
                    <a:pt x="266223" y="383953"/>
                  </a:cubicBezTo>
                  <a:cubicBezTo>
                    <a:pt x="266223" y="382714"/>
                    <a:pt x="266223" y="381381"/>
                    <a:pt x="266223" y="380047"/>
                  </a:cubicBezTo>
                  <a:cubicBezTo>
                    <a:pt x="266223" y="240030"/>
                    <a:pt x="341947" y="117729"/>
                    <a:pt x="454628" y="51816"/>
                  </a:cubicBezTo>
                  <a:cubicBezTo>
                    <a:pt x="510921" y="18859"/>
                    <a:pt x="576453" y="0"/>
                    <a:pt x="646366" y="0"/>
                  </a:cubicBezTo>
                  <a:cubicBezTo>
                    <a:pt x="832009" y="0"/>
                    <a:pt x="986504" y="133064"/>
                    <a:pt x="1019747" y="309086"/>
                  </a:cubicBezTo>
                  <a:cubicBezTo>
                    <a:pt x="1054989" y="288893"/>
                    <a:pt x="1095851" y="277368"/>
                    <a:pt x="1139476" y="277368"/>
                  </a:cubicBezTo>
                  <a:cubicBezTo>
                    <a:pt x="1272731" y="277368"/>
                    <a:pt x="1380839" y="385477"/>
                    <a:pt x="1380839" y="518731"/>
                  </a:cubicBezTo>
                  <a:cubicBezTo>
                    <a:pt x="1380839" y="524256"/>
                    <a:pt x="1380648" y="529685"/>
                    <a:pt x="1380268" y="535114"/>
                  </a:cubicBezTo>
                  <a:cubicBezTo>
                    <a:pt x="1384078" y="534734"/>
                    <a:pt x="1387887" y="534543"/>
                    <a:pt x="1391793" y="534543"/>
                  </a:cubicBezTo>
                  <a:cubicBezTo>
                    <a:pt x="1454086" y="534543"/>
                    <a:pt x="1504569" y="585026"/>
                    <a:pt x="1504569" y="647319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3" name="Google Shape;716;p26"/>
            <p:cNvSpPr/>
            <p:nvPr/>
          </p:nvSpPr>
          <p:spPr>
            <a:xfrm>
              <a:off x="6285600" y="712440"/>
              <a:ext cx="1014120" cy="779400"/>
            </a:xfrm>
            <a:custGeom>
              <a:avLst/>
              <a:gdLst>
                <a:gd name="textAreaLeft" fmla="*/ 0 w 1014120"/>
                <a:gd name="textAreaRight" fmla="*/ 1014480 w 1014120"/>
                <a:gd name="textAreaTop" fmla="*/ 0 h 779400"/>
                <a:gd name="textAreaBottom" fmla="*/ 779760 h 779400"/>
              </a:gdLst>
              <a:ahLst/>
              <a:rect l="textAreaLeft" t="textAreaTop" r="textAreaRight" b="textAreaBottom"/>
              <a:pathLst>
                <a:path w="922591" h="709136">
                  <a:moveTo>
                    <a:pt x="922305" y="709136"/>
                  </a:moveTo>
                  <a:lnTo>
                    <a:pt x="194881" y="709136"/>
                  </a:lnTo>
                  <a:cubicBezTo>
                    <a:pt x="87249" y="709136"/>
                    <a:pt x="0" y="621887"/>
                    <a:pt x="0" y="514255"/>
                  </a:cubicBezTo>
                  <a:cubicBezTo>
                    <a:pt x="0" y="406622"/>
                    <a:pt x="87249" y="319468"/>
                    <a:pt x="194881" y="319468"/>
                  </a:cubicBezTo>
                  <a:cubicBezTo>
                    <a:pt x="220027" y="319468"/>
                    <a:pt x="244126" y="324231"/>
                    <a:pt x="266223" y="332899"/>
                  </a:cubicBezTo>
                  <a:cubicBezTo>
                    <a:pt x="266223" y="331660"/>
                    <a:pt x="266223" y="330327"/>
                    <a:pt x="266223" y="328993"/>
                  </a:cubicBezTo>
                  <a:cubicBezTo>
                    <a:pt x="266223" y="188976"/>
                    <a:pt x="341947" y="66675"/>
                    <a:pt x="454628" y="762"/>
                  </a:cubicBezTo>
                  <a:cubicBezTo>
                    <a:pt x="515683" y="-2286"/>
                    <a:pt x="577024" y="3429"/>
                    <a:pt x="633984" y="24860"/>
                  </a:cubicBezTo>
                  <a:cubicBezTo>
                    <a:pt x="707803" y="52768"/>
                    <a:pt x="773239" y="110109"/>
                    <a:pt x="797052" y="185261"/>
                  </a:cubicBezTo>
                  <a:cubicBezTo>
                    <a:pt x="820864" y="260509"/>
                    <a:pt x="795433" y="352425"/>
                    <a:pt x="728472" y="394144"/>
                  </a:cubicBezTo>
                  <a:cubicBezTo>
                    <a:pt x="769334" y="388430"/>
                    <a:pt x="808863" y="395002"/>
                    <a:pt x="844010" y="416433"/>
                  </a:cubicBezTo>
                  <a:cubicBezTo>
                    <a:pt x="879157" y="437864"/>
                    <a:pt x="902970" y="481298"/>
                    <a:pt x="892302" y="521113"/>
                  </a:cubicBezTo>
                  <a:cubicBezTo>
                    <a:pt x="885730" y="545782"/>
                    <a:pt x="867156" y="565975"/>
                    <a:pt x="845629" y="579787"/>
                  </a:cubicBezTo>
                  <a:cubicBezTo>
                    <a:pt x="824769" y="593217"/>
                    <a:pt x="801148" y="601408"/>
                    <a:pt x="777621" y="609314"/>
                  </a:cubicBezTo>
                  <a:cubicBezTo>
                    <a:pt x="788479" y="605790"/>
                    <a:pt x="793623" y="605790"/>
                    <a:pt x="805910" y="605314"/>
                  </a:cubicBezTo>
                  <a:cubicBezTo>
                    <a:pt x="819055" y="604742"/>
                    <a:pt x="832961" y="608457"/>
                    <a:pt x="842010" y="618077"/>
                  </a:cubicBezTo>
                  <a:cubicBezTo>
                    <a:pt x="851059" y="627698"/>
                    <a:pt x="853440" y="643890"/>
                    <a:pt x="845153" y="654082"/>
                  </a:cubicBezTo>
                  <a:cubicBezTo>
                    <a:pt x="859727" y="639699"/>
                    <a:pt x="881919" y="651510"/>
                    <a:pt x="897541" y="664845"/>
                  </a:cubicBezTo>
                  <a:cubicBezTo>
                    <a:pt x="910971" y="676180"/>
                    <a:pt x="919067" y="691991"/>
                    <a:pt x="922591" y="709136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54" name="Google Shape;717;p26"/>
          <p:cNvGrpSpPr/>
          <p:nvPr/>
        </p:nvGrpSpPr>
        <p:grpSpPr>
          <a:xfrm>
            <a:off x="8276760" y="1328040"/>
            <a:ext cx="387720" cy="272880"/>
            <a:chOff x="8276760" y="1328040"/>
            <a:chExt cx="387720" cy="272880"/>
          </a:xfrm>
        </p:grpSpPr>
        <p:sp>
          <p:nvSpPr>
            <p:cNvPr id="855" name="Google Shape;718;p26"/>
            <p:cNvSpPr/>
            <p:nvPr/>
          </p:nvSpPr>
          <p:spPr>
            <a:xfrm>
              <a:off x="8276760" y="1328040"/>
              <a:ext cx="387720" cy="272880"/>
            </a:xfrm>
            <a:custGeom>
              <a:avLst/>
              <a:gdLst>
                <a:gd name="textAreaLeft" fmla="*/ 0 w 387720"/>
                <a:gd name="textAreaRight" fmla="*/ 388080 w 387720"/>
                <a:gd name="textAreaTop" fmla="*/ 0 h 272880"/>
                <a:gd name="textAreaBottom" fmla="*/ 273240 h 272880"/>
              </a:gdLst>
              <a:ahLst/>
              <a:rect l="textAreaLeft" t="textAreaTop" r="textAreaRight" b="textAreaBottom"/>
              <a:pathLst>
                <a:path w="352805" h="248507">
                  <a:moveTo>
                    <a:pt x="261938" y="0"/>
                  </a:moveTo>
                  <a:lnTo>
                    <a:pt x="90868" y="0"/>
                  </a:lnTo>
                  <a:cubicBezTo>
                    <a:pt x="40862" y="0"/>
                    <a:pt x="0" y="40862"/>
                    <a:pt x="0" y="90869"/>
                  </a:cubicBezTo>
                  <a:cubicBezTo>
                    <a:pt x="0" y="140875"/>
                    <a:pt x="38100" y="178879"/>
                    <a:pt x="85725" y="181642"/>
                  </a:cubicBezTo>
                  <a:lnTo>
                    <a:pt x="29527" y="248508"/>
                  </a:lnTo>
                  <a:lnTo>
                    <a:pt x="135445" y="181833"/>
                  </a:lnTo>
                  <a:lnTo>
                    <a:pt x="261938" y="181833"/>
                  </a:lnTo>
                  <a:cubicBezTo>
                    <a:pt x="311944" y="181833"/>
                    <a:pt x="352806" y="140970"/>
                    <a:pt x="352806" y="90964"/>
                  </a:cubicBezTo>
                  <a:cubicBezTo>
                    <a:pt x="352806" y="40958"/>
                    <a:pt x="311944" y="95"/>
                    <a:pt x="261938" y="95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6" name="Google Shape;719;p26"/>
            <p:cNvSpPr/>
            <p:nvPr/>
          </p:nvSpPr>
          <p:spPr>
            <a:xfrm>
              <a:off x="8350200" y="1395720"/>
              <a:ext cx="240840" cy="644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64440"/>
                <a:gd name="textAreaBottom" fmla="*/ 64800 h 64440"/>
              </a:gdLst>
              <a:ahLst/>
              <a:rect l="textAreaLeft" t="textAreaTop" r="textAreaRight" b="textAreaBottom"/>
              <a:pathLst>
                <a:path w="219455" h="59054">
                  <a:moveTo>
                    <a:pt x="29527" y="0"/>
                  </a:moveTo>
                  <a:cubicBezTo>
                    <a:pt x="13239" y="0"/>
                    <a:pt x="0" y="13240"/>
                    <a:pt x="0" y="29528"/>
                  </a:cubicBezTo>
                  <a:cubicBezTo>
                    <a:pt x="0" y="45815"/>
                    <a:pt x="13239" y="59055"/>
                    <a:pt x="29527" y="59055"/>
                  </a:cubicBezTo>
                  <a:cubicBezTo>
                    <a:pt x="45815" y="59055"/>
                    <a:pt x="59055" y="45815"/>
                    <a:pt x="59055" y="29528"/>
                  </a:cubicBezTo>
                  <a:cubicBezTo>
                    <a:pt x="59055" y="13240"/>
                    <a:pt x="45815" y="0"/>
                    <a:pt x="29527" y="0"/>
                  </a:cubicBezTo>
                  <a:close/>
                  <a:moveTo>
                    <a:pt x="109728" y="0"/>
                  </a:moveTo>
                  <a:cubicBezTo>
                    <a:pt x="93440" y="0"/>
                    <a:pt x="80200" y="13240"/>
                    <a:pt x="80200" y="29528"/>
                  </a:cubicBezTo>
                  <a:cubicBezTo>
                    <a:pt x="80200" y="45815"/>
                    <a:pt x="93440" y="59055"/>
                    <a:pt x="109728" y="59055"/>
                  </a:cubicBezTo>
                  <a:cubicBezTo>
                    <a:pt x="126016" y="59055"/>
                    <a:pt x="139255" y="45815"/>
                    <a:pt x="139255" y="29528"/>
                  </a:cubicBezTo>
                  <a:cubicBezTo>
                    <a:pt x="139255" y="13240"/>
                    <a:pt x="126016" y="0"/>
                    <a:pt x="109728" y="0"/>
                  </a:cubicBezTo>
                  <a:close/>
                  <a:moveTo>
                    <a:pt x="189929" y="0"/>
                  </a:moveTo>
                  <a:cubicBezTo>
                    <a:pt x="173641" y="0"/>
                    <a:pt x="160401" y="13240"/>
                    <a:pt x="160401" y="29528"/>
                  </a:cubicBezTo>
                  <a:cubicBezTo>
                    <a:pt x="160401" y="45815"/>
                    <a:pt x="173641" y="59055"/>
                    <a:pt x="189929" y="59055"/>
                  </a:cubicBezTo>
                  <a:cubicBezTo>
                    <a:pt x="206216" y="59055"/>
                    <a:pt x="219456" y="45815"/>
                    <a:pt x="219456" y="29528"/>
                  </a:cubicBezTo>
                  <a:cubicBezTo>
                    <a:pt x="219456" y="13240"/>
                    <a:pt x="206216" y="0"/>
                    <a:pt x="189929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2400" bIns="324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7" name="Google Shape;720;p26"/>
          <p:cNvSpPr/>
          <p:nvPr/>
        </p:nvSpPr>
        <p:spPr>
          <a:xfrm>
            <a:off x="7148880" y="1542960"/>
            <a:ext cx="10080" cy="432360"/>
          </a:xfrm>
          <a:custGeom>
            <a:avLst/>
            <a:gdLst>
              <a:gd name="textAreaLeft" fmla="*/ 0 w 10080"/>
              <a:gd name="textAreaRight" fmla="*/ 10440 w 10080"/>
              <a:gd name="textAreaTop" fmla="*/ 0 h 432360"/>
              <a:gd name="textAreaBottom" fmla="*/ 432720 h 432360"/>
            </a:gdLst>
            <a:ahLst/>
            <a:rect l="textAreaLeft" t="textAreaTop" r="textAreaRight" b="textAreaBottom"/>
            <a:pathLst>
              <a:path w="9525" h="392525">
                <a:moveTo>
                  <a:pt x="0" y="0"/>
                </a:moveTo>
                <a:lnTo>
                  <a:pt x="0" y="392525"/>
                </a:lnTo>
              </a:path>
            </a:pathLst>
          </a:custGeom>
          <a:noFill/>
          <a:ln cap="rnd" w="29900">
            <a:solidFill>
              <a:srgbClr val="6f7082"/>
            </a:solidFill>
            <a:prstDash val="dashDot"/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8" name="Google Shape;721;p26"/>
          <p:cNvGrpSpPr/>
          <p:nvPr/>
        </p:nvGrpSpPr>
        <p:grpSpPr>
          <a:xfrm>
            <a:off x="5483160" y="2415600"/>
            <a:ext cx="27000" cy="532080"/>
            <a:chOff x="5483160" y="2415600"/>
            <a:chExt cx="27000" cy="532080"/>
          </a:xfrm>
        </p:grpSpPr>
        <p:sp>
          <p:nvSpPr>
            <p:cNvPr id="859" name="Google Shape;722;p26"/>
            <p:cNvSpPr/>
            <p:nvPr/>
          </p:nvSpPr>
          <p:spPr>
            <a:xfrm>
              <a:off x="5496840" y="2428200"/>
              <a:ext cx="10080" cy="50616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506160"/>
                <a:gd name="textAreaBottom" fmla="*/ 506520 h 506160"/>
              </a:gdLst>
              <a:ahLst/>
              <a:rect l="textAreaLeft" t="textAreaTop" r="textAreaRight" b="textAreaBottom"/>
              <a:pathLst>
                <a:path w="9525" h="460724">
                  <a:moveTo>
                    <a:pt x="0" y="460724"/>
                  </a:moveTo>
                  <a:lnTo>
                    <a:pt x="0" y="0"/>
                  </a:lnTo>
                </a:path>
              </a:pathLst>
            </a:custGeom>
            <a:noFill/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0" name="Google Shape;723;p26"/>
            <p:cNvSpPr/>
            <p:nvPr/>
          </p:nvSpPr>
          <p:spPr>
            <a:xfrm>
              <a:off x="5483160" y="292068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765" h="24765">
                  <a:moveTo>
                    <a:pt x="24765" y="12382"/>
                  </a:moveTo>
                  <a:cubicBezTo>
                    <a:pt x="24765" y="19240"/>
                    <a:pt x="19241" y="24765"/>
                    <a:pt x="12383" y="24765"/>
                  </a:cubicBezTo>
                  <a:cubicBezTo>
                    <a:pt x="5525" y="24765"/>
                    <a:pt x="0" y="19240"/>
                    <a:pt x="0" y="12382"/>
                  </a:cubicBezTo>
                  <a:cubicBezTo>
                    <a:pt x="0" y="5524"/>
                    <a:pt x="5525" y="0"/>
                    <a:pt x="12383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rgbClr val="6f7082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1" name="Google Shape;724;p26"/>
            <p:cNvSpPr/>
            <p:nvPr/>
          </p:nvSpPr>
          <p:spPr>
            <a:xfrm>
              <a:off x="5483160" y="241560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765" h="24765">
                  <a:moveTo>
                    <a:pt x="24765" y="12383"/>
                  </a:moveTo>
                  <a:cubicBezTo>
                    <a:pt x="24765" y="5525"/>
                    <a:pt x="19241" y="0"/>
                    <a:pt x="12383" y="0"/>
                  </a:cubicBezTo>
                  <a:cubicBezTo>
                    <a:pt x="5525" y="0"/>
                    <a:pt x="0" y="5525"/>
                    <a:pt x="0" y="12383"/>
                  </a:cubicBezTo>
                  <a:cubicBezTo>
                    <a:pt x="0" y="19241"/>
                    <a:pt x="5525" y="24765"/>
                    <a:pt x="12383" y="24765"/>
                  </a:cubicBezTo>
                  <a:cubicBezTo>
                    <a:pt x="19241" y="24765"/>
                    <a:pt x="24765" y="19241"/>
                    <a:pt x="24765" y="12383"/>
                  </a:cubicBezTo>
                  <a:close/>
                </a:path>
              </a:pathLst>
            </a:custGeom>
            <a:solidFill>
              <a:srgbClr val="6f7082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62" name="Google Shape;725;p26"/>
          <p:cNvGrpSpPr/>
          <p:nvPr/>
        </p:nvGrpSpPr>
        <p:grpSpPr>
          <a:xfrm>
            <a:off x="5643360" y="2277360"/>
            <a:ext cx="749160" cy="303480"/>
            <a:chOff x="5643360" y="2277360"/>
            <a:chExt cx="749160" cy="303480"/>
          </a:xfrm>
        </p:grpSpPr>
        <p:sp>
          <p:nvSpPr>
            <p:cNvPr id="863" name="Google Shape;726;p26"/>
            <p:cNvSpPr/>
            <p:nvPr/>
          </p:nvSpPr>
          <p:spPr>
            <a:xfrm>
              <a:off x="5656320" y="2290320"/>
              <a:ext cx="722880" cy="276840"/>
            </a:xfrm>
            <a:custGeom>
              <a:avLst/>
              <a:gdLst>
                <a:gd name="textAreaLeft" fmla="*/ 0 w 722880"/>
                <a:gd name="textAreaRight" fmla="*/ 723240 w 72288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657796" h="251936">
                  <a:moveTo>
                    <a:pt x="0" y="0"/>
                  </a:moveTo>
                  <a:lnTo>
                    <a:pt x="217075" y="217075"/>
                  </a:lnTo>
                  <a:cubicBezTo>
                    <a:pt x="239363" y="239363"/>
                    <a:pt x="269653" y="251936"/>
                    <a:pt x="301180" y="251936"/>
                  </a:cubicBezTo>
                  <a:lnTo>
                    <a:pt x="657797" y="251936"/>
                  </a:lnTo>
                </a:path>
              </a:pathLst>
            </a:custGeom>
            <a:noFill/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4" name="Google Shape;727;p26"/>
            <p:cNvSpPr/>
            <p:nvPr/>
          </p:nvSpPr>
          <p:spPr>
            <a:xfrm>
              <a:off x="5643360" y="227736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812" h="24812">
                  <a:moveTo>
                    <a:pt x="3643" y="21169"/>
                  </a:moveTo>
                  <a:cubicBezTo>
                    <a:pt x="-1214" y="16312"/>
                    <a:pt x="-1214" y="8501"/>
                    <a:pt x="3643" y="3643"/>
                  </a:cubicBezTo>
                  <a:cubicBezTo>
                    <a:pt x="8501" y="-1214"/>
                    <a:pt x="16312" y="-1214"/>
                    <a:pt x="21169" y="3643"/>
                  </a:cubicBezTo>
                  <a:cubicBezTo>
                    <a:pt x="26027" y="8501"/>
                    <a:pt x="26027" y="16312"/>
                    <a:pt x="21169" y="21169"/>
                  </a:cubicBezTo>
                  <a:cubicBezTo>
                    <a:pt x="16312" y="26027"/>
                    <a:pt x="8501" y="26027"/>
                    <a:pt x="3643" y="21169"/>
                  </a:cubicBezTo>
                  <a:close/>
                </a:path>
              </a:pathLst>
            </a:custGeom>
            <a:solidFill>
              <a:srgbClr val="6f7082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5" name="Google Shape;728;p26"/>
            <p:cNvSpPr/>
            <p:nvPr/>
          </p:nvSpPr>
          <p:spPr>
            <a:xfrm>
              <a:off x="6365520" y="255384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765" h="24764">
                  <a:moveTo>
                    <a:pt x="12383" y="24765"/>
                  </a:moveTo>
                  <a:cubicBezTo>
                    <a:pt x="19241" y="24765"/>
                    <a:pt x="24765" y="19240"/>
                    <a:pt x="24765" y="12382"/>
                  </a:cubicBezTo>
                  <a:cubicBezTo>
                    <a:pt x="24765" y="5524"/>
                    <a:pt x="19241" y="0"/>
                    <a:pt x="12383" y="0"/>
                  </a:cubicBezTo>
                  <a:cubicBezTo>
                    <a:pt x="5525" y="0"/>
                    <a:pt x="0" y="5524"/>
                    <a:pt x="0" y="12382"/>
                  </a:cubicBezTo>
                  <a:cubicBezTo>
                    <a:pt x="0" y="19240"/>
                    <a:pt x="5525" y="24765"/>
                    <a:pt x="12383" y="24765"/>
                  </a:cubicBezTo>
                  <a:close/>
                </a:path>
              </a:pathLst>
            </a:custGeom>
            <a:solidFill>
              <a:srgbClr val="6f7082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66" name="Google Shape;729;p26"/>
          <p:cNvGrpSpPr/>
          <p:nvPr/>
        </p:nvGrpSpPr>
        <p:grpSpPr>
          <a:xfrm>
            <a:off x="8163000" y="4028040"/>
            <a:ext cx="201960" cy="355320"/>
            <a:chOff x="8163000" y="4028040"/>
            <a:chExt cx="201960" cy="355320"/>
          </a:xfrm>
        </p:grpSpPr>
        <p:sp>
          <p:nvSpPr>
            <p:cNvPr id="867" name="Google Shape;730;p26"/>
            <p:cNvSpPr/>
            <p:nvPr/>
          </p:nvSpPr>
          <p:spPr>
            <a:xfrm>
              <a:off x="8163000" y="4028040"/>
              <a:ext cx="201960" cy="35532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355320"/>
                <a:gd name="textAreaBottom" fmla="*/ 355680 h 355320"/>
              </a:gdLst>
              <a:ahLst/>
              <a:rect l="textAreaLeft" t="textAreaTop" r="textAreaRight" b="textAreaBottom"/>
              <a:pathLst>
                <a:path w="183832" h="323468">
                  <a:moveTo>
                    <a:pt x="91916" y="323469"/>
                  </a:moveTo>
                  <a:lnTo>
                    <a:pt x="91916" y="323469"/>
                  </a:lnTo>
                  <a:cubicBezTo>
                    <a:pt x="41339" y="323469"/>
                    <a:pt x="0" y="282130"/>
                    <a:pt x="0" y="231553"/>
                  </a:cubicBezTo>
                  <a:lnTo>
                    <a:pt x="0" y="91916"/>
                  </a:lnTo>
                  <a:cubicBezTo>
                    <a:pt x="0" y="41338"/>
                    <a:pt x="41339" y="0"/>
                    <a:pt x="91916" y="0"/>
                  </a:cubicBezTo>
                  <a:lnTo>
                    <a:pt x="91916" y="0"/>
                  </a:lnTo>
                  <a:cubicBezTo>
                    <a:pt x="142494" y="0"/>
                    <a:pt x="183832" y="41338"/>
                    <a:pt x="183832" y="91916"/>
                  </a:cubicBezTo>
                  <a:lnTo>
                    <a:pt x="183832" y="231553"/>
                  </a:lnTo>
                  <a:cubicBezTo>
                    <a:pt x="183832" y="282130"/>
                    <a:pt x="142494" y="323469"/>
                    <a:pt x="91916" y="323469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8" name="Google Shape;731;p26"/>
            <p:cNvSpPr/>
            <p:nvPr/>
          </p:nvSpPr>
          <p:spPr>
            <a:xfrm>
              <a:off x="8258040" y="4058640"/>
              <a:ext cx="12240" cy="5904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59040"/>
                <a:gd name="textAreaBottom" fmla="*/ 59400 h 59040"/>
              </a:gdLst>
              <a:ahLst/>
              <a:rect l="textAreaLeft" t="textAreaTop" r="textAreaRight" b="textAreaBottom"/>
              <a:pathLst>
                <a:path w="11430" h="54101">
                  <a:moveTo>
                    <a:pt x="5715" y="54102"/>
                  </a:moveTo>
                  <a:lnTo>
                    <a:pt x="5715" y="54102"/>
                  </a:lnTo>
                  <a:cubicBezTo>
                    <a:pt x="2572" y="54102"/>
                    <a:pt x="0" y="51530"/>
                    <a:pt x="0" y="48387"/>
                  </a:cubicBezTo>
                  <a:lnTo>
                    <a:pt x="0" y="5715"/>
                  </a:lnTo>
                  <a:cubicBezTo>
                    <a:pt x="0" y="2571"/>
                    <a:pt x="2572" y="0"/>
                    <a:pt x="5715" y="0"/>
                  </a:cubicBezTo>
                  <a:lnTo>
                    <a:pt x="5715" y="0"/>
                  </a:lnTo>
                  <a:cubicBezTo>
                    <a:pt x="8859" y="0"/>
                    <a:pt x="11430" y="2571"/>
                    <a:pt x="11430" y="5715"/>
                  </a:cubicBezTo>
                  <a:lnTo>
                    <a:pt x="11430" y="48387"/>
                  </a:lnTo>
                  <a:cubicBezTo>
                    <a:pt x="11430" y="51530"/>
                    <a:pt x="8859" y="54102"/>
                    <a:pt x="5715" y="5410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69" name="Google Shape;732;p26"/>
          <p:cNvGrpSpPr/>
          <p:nvPr/>
        </p:nvGrpSpPr>
        <p:grpSpPr>
          <a:xfrm>
            <a:off x="6427800" y="3923280"/>
            <a:ext cx="1533600" cy="563760"/>
            <a:chOff x="6427800" y="3923280"/>
            <a:chExt cx="1533600" cy="563760"/>
          </a:xfrm>
        </p:grpSpPr>
        <p:sp>
          <p:nvSpPr>
            <p:cNvPr id="870" name="Google Shape;733;p26"/>
            <p:cNvSpPr/>
            <p:nvPr/>
          </p:nvSpPr>
          <p:spPr>
            <a:xfrm>
              <a:off x="6427800" y="3923280"/>
              <a:ext cx="1533600" cy="563760"/>
            </a:xfrm>
            <a:custGeom>
              <a:avLst/>
              <a:gdLst>
                <a:gd name="textAreaLeft" fmla="*/ 0 w 1533600"/>
                <a:gd name="textAreaRight" fmla="*/ 1533960 w 1533600"/>
                <a:gd name="textAreaTop" fmla="*/ 0 h 563760"/>
                <a:gd name="textAreaBottom" fmla="*/ 564120 h 563760"/>
              </a:gdLst>
              <a:ahLst/>
              <a:rect l="textAreaLeft" t="textAreaTop" r="textAreaRight" b="textAreaBottom"/>
              <a:pathLst>
                <a:path w="1396269" h="513492">
                  <a:moveTo>
                    <a:pt x="1334738" y="0"/>
                  </a:moveTo>
                  <a:cubicBezTo>
                    <a:pt x="1368721" y="0"/>
                    <a:pt x="1396270" y="27548"/>
                    <a:pt x="1396270" y="61531"/>
                  </a:cubicBezTo>
                  <a:lnTo>
                    <a:pt x="1396270" y="451961"/>
                  </a:lnTo>
                  <a:cubicBezTo>
                    <a:pt x="1396270" y="485944"/>
                    <a:pt x="1368722" y="513493"/>
                    <a:pt x="1334738" y="513493"/>
                  </a:cubicBezTo>
                  <a:lnTo>
                    <a:pt x="61532" y="513493"/>
                  </a:lnTo>
                  <a:cubicBezTo>
                    <a:pt x="27549" y="513493"/>
                    <a:pt x="0" y="485944"/>
                    <a:pt x="0" y="451961"/>
                  </a:cubicBezTo>
                  <a:lnTo>
                    <a:pt x="0" y="61531"/>
                  </a:lnTo>
                  <a:cubicBezTo>
                    <a:pt x="0" y="27549"/>
                    <a:pt x="27548" y="0"/>
                    <a:pt x="6153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1" name="Google Shape;734;p26"/>
            <p:cNvSpPr/>
            <p:nvPr/>
          </p:nvSpPr>
          <p:spPr>
            <a:xfrm>
              <a:off x="6567480" y="3963600"/>
              <a:ext cx="84600" cy="84600"/>
            </a:xfrm>
            <a:custGeom>
              <a:avLst/>
              <a:gdLst>
                <a:gd name="textAreaLeft" fmla="*/ 0 w 84600"/>
                <a:gd name="textAreaRight" fmla="*/ 84960 w 84600"/>
                <a:gd name="textAreaTop" fmla="*/ 0 h 84600"/>
                <a:gd name="textAreaBottom" fmla="*/ 84960 h 84600"/>
              </a:gdLst>
              <a:ahLst/>
              <a:rect l="textAreaLeft" t="textAreaTop" r="textAreaRight" b="textAreaBottom"/>
              <a:pathLst>
                <a:path w="77247" h="77247">
                  <a:moveTo>
                    <a:pt x="0" y="0"/>
                  </a:moveTo>
                  <a:lnTo>
                    <a:pt x="77248" y="0"/>
                  </a:lnTo>
                  <a:lnTo>
                    <a:pt x="77248" y="77248"/>
                  </a:lnTo>
                  <a:lnTo>
                    <a:pt x="0" y="77248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872" name="Google Shape;735;p26"/>
            <p:cNvGrpSpPr/>
            <p:nvPr/>
          </p:nvGrpSpPr>
          <p:grpSpPr>
            <a:xfrm>
              <a:off x="6744600" y="3963960"/>
              <a:ext cx="477720" cy="84600"/>
              <a:chOff x="6744600" y="3963960"/>
              <a:chExt cx="477720" cy="84600"/>
            </a:xfrm>
          </p:grpSpPr>
          <p:sp>
            <p:nvSpPr>
              <p:cNvPr id="873" name="Google Shape;736;p26"/>
              <p:cNvSpPr/>
              <p:nvPr/>
            </p:nvSpPr>
            <p:spPr>
              <a:xfrm>
                <a:off x="674460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4" name="Google Shape;737;p26"/>
              <p:cNvSpPr/>
              <p:nvPr/>
            </p:nvSpPr>
            <p:spPr>
              <a:xfrm>
                <a:off x="684288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5" name="Google Shape;738;p26"/>
              <p:cNvSpPr/>
              <p:nvPr/>
            </p:nvSpPr>
            <p:spPr>
              <a:xfrm>
                <a:off x="694116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6" name="Google Shape;739;p26"/>
              <p:cNvSpPr/>
              <p:nvPr/>
            </p:nvSpPr>
            <p:spPr>
              <a:xfrm>
                <a:off x="703944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77" name="Google Shape;740;p26"/>
              <p:cNvSpPr/>
              <p:nvPr/>
            </p:nvSpPr>
            <p:spPr>
              <a:xfrm>
                <a:off x="713772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78" name="Google Shape;741;p26"/>
            <p:cNvGrpSpPr/>
            <p:nvPr/>
          </p:nvGrpSpPr>
          <p:grpSpPr>
            <a:xfrm>
              <a:off x="7329960" y="3963960"/>
              <a:ext cx="478080" cy="84600"/>
              <a:chOff x="7329960" y="3963960"/>
              <a:chExt cx="478080" cy="84600"/>
            </a:xfrm>
          </p:grpSpPr>
          <p:sp>
            <p:nvSpPr>
              <p:cNvPr id="879" name="Google Shape;742;p26"/>
              <p:cNvSpPr/>
              <p:nvPr/>
            </p:nvSpPr>
            <p:spPr>
              <a:xfrm>
                <a:off x="732996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0" name="Google Shape;743;p26"/>
              <p:cNvSpPr/>
              <p:nvPr/>
            </p:nvSpPr>
            <p:spPr>
              <a:xfrm>
                <a:off x="742824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7" y="0"/>
                    </a:lnTo>
                    <a:lnTo>
                      <a:pt x="77247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1" name="Google Shape;744;p26"/>
              <p:cNvSpPr/>
              <p:nvPr/>
            </p:nvSpPr>
            <p:spPr>
              <a:xfrm>
                <a:off x="752652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2" name="Google Shape;745;p26"/>
              <p:cNvSpPr/>
              <p:nvPr/>
            </p:nvSpPr>
            <p:spPr>
              <a:xfrm>
                <a:off x="762516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3" name="Google Shape;746;p26"/>
              <p:cNvSpPr/>
              <p:nvPr/>
            </p:nvSpPr>
            <p:spPr>
              <a:xfrm>
                <a:off x="7723440" y="3963960"/>
                <a:ext cx="84600" cy="84600"/>
              </a:xfrm>
              <a:custGeom>
                <a:avLst/>
                <a:gdLst>
                  <a:gd name="textAreaLeft" fmla="*/ 0 w 84600"/>
                  <a:gd name="textAreaRight" fmla="*/ 84960 w 84600"/>
                  <a:gd name="textAreaTop" fmla="*/ 0 h 84600"/>
                  <a:gd name="textAreaBottom" fmla="*/ 84960 h 84600"/>
                </a:gdLst>
                <a:ahLst/>
                <a:rect l="textAreaLeft" t="textAreaTop" r="textAreaRight" b="textAreaBottom"/>
                <a:pathLst>
                  <a:path w="77247" h="77247">
                    <a:moveTo>
                      <a:pt x="0" y="0"/>
                    </a:moveTo>
                    <a:lnTo>
                      <a:pt x="77248" y="0"/>
                    </a:lnTo>
                    <a:lnTo>
                      <a:pt x="77248" y="77248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84" name="Google Shape;747;p26"/>
            <p:cNvGrpSpPr/>
            <p:nvPr/>
          </p:nvGrpSpPr>
          <p:grpSpPr>
            <a:xfrm>
              <a:off x="6465240" y="4095000"/>
              <a:ext cx="1462680" cy="86040"/>
              <a:chOff x="6465240" y="4095000"/>
              <a:chExt cx="1462680" cy="86040"/>
            </a:xfrm>
          </p:grpSpPr>
          <p:sp>
            <p:nvSpPr>
              <p:cNvPr id="885" name="Google Shape;748;p26"/>
              <p:cNvSpPr/>
              <p:nvPr/>
            </p:nvSpPr>
            <p:spPr>
              <a:xfrm>
                <a:off x="646524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6" name="Google Shape;749;p26"/>
              <p:cNvSpPr/>
              <p:nvPr/>
            </p:nvSpPr>
            <p:spPr>
              <a:xfrm>
                <a:off x="657972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7" name="Google Shape;750;p26"/>
              <p:cNvSpPr/>
              <p:nvPr/>
            </p:nvSpPr>
            <p:spPr>
              <a:xfrm>
                <a:off x="669456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8" name="Google Shape;751;p26"/>
              <p:cNvSpPr/>
              <p:nvPr/>
            </p:nvSpPr>
            <p:spPr>
              <a:xfrm>
                <a:off x="680940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89" name="Google Shape;752;p26"/>
              <p:cNvSpPr/>
              <p:nvPr/>
            </p:nvSpPr>
            <p:spPr>
              <a:xfrm>
                <a:off x="692388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0" name="Google Shape;753;p26"/>
              <p:cNvSpPr/>
              <p:nvPr/>
            </p:nvSpPr>
            <p:spPr>
              <a:xfrm>
                <a:off x="703872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1" name="Google Shape;754;p26"/>
              <p:cNvSpPr/>
              <p:nvPr/>
            </p:nvSpPr>
            <p:spPr>
              <a:xfrm>
                <a:off x="715356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2" name="Google Shape;755;p26"/>
              <p:cNvSpPr/>
              <p:nvPr/>
            </p:nvSpPr>
            <p:spPr>
              <a:xfrm>
                <a:off x="726804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3" name="Google Shape;756;p26"/>
              <p:cNvSpPr/>
              <p:nvPr/>
            </p:nvSpPr>
            <p:spPr>
              <a:xfrm>
                <a:off x="738288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4" name="Google Shape;757;p26"/>
              <p:cNvSpPr/>
              <p:nvPr/>
            </p:nvSpPr>
            <p:spPr>
              <a:xfrm>
                <a:off x="749772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5" name="Google Shape;758;p26"/>
              <p:cNvSpPr/>
              <p:nvPr/>
            </p:nvSpPr>
            <p:spPr>
              <a:xfrm>
                <a:off x="761220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6" name="Google Shape;759;p26"/>
              <p:cNvSpPr/>
              <p:nvPr/>
            </p:nvSpPr>
            <p:spPr>
              <a:xfrm>
                <a:off x="772704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897" name="Google Shape;760;p26"/>
              <p:cNvSpPr/>
              <p:nvPr/>
            </p:nvSpPr>
            <p:spPr>
              <a:xfrm>
                <a:off x="7841880" y="409500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2"/>
                    </a:lnTo>
                    <a:lnTo>
                      <a:pt x="0" y="78582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898" name="Google Shape;761;p26"/>
            <p:cNvGrpSpPr/>
            <p:nvPr/>
          </p:nvGrpSpPr>
          <p:grpSpPr>
            <a:xfrm>
              <a:off x="6465240" y="4309560"/>
              <a:ext cx="1462680" cy="86040"/>
              <a:chOff x="6465240" y="4309560"/>
              <a:chExt cx="1462680" cy="86040"/>
            </a:xfrm>
          </p:grpSpPr>
          <p:sp>
            <p:nvSpPr>
              <p:cNvPr id="899" name="Google Shape;762;p26"/>
              <p:cNvSpPr/>
              <p:nvPr/>
            </p:nvSpPr>
            <p:spPr>
              <a:xfrm>
                <a:off x="646524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0" name="Google Shape;763;p26"/>
              <p:cNvSpPr/>
              <p:nvPr/>
            </p:nvSpPr>
            <p:spPr>
              <a:xfrm>
                <a:off x="657972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1" name="Google Shape;764;p26"/>
              <p:cNvSpPr/>
              <p:nvPr/>
            </p:nvSpPr>
            <p:spPr>
              <a:xfrm>
                <a:off x="6694560" y="4309560"/>
                <a:ext cx="546480" cy="86040"/>
              </a:xfrm>
              <a:custGeom>
                <a:avLst/>
                <a:gdLst>
                  <a:gd name="textAreaLeft" fmla="*/ 0 w 546480"/>
                  <a:gd name="textAreaRight" fmla="*/ 546840 w 54648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497300" h="78581">
                    <a:moveTo>
                      <a:pt x="0" y="0"/>
                    </a:moveTo>
                    <a:lnTo>
                      <a:pt x="497300" y="0"/>
                    </a:lnTo>
                    <a:lnTo>
                      <a:pt x="497300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2" name="Google Shape;765;p26"/>
              <p:cNvSpPr/>
              <p:nvPr/>
            </p:nvSpPr>
            <p:spPr>
              <a:xfrm>
                <a:off x="726804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3" name="Google Shape;766;p26"/>
              <p:cNvSpPr/>
              <p:nvPr/>
            </p:nvSpPr>
            <p:spPr>
              <a:xfrm>
                <a:off x="738288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4" name="Google Shape;767;p26"/>
              <p:cNvSpPr/>
              <p:nvPr/>
            </p:nvSpPr>
            <p:spPr>
              <a:xfrm>
                <a:off x="749772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5" name="Google Shape;768;p26"/>
              <p:cNvSpPr/>
              <p:nvPr/>
            </p:nvSpPr>
            <p:spPr>
              <a:xfrm>
                <a:off x="761220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6" name="Google Shape;769;p26"/>
              <p:cNvSpPr/>
              <p:nvPr/>
            </p:nvSpPr>
            <p:spPr>
              <a:xfrm>
                <a:off x="772704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07" name="Google Shape;770;p26"/>
              <p:cNvSpPr/>
              <p:nvPr/>
            </p:nvSpPr>
            <p:spPr>
              <a:xfrm>
                <a:off x="7841880" y="430956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2" y="0"/>
                    </a:lnTo>
                    <a:lnTo>
                      <a:pt x="78582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908" name="Google Shape;771;p26"/>
            <p:cNvGrpSpPr/>
            <p:nvPr/>
          </p:nvGrpSpPr>
          <p:grpSpPr>
            <a:xfrm>
              <a:off x="6520320" y="4204080"/>
              <a:ext cx="1347840" cy="86040"/>
              <a:chOff x="6520320" y="4204080"/>
              <a:chExt cx="1347840" cy="86040"/>
            </a:xfrm>
          </p:grpSpPr>
          <p:sp>
            <p:nvSpPr>
              <p:cNvPr id="909" name="Google Shape;772;p26"/>
              <p:cNvSpPr/>
              <p:nvPr/>
            </p:nvSpPr>
            <p:spPr>
              <a:xfrm>
                <a:off x="652032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0" name="Google Shape;773;p26"/>
              <p:cNvSpPr/>
              <p:nvPr/>
            </p:nvSpPr>
            <p:spPr>
              <a:xfrm>
                <a:off x="663480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1" name="Google Shape;774;p26"/>
              <p:cNvSpPr/>
              <p:nvPr/>
            </p:nvSpPr>
            <p:spPr>
              <a:xfrm>
                <a:off x="674964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2" name="Google Shape;775;p26"/>
              <p:cNvSpPr/>
              <p:nvPr/>
            </p:nvSpPr>
            <p:spPr>
              <a:xfrm>
                <a:off x="686448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3" name="Google Shape;776;p26"/>
              <p:cNvSpPr/>
              <p:nvPr/>
            </p:nvSpPr>
            <p:spPr>
              <a:xfrm>
                <a:off x="697896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4" name="Google Shape;777;p26"/>
              <p:cNvSpPr/>
              <p:nvPr/>
            </p:nvSpPr>
            <p:spPr>
              <a:xfrm>
                <a:off x="709380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5" name="Google Shape;778;p26"/>
              <p:cNvSpPr/>
              <p:nvPr/>
            </p:nvSpPr>
            <p:spPr>
              <a:xfrm>
                <a:off x="720864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6" name="Google Shape;779;p26"/>
              <p:cNvSpPr/>
              <p:nvPr/>
            </p:nvSpPr>
            <p:spPr>
              <a:xfrm>
                <a:off x="732312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7" name="Google Shape;780;p26"/>
              <p:cNvSpPr/>
              <p:nvPr/>
            </p:nvSpPr>
            <p:spPr>
              <a:xfrm>
                <a:off x="743796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8" name="Google Shape;781;p26"/>
              <p:cNvSpPr/>
              <p:nvPr/>
            </p:nvSpPr>
            <p:spPr>
              <a:xfrm>
                <a:off x="755280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19" name="Google Shape;782;p26"/>
              <p:cNvSpPr/>
              <p:nvPr/>
            </p:nvSpPr>
            <p:spPr>
              <a:xfrm>
                <a:off x="766728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20" name="Google Shape;783;p26"/>
              <p:cNvSpPr/>
              <p:nvPr/>
            </p:nvSpPr>
            <p:spPr>
              <a:xfrm>
                <a:off x="7782120" y="4204080"/>
                <a:ext cx="86040" cy="8604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86040"/>
                  <a:gd name="textAreaBottom" fmla="*/ 86400 h 86040"/>
                </a:gdLst>
                <a:ahLst/>
                <a:rect l="textAreaLeft" t="textAreaTop" r="textAreaRight" b="textAreaBottom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3200" bIns="432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21" name="Google Shape;784;p26"/>
            <p:cNvSpPr/>
            <p:nvPr/>
          </p:nvSpPr>
          <p:spPr>
            <a:xfrm>
              <a:off x="7885440" y="3962880"/>
              <a:ext cx="40680" cy="40680"/>
            </a:xfrm>
            <a:custGeom>
              <a:avLst/>
              <a:gdLst>
                <a:gd name="textAreaLeft" fmla="*/ 0 w 40680"/>
                <a:gd name="textAreaRight" fmla="*/ 41040 w 40680"/>
                <a:gd name="textAreaTop" fmla="*/ 0 h 40680"/>
                <a:gd name="textAreaBottom" fmla="*/ 41040 h 40680"/>
              </a:gdLst>
              <a:ahLst/>
              <a:rect l="textAreaLeft" t="textAreaTop" r="textAreaRight" b="textAreaBottom"/>
              <a:pathLst>
                <a:path w="37338" h="37338">
                  <a:moveTo>
                    <a:pt x="37338" y="18669"/>
                  </a:moveTo>
                  <a:cubicBezTo>
                    <a:pt x="37338" y="28980"/>
                    <a:pt x="28980" y="37338"/>
                    <a:pt x="18669" y="37338"/>
                  </a:cubicBezTo>
                  <a:cubicBezTo>
                    <a:pt x="8358" y="37338"/>
                    <a:pt x="0" y="28980"/>
                    <a:pt x="0" y="18669"/>
                  </a:cubicBezTo>
                  <a:cubicBezTo>
                    <a:pt x="0" y="8359"/>
                    <a:pt x="8358" y="0"/>
                    <a:pt x="18669" y="0"/>
                  </a:cubicBezTo>
                  <a:cubicBezTo>
                    <a:pt x="28979" y="0"/>
                    <a:pt x="37338" y="8358"/>
                    <a:pt x="37338" y="18669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22" name="Google Shape;785;p26"/>
          <p:cNvGrpSpPr/>
          <p:nvPr/>
        </p:nvGrpSpPr>
        <p:grpSpPr>
          <a:xfrm>
            <a:off x="6368040" y="2012760"/>
            <a:ext cx="1447920" cy="1250280"/>
            <a:chOff x="6368040" y="2012760"/>
            <a:chExt cx="1447920" cy="1250280"/>
          </a:xfrm>
        </p:grpSpPr>
        <p:sp>
          <p:nvSpPr>
            <p:cNvPr id="923" name="Google Shape;786;p26"/>
            <p:cNvSpPr/>
            <p:nvPr/>
          </p:nvSpPr>
          <p:spPr>
            <a:xfrm>
              <a:off x="6368040" y="2012760"/>
              <a:ext cx="1447920" cy="1250280"/>
            </a:xfrm>
            <a:custGeom>
              <a:avLst/>
              <a:gdLst>
                <a:gd name="textAreaLeft" fmla="*/ 0 w 1447920"/>
                <a:gd name="textAreaRight" fmla="*/ 1448280 w 1447920"/>
                <a:gd name="textAreaTop" fmla="*/ 0 h 1250280"/>
                <a:gd name="textAreaBottom" fmla="*/ 1250640 h 1250280"/>
              </a:gdLst>
              <a:ahLst/>
              <a:rect l="textAreaLeft" t="textAreaTop" r="textAreaRight" b="textAreaBottom"/>
              <a:pathLst>
                <a:path w="1318259" h="1915286">
                  <a:moveTo>
                    <a:pt x="1266444" y="0"/>
                  </a:moveTo>
                  <a:cubicBezTo>
                    <a:pt x="1295061" y="0"/>
                    <a:pt x="1318260" y="23199"/>
                    <a:pt x="1318260" y="51816"/>
                  </a:cubicBezTo>
                  <a:lnTo>
                    <a:pt x="1318260" y="1863471"/>
                  </a:lnTo>
                  <a:cubicBezTo>
                    <a:pt x="1318260" y="1892089"/>
                    <a:pt x="1295061" y="1915287"/>
                    <a:pt x="1266444" y="1915287"/>
                  </a:cubicBezTo>
                  <a:lnTo>
                    <a:pt x="51816" y="1915287"/>
                  </a:lnTo>
                  <a:cubicBezTo>
                    <a:pt x="23198" y="1915287"/>
                    <a:pt x="0" y="1892089"/>
                    <a:pt x="0" y="1863471"/>
                  </a:cubicBezTo>
                  <a:lnTo>
                    <a:pt x="0" y="51816"/>
                  </a:lnTo>
                  <a:cubicBezTo>
                    <a:pt x="0" y="23199"/>
                    <a:pt x="23198" y="0"/>
                    <a:pt x="51816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4" name="Google Shape;787;p26"/>
            <p:cNvSpPr/>
            <p:nvPr/>
          </p:nvSpPr>
          <p:spPr>
            <a:xfrm>
              <a:off x="6368040" y="2012760"/>
              <a:ext cx="1447920" cy="102960"/>
            </a:xfrm>
            <a:custGeom>
              <a:avLst/>
              <a:gdLst>
                <a:gd name="textAreaLeft" fmla="*/ 0 w 1447920"/>
                <a:gd name="textAreaRight" fmla="*/ 1448280 w 1447920"/>
                <a:gd name="textAreaTop" fmla="*/ 0 h 102960"/>
                <a:gd name="textAreaBottom" fmla="*/ 103320 h 102960"/>
              </a:gdLst>
              <a:ahLst/>
              <a:rect l="textAreaLeft" t="textAreaTop" r="textAreaRight" b="textAreaBottom"/>
              <a:pathLst>
                <a:path w="1318259" h="94107">
                  <a:moveTo>
                    <a:pt x="1318260" y="51816"/>
                  </a:moveTo>
                  <a:lnTo>
                    <a:pt x="1318260" y="94107"/>
                  </a:lnTo>
                  <a:lnTo>
                    <a:pt x="0" y="94107"/>
                  </a:lnTo>
                  <a:lnTo>
                    <a:pt x="0" y="51816"/>
                  </a:lnTo>
                  <a:cubicBezTo>
                    <a:pt x="0" y="23241"/>
                    <a:pt x="23241" y="0"/>
                    <a:pt x="51816" y="0"/>
                  </a:cubicBezTo>
                  <a:lnTo>
                    <a:pt x="1266444" y="0"/>
                  </a:lnTo>
                  <a:cubicBezTo>
                    <a:pt x="1295019" y="0"/>
                    <a:pt x="1318260" y="23241"/>
                    <a:pt x="1318260" y="51816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25" name="Google Shape;788;p26"/>
            <p:cNvGrpSpPr/>
            <p:nvPr/>
          </p:nvGrpSpPr>
          <p:grpSpPr>
            <a:xfrm>
              <a:off x="7606440" y="2051640"/>
              <a:ext cx="154440" cy="33840"/>
              <a:chOff x="7606440" y="2051640"/>
              <a:chExt cx="154440" cy="33840"/>
            </a:xfrm>
          </p:grpSpPr>
          <p:sp>
            <p:nvSpPr>
              <p:cNvPr id="926" name="Google Shape;789;p26"/>
              <p:cNvSpPr/>
              <p:nvPr/>
            </p:nvSpPr>
            <p:spPr>
              <a:xfrm>
                <a:off x="7727040" y="2051640"/>
                <a:ext cx="33840" cy="33840"/>
              </a:xfrm>
              <a:custGeom>
                <a:avLst/>
                <a:gdLst>
                  <a:gd name="textAreaLeft" fmla="*/ 0 w 33840"/>
                  <a:gd name="textAreaRight" fmla="*/ 34200 w 33840"/>
                  <a:gd name="textAreaTop" fmla="*/ 0 h 33840"/>
                  <a:gd name="textAreaBottom" fmla="*/ 34200 h 33840"/>
                </a:gdLst>
                <a:ahLst/>
                <a:rect l="textAreaLeft" t="textAreaTop" r="textAreaRight" b="textAreaBottom"/>
                <a:pathLst>
                  <a:path w="31241" h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27" name="Google Shape;790;p26"/>
              <p:cNvSpPr/>
              <p:nvPr/>
            </p:nvSpPr>
            <p:spPr>
              <a:xfrm>
                <a:off x="7666560" y="2051640"/>
                <a:ext cx="33840" cy="33840"/>
              </a:xfrm>
              <a:custGeom>
                <a:avLst/>
                <a:gdLst>
                  <a:gd name="textAreaLeft" fmla="*/ 0 w 33840"/>
                  <a:gd name="textAreaRight" fmla="*/ 34200 w 33840"/>
                  <a:gd name="textAreaTop" fmla="*/ 0 h 33840"/>
                  <a:gd name="textAreaBottom" fmla="*/ 34200 h 33840"/>
                </a:gdLst>
                <a:ahLst/>
                <a:rect l="textAreaLeft" t="textAreaTop" r="textAreaRight" b="textAreaBottom"/>
                <a:pathLst>
                  <a:path w="31241" h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4" y="31242"/>
                      <a:pt x="0" y="24248"/>
                      <a:pt x="0" y="15621"/>
                    </a:cubicBezTo>
                    <a:cubicBezTo>
                      <a:pt x="0" y="6994"/>
                      <a:pt x="6994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8" name="Google Shape;791;p26"/>
              <p:cNvSpPr/>
              <p:nvPr/>
            </p:nvSpPr>
            <p:spPr>
              <a:xfrm>
                <a:off x="7606440" y="2051640"/>
                <a:ext cx="33840" cy="33840"/>
              </a:xfrm>
              <a:custGeom>
                <a:avLst/>
                <a:gdLst>
                  <a:gd name="textAreaLeft" fmla="*/ 0 w 33840"/>
                  <a:gd name="textAreaRight" fmla="*/ 34200 w 33840"/>
                  <a:gd name="textAreaTop" fmla="*/ 0 h 33840"/>
                  <a:gd name="textAreaBottom" fmla="*/ 34200 h 33840"/>
                </a:gdLst>
                <a:ahLst/>
                <a:rect l="textAreaLeft" t="textAreaTop" r="textAreaRight" b="textAreaBottom"/>
                <a:pathLst>
                  <a:path w="31241" h="31241">
                    <a:moveTo>
                      <a:pt x="31242" y="15621"/>
                    </a:moveTo>
                    <a:cubicBezTo>
                      <a:pt x="31242" y="24248"/>
                      <a:pt x="24248" y="31242"/>
                      <a:pt x="15621" y="31242"/>
                    </a:cubicBezTo>
                    <a:cubicBezTo>
                      <a:pt x="6993" y="31242"/>
                      <a:pt x="-1" y="24248"/>
                      <a:pt x="-1" y="15621"/>
                    </a:cubicBezTo>
                    <a:cubicBezTo>
                      <a:pt x="-1" y="6994"/>
                      <a:pt x="6993" y="0"/>
                      <a:pt x="15621" y="0"/>
                    </a:cubicBezTo>
                    <a:cubicBezTo>
                      <a:pt x="24248" y="0"/>
                      <a:pt x="31242" y="6994"/>
                      <a:pt x="31242" y="1562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6920" bIns="16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sp>
          <p:nvSpPr>
            <p:cNvPr id="929" name="Google Shape;792;p26"/>
            <p:cNvSpPr/>
            <p:nvPr/>
          </p:nvSpPr>
          <p:spPr>
            <a:xfrm>
              <a:off x="6390000" y="2137680"/>
              <a:ext cx="1403640" cy="561600"/>
            </a:xfrm>
            <a:custGeom>
              <a:avLst/>
              <a:gdLst>
                <a:gd name="textAreaLeft" fmla="*/ 0 w 1403640"/>
                <a:gd name="textAreaRight" fmla="*/ 1404000 w 1403640"/>
                <a:gd name="textAreaTop" fmla="*/ 0 h 561600"/>
                <a:gd name="textAreaBottom" fmla="*/ 561960 h 561600"/>
              </a:gdLst>
              <a:ahLst/>
              <a:rect l="textAreaLeft" t="textAreaTop" r="textAreaRight" b="textAreaBottom"/>
              <a:pathLst>
                <a:path w="1278064" h="511682">
                  <a:moveTo>
                    <a:pt x="0" y="0"/>
                  </a:moveTo>
                  <a:lnTo>
                    <a:pt x="1278064" y="0"/>
                  </a:lnTo>
                  <a:lnTo>
                    <a:pt x="1278064" y="511683"/>
                  </a:lnTo>
                  <a:lnTo>
                    <a:pt x="0" y="511683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0" name="Google Shape;793;p26"/>
            <p:cNvSpPr/>
            <p:nvPr/>
          </p:nvSpPr>
          <p:spPr>
            <a:xfrm>
              <a:off x="6430320" y="2758320"/>
              <a:ext cx="386280" cy="335520"/>
            </a:xfrm>
            <a:custGeom>
              <a:avLst/>
              <a:gdLst>
                <a:gd name="textAreaLeft" fmla="*/ 0 w 386280"/>
                <a:gd name="textAreaRight" fmla="*/ 386640 w 386280"/>
                <a:gd name="textAreaTop" fmla="*/ 0 h 335520"/>
                <a:gd name="textAreaBottom" fmla="*/ 335880 h 335520"/>
              </a:gdLst>
              <a:ahLst/>
              <a:rect l="textAreaLeft" t="textAreaTop" r="textAreaRight" b="textAreaBottom"/>
              <a:pathLst>
                <a:path w="352044" h="305657">
                  <a:moveTo>
                    <a:pt x="0" y="0"/>
                  </a:moveTo>
                  <a:lnTo>
                    <a:pt x="352044" y="0"/>
                  </a:lnTo>
                  <a:lnTo>
                    <a:pt x="352044" y="305657"/>
                  </a:lnTo>
                  <a:lnTo>
                    <a:pt x="0" y="30565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1" name="Google Shape;794;p26"/>
            <p:cNvSpPr/>
            <p:nvPr/>
          </p:nvSpPr>
          <p:spPr>
            <a:xfrm>
              <a:off x="6854760" y="2758320"/>
              <a:ext cx="905040" cy="25200"/>
            </a:xfrm>
            <a:custGeom>
              <a:avLst/>
              <a:gdLst>
                <a:gd name="textAreaLeft" fmla="*/ 0 w 905040"/>
                <a:gd name="textAreaRight" fmla="*/ 905400 w 90504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824198" h="2324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2" name="Google Shape;795;p26"/>
            <p:cNvSpPr/>
            <p:nvPr/>
          </p:nvSpPr>
          <p:spPr>
            <a:xfrm>
              <a:off x="6854760" y="2820600"/>
              <a:ext cx="905040" cy="25200"/>
            </a:xfrm>
            <a:custGeom>
              <a:avLst/>
              <a:gdLst>
                <a:gd name="textAreaLeft" fmla="*/ 0 w 905040"/>
                <a:gd name="textAreaRight" fmla="*/ 905400 w 90504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824198" h="2324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3" name="Google Shape;796;p26"/>
            <p:cNvSpPr/>
            <p:nvPr/>
          </p:nvSpPr>
          <p:spPr>
            <a:xfrm>
              <a:off x="6854760" y="2883240"/>
              <a:ext cx="905040" cy="25200"/>
            </a:xfrm>
            <a:custGeom>
              <a:avLst/>
              <a:gdLst>
                <a:gd name="textAreaLeft" fmla="*/ 0 w 905040"/>
                <a:gd name="textAreaRight" fmla="*/ 905400 w 90504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824198" h="2324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4" name="Google Shape;797;p26"/>
            <p:cNvSpPr/>
            <p:nvPr/>
          </p:nvSpPr>
          <p:spPr>
            <a:xfrm>
              <a:off x="6854760" y="2945520"/>
              <a:ext cx="905040" cy="25200"/>
            </a:xfrm>
            <a:custGeom>
              <a:avLst/>
              <a:gdLst>
                <a:gd name="textAreaLeft" fmla="*/ 0 w 905040"/>
                <a:gd name="textAreaRight" fmla="*/ 905400 w 905040"/>
                <a:gd name="textAreaTop" fmla="*/ 0 h 25200"/>
                <a:gd name="textAreaBottom" fmla="*/ 25560 h 25200"/>
              </a:gdLst>
              <a:ahLst/>
              <a:rect l="textAreaLeft" t="textAreaTop" r="textAreaRight" b="textAreaBottom"/>
              <a:pathLst>
                <a:path w="824198" h="23240">
                  <a:moveTo>
                    <a:pt x="0" y="0"/>
                  </a:moveTo>
                  <a:lnTo>
                    <a:pt x="824199" y="0"/>
                  </a:lnTo>
                  <a:lnTo>
                    <a:pt x="824199" y="23241"/>
                  </a:lnTo>
                  <a:lnTo>
                    <a:pt x="0" y="232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35" name="Google Shape;798;p26"/>
            <p:cNvGrpSpPr/>
            <p:nvPr/>
          </p:nvGrpSpPr>
          <p:grpSpPr>
            <a:xfrm>
              <a:off x="7497000" y="3038040"/>
              <a:ext cx="263880" cy="56160"/>
              <a:chOff x="7497000" y="3038040"/>
              <a:chExt cx="263880" cy="56160"/>
            </a:xfrm>
          </p:grpSpPr>
          <p:sp>
            <p:nvSpPr>
              <p:cNvPr id="936" name="Google Shape;799;p26"/>
              <p:cNvSpPr/>
              <p:nvPr/>
            </p:nvSpPr>
            <p:spPr>
              <a:xfrm>
                <a:off x="7497000" y="3038040"/>
                <a:ext cx="263880" cy="56160"/>
              </a:xfrm>
              <a:custGeom>
                <a:avLst/>
                <a:gdLst>
                  <a:gd name="textAreaLeft" fmla="*/ 0 w 263880"/>
                  <a:gd name="textAreaRight" fmla="*/ 264240 w 263880"/>
                  <a:gd name="textAreaTop" fmla="*/ 0 h 56160"/>
                  <a:gd name="textAreaBottom" fmla="*/ 56520 h 56160"/>
                </a:gdLst>
                <a:ahLst/>
                <a:rect l="textAreaLeft" t="textAreaTop" r="textAreaRight" b="textAreaBottom"/>
                <a:pathLst>
                  <a:path w="240411" h="51434">
                    <a:moveTo>
                      <a:pt x="214694" y="51435"/>
                    </a:moveTo>
                    <a:lnTo>
                      <a:pt x="25718" y="51435"/>
                    </a:lnTo>
                    <a:cubicBezTo>
                      <a:pt x="11525" y="51435"/>
                      <a:pt x="0" y="39814"/>
                      <a:pt x="0" y="25717"/>
                    </a:cubicBezTo>
                    <a:lnTo>
                      <a:pt x="0" y="25717"/>
                    </a:lnTo>
                    <a:cubicBezTo>
                      <a:pt x="0" y="11525"/>
                      <a:pt x="11621" y="0"/>
                      <a:pt x="25718" y="0"/>
                    </a:cubicBezTo>
                    <a:lnTo>
                      <a:pt x="214694" y="0"/>
                    </a:lnTo>
                    <a:cubicBezTo>
                      <a:pt x="228886" y="0"/>
                      <a:pt x="240411" y="11621"/>
                      <a:pt x="240411" y="25717"/>
                    </a:cubicBezTo>
                    <a:lnTo>
                      <a:pt x="240411" y="25717"/>
                    </a:lnTo>
                    <a:cubicBezTo>
                      <a:pt x="240411" y="39909"/>
                      <a:pt x="228791" y="51435"/>
                      <a:pt x="214694" y="5143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8080" bIns="280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37" name="Google Shape;800;p26"/>
              <p:cNvSpPr/>
              <p:nvPr/>
            </p:nvSpPr>
            <p:spPr>
              <a:xfrm>
                <a:off x="7569720" y="3053520"/>
                <a:ext cx="118800" cy="2520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25200"/>
                  <a:gd name="textAreaBottom" fmla="*/ 25560 h 25200"/>
                </a:gdLst>
                <a:ahLst/>
                <a:rect l="textAreaLeft" t="textAreaTop" r="textAreaRight" b="textAreaBottom"/>
                <a:pathLst>
                  <a:path w="108204" h="23240">
                    <a:moveTo>
                      <a:pt x="96584" y="23241"/>
                    </a:moveTo>
                    <a:lnTo>
                      <a:pt x="11621" y="23241"/>
                    </a:lnTo>
                    <a:cubicBezTo>
                      <a:pt x="5239" y="23241"/>
                      <a:pt x="0" y="18002"/>
                      <a:pt x="0" y="11620"/>
                    </a:cubicBezTo>
                    <a:lnTo>
                      <a:pt x="0" y="11620"/>
                    </a:lnTo>
                    <a:cubicBezTo>
                      <a:pt x="0" y="5239"/>
                      <a:pt x="5239" y="0"/>
                      <a:pt x="11621" y="0"/>
                    </a:cubicBezTo>
                    <a:lnTo>
                      <a:pt x="96584" y="0"/>
                    </a:lnTo>
                    <a:cubicBezTo>
                      <a:pt x="102965" y="0"/>
                      <a:pt x="108204" y="5239"/>
                      <a:pt x="108204" y="11620"/>
                    </a:cubicBezTo>
                    <a:lnTo>
                      <a:pt x="108204" y="11620"/>
                    </a:lnTo>
                    <a:cubicBezTo>
                      <a:pt x="108204" y="18002"/>
                      <a:pt x="102965" y="23241"/>
                      <a:pt x="96584" y="2324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2600" bIns="126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8" name="Google Shape;801;p26"/>
            <p:cNvGrpSpPr/>
            <p:nvPr/>
          </p:nvGrpSpPr>
          <p:grpSpPr>
            <a:xfrm>
              <a:off x="6430680" y="2372400"/>
              <a:ext cx="1330560" cy="108720"/>
              <a:chOff x="6430680" y="2372400"/>
              <a:chExt cx="1330560" cy="108720"/>
            </a:xfrm>
          </p:grpSpPr>
          <p:sp>
            <p:nvSpPr>
              <p:cNvPr id="939" name="Google Shape;802;p26"/>
              <p:cNvSpPr/>
              <p:nvPr/>
            </p:nvSpPr>
            <p:spPr>
              <a:xfrm>
                <a:off x="6430680" y="2372400"/>
                <a:ext cx="54360" cy="108720"/>
              </a:xfrm>
              <a:custGeom>
                <a:avLst/>
                <a:gdLst>
                  <a:gd name="textAreaLeft" fmla="*/ 0 w 54360"/>
                  <a:gd name="textAreaRight" fmla="*/ 54720 w 54360"/>
                  <a:gd name="textAreaTop" fmla="*/ 0 h 108720"/>
                  <a:gd name="textAreaBottom" fmla="*/ 109080 h 108720"/>
                </a:gdLst>
                <a:ahLst/>
                <a:rect l="textAreaLeft" t="textAreaTop" r="textAreaRight" b="textAreaBottom"/>
                <a:pathLst>
                  <a:path w="49625" h="99250">
                    <a:moveTo>
                      <a:pt x="0" y="49625"/>
                    </a:moveTo>
                    <a:lnTo>
                      <a:pt x="49625" y="99251"/>
                    </a:lnTo>
                    <a:lnTo>
                      <a:pt x="49625" y="0"/>
                    </a:lnTo>
                    <a:lnTo>
                      <a:pt x="0" y="49625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0" name="Google Shape;803;p26"/>
              <p:cNvSpPr/>
              <p:nvPr/>
            </p:nvSpPr>
            <p:spPr>
              <a:xfrm>
                <a:off x="7706880" y="2372400"/>
                <a:ext cx="54360" cy="108720"/>
              </a:xfrm>
              <a:custGeom>
                <a:avLst/>
                <a:gdLst>
                  <a:gd name="textAreaLeft" fmla="*/ 0 w 54360"/>
                  <a:gd name="textAreaRight" fmla="*/ 54720 w 54360"/>
                  <a:gd name="textAreaTop" fmla="*/ 0 h 108720"/>
                  <a:gd name="textAreaBottom" fmla="*/ 109080 h 108720"/>
                </a:gdLst>
                <a:ahLst/>
                <a:rect l="textAreaLeft" t="textAreaTop" r="textAreaRight" b="textAreaBottom"/>
                <a:pathLst>
                  <a:path w="49625" h="99250">
                    <a:moveTo>
                      <a:pt x="0" y="0"/>
                    </a:moveTo>
                    <a:lnTo>
                      <a:pt x="0" y="99251"/>
                    </a:lnTo>
                    <a:lnTo>
                      <a:pt x="49625" y="496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41" name="Google Shape;804;p26"/>
            <p:cNvGrpSpPr/>
            <p:nvPr/>
          </p:nvGrpSpPr>
          <p:grpSpPr>
            <a:xfrm>
              <a:off x="6996960" y="2669040"/>
              <a:ext cx="191520" cy="19440"/>
              <a:chOff x="6996960" y="2669040"/>
              <a:chExt cx="191520" cy="19440"/>
            </a:xfrm>
          </p:grpSpPr>
          <p:sp>
            <p:nvSpPr>
              <p:cNvPr id="942" name="Google Shape;805;p26"/>
              <p:cNvSpPr/>
              <p:nvPr/>
            </p:nvSpPr>
            <p:spPr>
              <a:xfrm>
                <a:off x="6996960" y="2669040"/>
                <a:ext cx="19440" cy="1944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19440"/>
                  <a:gd name="textAreaBottom" fmla="*/ 19800 h 19440"/>
                </a:gdLst>
                <a:ahLst/>
                <a:rect l="textAreaLeft" t="textAreaTop" r="textAreaRight" b="textAreaBottom"/>
                <a:pathLst>
                  <a:path w="18097" h="18097">
                    <a:moveTo>
                      <a:pt x="18098" y="9049"/>
                    </a:moveTo>
                    <a:cubicBezTo>
                      <a:pt x="18098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8" y="4000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720" bIns="9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3" name="Google Shape;806;p26"/>
              <p:cNvSpPr/>
              <p:nvPr/>
            </p:nvSpPr>
            <p:spPr>
              <a:xfrm>
                <a:off x="7040160" y="2669040"/>
                <a:ext cx="19440" cy="1944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19440"/>
                  <a:gd name="textAreaBottom" fmla="*/ 19800 h 19440"/>
                </a:gdLst>
                <a:ahLst/>
                <a:rect l="textAreaLeft" t="textAreaTop" r="textAreaRight" b="textAreaBottom"/>
                <a:pathLst>
                  <a:path w="18097" h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720" bIns="9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44" name="Google Shape;807;p26"/>
              <p:cNvSpPr/>
              <p:nvPr/>
            </p:nvSpPr>
            <p:spPr>
              <a:xfrm>
                <a:off x="7083000" y="2669040"/>
                <a:ext cx="19440" cy="1944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19440"/>
                  <a:gd name="textAreaBottom" fmla="*/ 19800 h 19440"/>
                </a:gdLst>
                <a:ahLst/>
                <a:rect l="textAreaLeft" t="textAreaTop" r="textAreaRight" b="textAreaBottom"/>
                <a:pathLst>
                  <a:path w="18097" h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9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9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720" bIns="9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5" name="Google Shape;808;p26"/>
              <p:cNvSpPr/>
              <p:nvPr/>
            </p:nvSpPr>
            <p:spPr>
              <a:xfrm>
                <a:off x="7126200" y="2669040"/>
                <a:ext cx="19440" cy="1944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19440"/>
                  <a:gd name="textAreaBottom" fmla="*/ 19800 h 19440"/>
                </a:gdLst>
                <a:ahLst/>
                <a:rect l="textAreaLeft" t="textAreaTop" r="textAreaRight" b="textAreaBottom"/>
                <a:pathLst>
                  <a:path w="18097" h="18097">
                    <a:moveTo>
                      <a:pt x="18098" y="9049"/>
                    </a:moveTo>
                    <a:cubicBezTo>
                      <a:pt x="18098" y="14046"/>
                      <a:pt x="14046" y="18098"/>
                      <a:pt x="9049" y="18098"/>
                    </a:cubicBezTo>
                    <a:cubicBezTo>
                      <a:pt x="4051" y="18098"/>
                      <a:pt x="0" y="14046"/>
                      <a:pt x="0" y="9049"/>
                    </a:cubicBezTo>
                    <a:cubicBezTo>
                      <a:pt x="0" y="4051"/>
                      <a:pt x="4051" y="0"/>
                      <a:pt x="9049" y="0"/>
                    </a:cubicBezTo>
                    <a:cubicBezTo>
                      <a:pt x="14046" y="0"/>
                      <a:pt x="18098" y="4051"/>
                      <a:pt x="18098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720" bIns="9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46" name="Google Shape;809;p26"/>
              <p:cNvSpPr/>
              <p:nvPr/>
            </p:nvSpPr>
            <p:spPr>
              <a:xfrm>
                <a:off x="7169040" y="2669040"/>
                <a:ext cx="19440" cy="1944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19440"/>
                  <a:gd name="textAreaBottom" fmla="*/ 19800 h 19440"/>
                </a:gdLst>
                <a:ahLst/>
                <a:rect l="textAreaLeft" t="textAreaTop" r="textAreaRight" b="textAreaBottom"/>
                <a:pathLst>
                  <a:path w="18097" h="18097">
                    <a:moveTo>
                      <a:pt x="18097" y="9049"/>
                    </a:moveTo>
                    <a:cubicBezTo>
                      <a:pt x="18097" y="14002"/>
                      <a:pt x="14097" y="18097"/>
                      <a:pt x="9048" y="18097"/>
                    </a:cubicBezTo>
                    <a:cubicBezTo>
                      <a:pt x="4000" y="18097"/>
                      <a:pt x="0" y="14097"/>
                      <a:pt x="0" y="9049"/>
                    </a:cubicBezTo>
                    <a:cubicBezTo>
                      <a:pt x="0" y="4000"/>
                      <a:pt x="4000" y="0"/>
                      <a:pt x="9048" y="0"/>
                    </a:cubicBezTo>
                    <a:cubicBezTo>
                      <a:pt x="14097" y="0"/>
                      <a:pt x="18097" y="4000"/>
                      <a:pt x="18097" y="9049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720" bIns="9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47" name="Google Shape;810;p26"/>
            <p:cNvSpPr/>
            <p:nvPr/>
          </p:nvSpPr>
          <p:spPr>
            <a:xfrm>
              <a:off x="6430320" y="3151800"/>
              <a:ext cx="1328760" cy="10080"/>
            </a:xfrm>
            <a:custGeom>
              <a:avLst/>
              <a:gdLst>
                <a:gd name="textAreaLeft" fmla="*/ 0 w 1328760"/>
                <a:gd name="textAreaRight" fmla="*/ 1329120 w 132876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1210055" h="9525">
                  <a:moveTo>
                    <a:pt x="0" y="0"/>
                  </a:moveTo>
                  <a:lnTo>
                    <a:pt x="1210056" y="0"/>
                  </a:lnTo>
                </a:path>
              </a:pathLst>
            </a:custGeom>
            <a:noFill/>
            <a:ln w="17525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48" name="Google Shape;811;p26"/>
            <p:cNvGrpSpPr/>
            <p:nvPr/>
          </p:nvGrpSpPr>
          <p:grpSpPr>
            <a:xfrm>
              <a:off x="6378120" y="2678760"/>
              <a:ext cx="504360" cy="504720"/>
              <a:chOff x="6378120" y="2678760"/>
              <a:chExt cx="504360" cy="504720"/>
            </a:xfrm>
          </p:grpSpPr>
          <p:grpSp>
            <p:nvGrpSpPr>
              <p:cNvPr id="949" name="Google Shape;812;p26"/>
              <p:cNvGrpSpPr/>
              <p:nvPr/>
            </p:nvGrpSpPr>
            <p:grpSpPr>
              <a:xfrm>
                <a:off x="6391440" y="2692440"/>
                <a:ext cx="488160" cy="487800"/>
                <a:chOff x="6391440" y="2692440"/>
                <a:chExt cx="488160" cy="487800"/>
              </a:xfrm>
            </p:grpSpPr>
            <p:sp>
              <p:nvSpPr>
                <p:cNvPr id="950" name="Google Shape;813;p26"/>
                <p:cNvSpPr/>
                <p:nvPr/>
              </p:nvSpPr>
              <p:spPr>
                <a:xfrm>
                  <a:off x="6408720" y="3170160"/>
                  <a:ext cx="426240" cy="10080"/>
                </a:xfrm>
                <a:custGeom>
                  <a:avLst/>
                  <a:gdLst>
                    <a:gd name="textAreaLeft" fmla="*/ 0 w 426240"/>
                    <a:gd name="textAreaRight" fmla="*/ 426600 w 426240"/>
                    <a:gd name="textAreaTop" fmla="*/ 0 h 10080"/>
                    <a:gd name="textAreaBottom" fmla="*/ 10440 h 10080"/>
                  </a:gdLst>
                  <a:ahLst/>
                  <a:rect l="textAreaLeft" t="textAreaTop" r="textAreaRight" b="textAreaBottom"/>
                  <a:pathLst>
                    <a:path w="388048" h="9525">
                      <a:moveTo>
                        <a:pt x="38804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580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040" bIns="5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1" name="Google Shape;814;p26"/>
                <p:cNvSpPr/>
                <p:nvPr/>
              </p:nvSpPr>
              <p:spPr>
                <a:xfrm>
                  <a:off x="6391440" y="2709360"/>
                  <a:ext cx="10080" cy="426240"/>
                </a:xfrm>
                <a:custGeom>
                  <a:avLst/>
                  <a:gdLst>
                    <a:gd name="textAreaLeft" fmla="*/ 0 w 10080"/>
                    <a:gd name="textAreaRight" fmla="*/ 10440 w 10080"/>
                    <a:gd name="textAreaTop" fmla="*/ 0 h 426240"/>
                    <a:gd name="textAreaBottom" fmla="*/ 426600 h 426240"/>
                  </a:gdLst>
                  <a:ahLst/>
                  <a:rect l="textAreaLeft" t="textAreaTop" r="textAreaRight" b="textAreaBottom"/>
                  <a:pathLst>
                    <a:path w="9525" h="388048">
                      <a:moveTo>
                        <a:pt x="0" y="38804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580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2" name="Google Shape;815;p26"/>
                <p:cNvSpPr/>
                <p:nvPr/>
              </p:nvSpPr>
              <p:spPr>
                <a:xfrm>
                  <a:off x="6425640" y="2692440"/>
                  <a:ext cx="426240" cy="10080"/>
                </a:xfrm>
                <a:custGeom>
                  <a:avLst/>
                  <a:gdLst>
                    <a:gd name="textAreaLeft" fmla="*/ 0 w 426240"/>
                    <a:gd name="textAreaRight" fmla="*/ 426600 w 426240"/>
                    <a:gd name="textAreaTop" fmla="*/ 0 h 10080"/>
                    <a:gd name="textAreaBottom" fmla="*/ 10440 h 10080"/>
                  </a:gdLst>
                  <a:ahLst/>
                  <a:rect l="textAreaLeft" t="textAreaTop" r="textAreaRight" b="textAreaBottom"/>
                  <a:pathLst>
                    <a:path w="388048" h="9525">
                      <a:moveTo>
                        <a:pt x="0" y="0"/>
                      </a:moveTo>
                      <a:lnTo>
                        <a:pt x="388048" y="0"/>
                      </a:lnTo>
                    </a:path>
                  </a:pathLst>
                </a:custGeom>
                <a:solidFill>
                  <a:schemeClr val="dk1"/>
                </a:solidFill>
                <a:ln cap="rnd" w="1580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5040" bIns="5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53" name="Google Shape;816;p26"/>
                <p:cNvSpPr/>
                <p:nvPr/>
              </p:nvSpPr>
              <p:spPr>
                <a:xfrm>
                  <a:off x="6869520" y="2726280"/>
                  <a:ext cx="10080" cy="426240"/>
                </a:xfrm>
                <a:custGeom>
                  <a:avLst/>
                  <a:gdLst>
                    <a:gd name="textAreaLeft" fmla="*/ 0 w 10080"/>
                    <a:gd name="textAreaRight" fmla="*/ 10440 w 10080"/>
                    <a:gd name="textAreaTop" fmla="*/ 0 h 426240"/>
                    <a:gd name="textAreaBottom" fmla="*/ 426600 h 426240"/>
                  </a:gdLst>
                  <a:ahLst/>
                  <a:rect l="textAreaLeft" t="textAreaTop" r="textAreaRight" b="textAreaBottom"/>
                  <a:pathLst>
                    <a:path w="9525" h="388048">
                      <a:moveTo>
                        <a:pt x="0" y="0"/>
                      </a:moveTo>
                      <a:lnTo>
                        <a:pt x="0" y="388049"/>
                      </a:lnTo>
                    </a:path>
                  </a:pathLst>
                </a:custGeom>
                <a:solidFill>
                  <a:schemeClr val="dk1"/>
                </a:solidFill>
                <a:ln cap="rnd" w="1580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954" name="Google Shape;817;p26"/>
              <p:cNvGrpSpPr/>
              <p:nvPr/>
            </p:nvGrpSpPr>
            <p:grpSpPr>
              <a:xfrm>
                <a:off x="6378120" y="2678760"/>
                <a:ext cx="504360" cy="504720"/>
                <a:chOff x="6378120" y="2678760"/>
                <a:chExt cx="504360" cy="504720"/>
              </a:xfrm>
            </p:grpSpPr>
            <p:grpSp>
              <p:nvGrpSpPr>
                <p:cNvPr id="955" name="Google Shape;818;p26"/>
                <p:cNvGrpSpPr/>
                <p:nvPr/>
              </p:nvGrpSpPr>
              <p:grpSpPr>
                <a:xfrm>
                  <a:off x="6378120" y="2678760"/>
                  <a:ext cx="504360" cy="26640"/>
                  <a:chOff x="6378120" y="2678760"/>
                  <a:chExt cx="504360" cy="26640"/>
                </a:xfrm>
              </p:grpSpPr>
              <p:sp>
                <p:nvSpPr>
                  <p:cNvPr id="956" name="Google Shape;819;p26"/>
                  <p:cNvSpPr/>
                  <p:nvPr/>
                </p:nvSpPr>
                <p:spPr>
                  <a:xfrm>
                    <a:off x="6378120" y="267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57" name="Google Shape;820;p26"/>
                  <p:cNvSpPr/>
                  <p:nvPr/>
                </p:nvSpPr>
                <p:spPr>
                  <a:xfrm>
                    <a:off x="6616800" y="267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58" name="Google Shape;821;p26"/>
                  <p:cNvSpPr/>
                  <p:nvPr/>
                </p:nvSpPr>
                <p:spPr>
                  <a:xfrm>
                    <a:off x="6855840" y="267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959" name="Google Shape;822;p26"/>
                <p:cNvGrpSpPr/>
                <p:nvPr/>
              </p:nvGrpSpPr>
              <p:grpSpPr>
                <a:xfrm>
                  <a:off x="6378120" y="2917800"/>
                  <a:ext cx="504360" cy="26640"/>
                  <a:chOff x="6378120" y="2917800"/>
                  <a:chExt cx="504360" cy="26640"/>
                </a:xfrm>
              </p:grpSpPr>
              <p:sp>
                <p:nvSpPr>
                  <p:cNvPr id="960" name="Google Shape;823;p26"/>
                  <p:cNvSpPr/>
                  <p:nvPr/>
                </p:nvSpPr>
                <p:spPr>
                  <a:xfrm>
                    <a:off x="6378120" y="291780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61" name="Google Shape;824;p26"/>
                  <p:cNvSpPr/>
                  <p:nvPr/>
                </p:nvSpPr>
                <p:spPr>
                  <a:xfrm>
                    <a:off x="6855840" y="291780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962" name="Google Shape;825;p26"/>
                <p:cNvGrpSpPr/>
                <p:nvPr/>
              </p:nvGrpSpPr>
              <p:grpSpPr>
                <a:xfrm>
                  <a:off x="6378120" y="3156840"/>
                  <a:ext cx="504360" cy="26640"/>
                  <a:chOff x="6378120" y="3156840"/>
                  <a:chExt cx="504360" cy="26640"/>
                </a:xfrm>
              </p:grpSpPr>
              <p:sp>
                <p:nvSpPr>
                  <p:cNvPr id="963" name="Google Shape;826;p26"/>
                  <p:cNvSpPr/>
                  <p:nvPr/>
                </p:nvSpPr>
                <p:spPr>
                  <a:xfrm>
                    <a:off x="6378120" y="315684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64" name="Google Shape;827;p26"/>
                  <p:cNvSpPr/>
                  <p:nvPr/>
                </p:nvSpPr>
                <p:spPr>
                  <a:xfrm>
                    <a:off x="6616800" y="315684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965" name="Google Shape;828;p26"/>
                  <p:cNvSpPr/>
                  <p:nvPr/>
                </p:nvSpPr>
                <p:spPr>
                  <a:xfrm>
                    <a:off x="6855840" y="315684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24669" h="24669">
                        <a:moveTo>
                          <a:pt x="0" y="0"/>
                        </a:moveTo>
                        <a:lnTo>
                          <a:pt x="24670" y="0"/>
                        </a:lnTo>
                        <a:lnTo>
                          <a:pt x="24670" y="24670"/>
                        </a:lnTo>
                        <a:lnTo>
                          <a:pt x="0" y="2467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grpSp>
        <p:nvGrpSpPr>
          <p:cNvPr id="966" name="Google Shape;829;p26"/>
          <p:cNvGrpSpPr/>
          <p:nvPr/>
        </p:nvGrpSpPr>
        <p:grpSpPr>
          <a:xfrm>
            <a:off x="5248800" y="1817280"/>
            <a:ext cx="478800" cy="594720"/>
            <a:chOff x="5248800" y="1817280"/>
            <a:chExt cx="478800" cy="594720"/>
          </a:xfrm>
        </p:grpSpPr>
        <p:grpSp>
          <p:nvGrpSpPr>
            <p:cNvPr id="967" name="Google Shape;830;p26"/>
            <p:cNvGrpSpPr/>
            <p:nvPr/>
          </p:nvGrpSpPr>
          <p:grpSpPr>
            <a:xfrm>
              <a:off x="5248800" y="1817280"/>
              <a:ext cx="478800" cy="594720"/>
              <a:chOff x="5248800" y="1817280"/>
              <a:chExt cx="478800" cy="594720"/>
            </a:xfrm>
          </p:grpSpPr>
          <p:sp>
            <p:nvSpPr>
              <p:cNvPr id="968" name="Google Shape;831;p26"/>
              <p:cNvSpPr/>
              <p:nvPr/>
            </p:nvSpPr>
            <p:spPr>
              <a:xfrm>
                <a:off x="5248800" y="1817280"/>
                <a:ext cx="478800" cy="594720"/>
              </a:xfrm>
              <a:custGeom>
                <a:avLst/>
                <a:gdLst>
                  <a:gd name="textAreaLeft" fmla="*/ 0 w 478800"/>
                  <a:gd name="textAreaRight" fmla="*/ 479160 w 478800"/>
                  <a:gd name="textAreaTop" fmla="*/ 0 h 594720"/>
                  <a:gd name="textAreaBottom" fmla="*/ 595080 h 594720"/>
                </a:gdLst>
                <a:ahLst/>
                <a:rect l="textAreaLeft" t="textAreaTop" r="textAreaRight" b="textAreaBottom"/>
                <a:pathLst>
                  <a:path w="435673" h="541115">
                    <a:moveTo>
                      <a:pt x="394621" y="0"/>
                    </a:moveTo>
                    <a:cubicBezTo>
                      <a:pt x="417294" y="0"/>
                      <a:pt x="435674" y="18380"/>
                      <a:pt x="435674" y="41053"/>
                    </a:cubicBezTo>
                    <a:lnTo>
                      <a:pt x="435674" y="500062"/>
                    </a:lnTo>
                    <a:cubicBezTo>
                      <a:pt x="435674" y="522735"/>
                      <a:pt x="417294" y="541115"/>
                      <a:pt x="394621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969" name="Google Shape;832;p26"/>
              <p:cNvGrpSpPr/>
              <p:nvPr/>
            </p:nvGrpSpPr>
            <p:grpSpPr>
              <a:xfrm>
                <a:off x="5498280" y="1851840"/>
                <a:ext cx="181080" cy="45360"/>
                <a:chOff x="5498280" y="1851840"/>
                <a:chExt cx="181080" cy="45360"/>
              </a:xfrm>
            </p:grpSpPr>
            <p:sp>
              <p:nvSpPr>
                <p:cNvPr id="970" name="Google Shape;833;p26"/>
                <p:cNvSpPr/>
                <p:nvPr/>
              </p:nvSpPr>
              <p:spPr>
                <a:xfrm>
                  <a:off x="5634000" y="185184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71" name="Google Shape;834;p26"/>
                <p:cNvSpPr/>
                <p:nvPr/>
              </p:nvSpPr>
              <p:spPr>
                <a:xfrm>
                  <a:off x="5566320" y="185184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8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4"/>
                        <a:pt x="0" y="20765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72" name="Google Shape;835;p26"/>
                <p:cNvSpPr/>
                <p:nvPr/>
              </p:nvSpPr>
              <p:spPr>
                <a:xfrm>
                  <a:off x="5498280" y="185184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9" h="41529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5" y="41529"/>
                        <a:pt x="0" y="32194"/>
                        <a:pt x="0" y="20765"/>
                      </a:cubicBezTo>
                      <a:cubicBezTo>
                        <a:pt x="0" y="9334"/>
                        <a:pt x="9335" y="0"/>
                        <a:pt x="20764" y="0"/>
                      </a:cubicBezTo>
                      <a:cubicBezTo>
                        <a:pt x="32195" y="0"/>
                        <a:pt x="41529" y="9334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973" name="Google Shape;836;p26"/>
            <p:cNvGrpSpPr/>
            <p:nvPr/>
          </p:nvGrpSpPr>
          <p:grpSpPr>
            <a:xfrm>
              <a:off x="5287680" y="1932120"/>
              <a:ext cx="394560" cy="412560"/>
              <a:chOff x="5287680" y="1932120"/>
              <a:chExt cx="394560" cy="412560"/>
            </a:xfrm>
          </p:grpSpPr>
          <p:sp>
            <p:nvSpPr>
              <p:cNvPr id="974" name="Google Shape;837;p26"/>
              <p:cNvSpPr/>
              <p:nvPr/>
            </p:nvSpPr>
            <p:spPr>
              <a:xfrm>
                <a:off x="5287680" y="2165400"/>
                <a:ext cx="392760" cy="179280"/>
              </a:xfrm>
              <a:custGeom>
                <a:avLst/>
                <a:gdLst>
                  <a:gd name="textAreaLeft" fmla="*/ 0 w 392760"/>
                  <a:gd name="textAreaRight" fmla="*/ 393120 w 392760"/>
                  <a:gd name="textAreaTop" fmla="*/ 0 h 179280"/>
                  <a:gd name="textAreaBottom" fmla="*/ 179640 h 179280"/>
                </a:gdLst>
                <a:ahLst/>
                <a:rect l="textAreaLeft" t="textAreaTop" r="textAreaRight" b="textAreaBottom"/>
                <a:pathLst>
                  <a:path w="357473" h="163258">
                    <a:moveTo>
                      <a:pt x="40196" y="72962"/>
                    </a:moveTo>
                    <a:lnTo>
                      <a:pt x="0" y="72962"/>
                    </a:lnTo>
                    <a:lnTo>
                      <a:pt x="0" y="90297"/>
                    </a:lnTo>
                    <a:lnTo>
                      <a:pt x="40196" y="90297"/>
                    </a:lnTo>
                    <a:lnTo>
                      <a:pt x="40196" y="72962"/>
                    </a:lnTo>
                    <a:close/>
                    <a:moveTo>
                      <a:pt x="185166" y="126778"/>
                    </a:moveTo>
                    <a:lnTo>
                      <a:pt x="294894" y="126778"/>
                    </a:lnTo>
                    <a:lnTo>
                      <a:pt x="294894" y="109347"/>
                    </a:lnTo>
                    <a:lnTo>
                      <a:pt x="185166" y="109347"/>
                    </a:lnTo>
                    <a:lnTo>
                      <a:pt x="185166" y="126778"/>
                    </a:lnTo>
                    <a:close/>
                    <a:moveTo>
                      <a:pt x="294894" y="0"/>
                    </a:moveTo>
                    <a:lnTo>
                      <a:pt x="38291" y="0"/>
                    </a:lnTo>
                    <a:lnTo>
                      <a:pt x="38291" y="17335"/>
                    </a:lnTo>
                    <a:lnTo>
                      <a:pt x="294894" y="17335"/>
                    </a:lnTo>
                    <a:lnTo>
                      <a:pt x="294894" y="0"/>
                    </a:lnTo>
                    <a:close/>
                    <a:moveTo>
                      <a:pt x="0" y="163259"/>
                    </a:moveTo>
                    <a:lnTo>
                      <a:pt x="99632" y="163259"/>
                    </a:lnTo>
                    <a:lnTo>
                      <a:pt x="99632" y="145828"/>
                    </a:lnTo>
                    <a:lnTo>
                      <a:pt x="0" y="145828"/>
                    </a:lnTo>
                    <a:lnTo>
                      <a:pt x="0" y="163259"/>
                    </a:lnTo>
                    <a:close/>
                    <a:moveTo>
                      <a:pt x="76581" y="36481"/>
                    </a:moveTo>
                    <a:lnTo>
                      <a:pt x="0" y="36481"/>
                    </a:lnTo>
                    <a:lnTo>
                      <a:pt x="0" y="53816"/>
                    </a:lnTo>
                    <a:lnTo>
                      <a:pt x="76581" y="53816"/>
                    </a:lnTo>
                    <a:lnTo>
                      <a:pt x="76581" y="36481"/>
                    </a:lnTo>
                    <a:close/>
                    <a:moveTo>
                      <a:pt x="52483" y="90297"/>
                    </a:moveTo>
                    <a:lnTo>
                      <a:pt x="207836" y="90297"/>
                    </a:lnTo>
                    <a:lnTo>
                      <a:pt x="207836" y="72962"/>
                    </a:lnTo>
                    <a:lnTo>
                      <a:pt x="52483" y="72962"/>
                    </a:lnTo>
                    <a:lnTo>
                      <a:pt x="52483" y="90297"/>
                    </a:lnTo>
                    <a:close/>
                    <a:moveTo>
                      <a:pt x="164402" y="109347"/>
                    </a:moveTo>
                    <a:lnTo>
                      <a:pt x="0" y="109347"/>
                    </a:lnTo>
                    <a:lnTo>
                      <a:pt x="0" y="126778"/>
                    </a:lnTo>
                    <a:lnTo>
                      <a:pt x="164402" y="126778"/>
                    </a:lnTo>
                    <a:lnTo>
                      <a:pt x="164402" y="109347"/>
                    </a:lnTo>
                    <a:close/>
                    <a:moveTo>
                      <a:pt x="220218" y="90297"/>
                    </a:moveTo>
                    <a:lnTo>
                      <a:pt x="357378" y="90297"/>
                    </a:lnTo>
                    <a:lnTo>
                      <a:pt x="357378" y="72962"/>
                    </a:lnTo>
                    <a:lnTo>
                      <a:pt x="220218" y="72962"/>
                    </a:lnTo>
                    <a:lnTo>
                      <a:pt x="220218" y="90297"/>
                    </a:lnTo>
                    <a:close/>
                    <a:moveTo>
                      <a:pt x="97441" y="53816"/>
                    </a:moveTo>
                    <a:lnTo>
                      <a:pt x="357474" y="53816"/>
                    </a:lnTo>
                    <a:lnTo>
                      <a:pt x="357474" y="36481"/>
                    </a:lnTo>
                    <a:lnTo>
                      <a:pt x="97441" y="36481"/>
                    </a:lnTo>
                    <a:lnTo>
                      <a:pt x="97441" y="53816"/>
                    </a:lnTo>
                    <a:close/>
                    <a:moveTo>
                      <a:pt x="305371" y="0"/>
                    </a:moveTo>
                    <a:lnTo>
                      <a:pt x="305371" y="17335"/>
                    </a:lnTo>
                    <a:lnTo>
                      <a:pt x="357378" y="17335"/>
                    </a:lnTo>
                    <a:lnTo>
                      <a:pt x="357378" y="0"/>
                    </a:lnTo>
                    <a:lnTo>
                      <a:pt x="305371" y="0"/>
                    </a:lnTo>
                    <a:close/>
                    <a:moveTo>
                      <a:pt x="315659" y="126778"/>
                    </a:moveTo>
                    <a:lnTo>
                      <a:pt x="357378" y="126778"/>
                    </a:lnTo>
                    <a:lnTo>
                      <a:pt x="357378" y="109347"/>
                    </a:lnTo>
                    <a:lnTo>
                      <a:pt x="315659" y="109347"/>
                    </a:lnTo>
                    <a:lnTo>
                      <a:pt x="315659" y="126778"/>
                    </a:lnTo>
                    <a:close/>
                    <a:moveTo>
                      <a:pt x="120396" y="163259"/>
                    </a:moveTo>
                    <a:lnTo>
                      <a:pt x="222981" y="163259"/>
                    </a:lnTo>
                    <a:lnTo>
                      <a:pt x="222981" y="145828"/>
                    </a:lnTo>
                    <a:lnTo>
                      <a:pt x="120396" y="145828"/>
                    </a:lnTo>
                    <a:lnTo>
                      <a:pt x="120396" y="163259"/>
                    </a:lnTo>
                    <a:close/>
                    <a:moveTo>
                      <a:pt x="235363" y="163259"/>
                    </a:moveTo>
                    <a:lnTo>
                      <a:pt x="313563" y="163259"/>
                    </a:lnTo>
                    <a:lnTo>
                      <a:pt x="313563" y="145828"/>
                    </a:lnTo>
                    <a:lnTo>
                      <a:pt x="235363" y="145828"/>
                    </a:lnTo>
                    <a:lnTo>
                      <a:pt x="235363" y="163259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5" name="Google Shape;838;p26"/>
              <p:cNvSpPr/>
              <p:nvPr/>
            </p:nvSpPr>
            <p:spPr>
              <a:xfrm>
                <a:off x="5293440" y="1932120"/>
                <a:ext cx="388800" cy="197640"/>
              </a:xfrm>
              <a:custGeom>
                <a:avLst/>
                <a:gdLst>
                  <a:gd name="textAreaLeft" fmla="*/ 0 w 388800"/>
                  <a:gd name="textAreaRight" fmla="*/ 389160 w 388800"/>
                  <a:gd name="textAreaTop" fmla="*/ 0 h 197640"/>
                  <a:gd name="textAreaBottom" fmla="*/ 198000 h 197640"/>
                </a:gdLst>
                <a:ahLst/>
                <a:rect l="textAreaLeft" t="textAreaTop" r="textAreaRight" b="textAreaBottom"/>
                <a:pathLst>
                  <a:path w="353948" h="180117">
                    <a:moveTo>
                      <a:pt x="0" y="0"/>
                    </a:moveTo>
                    <a:lnTo>
                      <a:pt x="353949" y="0"/>
                    </a:lnTo>
                    <a:lnTo>
                      <a:pt x="353949" y="180118"/>
                    </a:lnTo>
                    <a:lnTo>
                      <a:pt x="0" y="180118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976" name="Google Shape;839;p26"/>
          <p:cNvGrpSpPr/>
          <p:nvPr/>
        </p:nvGrpSpPr>
        <p:grpSpPr>
          <a:xfrm>
            <a:off x="7810920" y="2543040"/>
            <a:ext cx="1047600" cy="27000"/>
            <a:chOff x="7810920" y="2543040"/>
            <a:chExt cx="1047600" cy="27000"/>
          </a:xfrm>
        </p:grpSpPr>
        <p:sp>
          <p:nvSpPr>
            <p:cNvPr id="977" name="Google Shape;840;p26"/>
            <p:cNvSpPr/>
            <p:nvPr/>
          </p:nvSpPr>
          <p:spPr>
            <a:xfrm>
              <a:off x="7823880" y="2556720"/>
              <a:ext cx="1021680" cy="10080"/>
            </a:xfrm>
            <a:custGeom>
              <a:avLst/>
              <a:gdLst>
                <a:gd name="textAreaLeft" fmla="*/ 0 w 1021680"/>
                <a:gd name="textAreaRight" fmla="*/ 1022040 w 1021680"/>
                <a:gd name="textAreaTop" fmla="*/ 0 h 10080"/>
                <a:gd name="textAreaBottom" fmla="*/ 10440 h 10080"/>
              </a:gdLst>
              <a:ahLst/>
              <a:rect l="textAreaLeft" t="textAreaTop" r="textAreaRight" b="textAreaBottom"/>
              <a:pathLst>
                <a:path w="929354" h="9525">
                  <a:moveTo>
                    <a:pt x="929354" y="0"/>
                  </a:move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 w="10950">
              <a:solidFill>
                <a:srgbClr val="6f7082"/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5040" bIns="5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8" name="Google Shape;841;p26"/>
            <p:cNvSpPr/>
            <p:nvPr/>
          </p:nvSpPr>
          <p:spPr>
            <a:xfrm>
              <a:off x="8831520" y="254304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764" h="24765">
                  <a:moveTo>
                    <a:pt x="12382" y="0"/>
                  </a:moveTo>
                  <a:cubicBezTo>
                    <a:pt x="19240" y="0"/>
                    <a:pt x="24765" y="5524"/>
                    <a:pt x="24765" y="12382"/>
                  </a:cubicBezTo>
                  <a:cubicBezTo>
                    <a:pt x="24765" y="19240"/>
                    <a:pt x="19240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9" name="Google Shape;842;p26"/>
            <p:cNvSpPr/>
            <p:nvPr/>
          </p:nvSpPr>
          <p:spPr>
            <a:xfrm>
              <a:off x="7810920" y="2543040"/>
              <a:ext cx="27000" cy="27000"/>
            </a:xfrm>
            <a:custGeom>
              <a:avLst/>
              <a:gdLst>
                <a:gd name="textAreaLeft" fmla="*/ 0 w 27000"/>
                <a:gd name="textAreaRight" fmla="*/ 27360 w 27000"/>
                <a:gd name="textAreaTop" fmla="*/ 0 h 27000"/>
                <a:gd name="textAreaBottom" fmla="*/ 27360 h 27000"/>
              </a:gdLst>
              <a:ahLst/>
              <a:rect l="textAreaLeft" t="textAreaTop" r="textAreaRight" b="textAreaBottom"/>
              <a:pathLst>
                <a:path w="24764" h="24765">
                  <a:moveTo>
                    <a:pt x="12382" y="0"/>
                  </a:move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0" y="24765"/>
                    <a:pt x="24765" y="19240"/>
                    <a:pt x="24765" y="12382"/>
                  </a:cubicBezTo>
                  <a:cubicBezTo>
                    <a:pt x="24765" y="5524"/>
                    <a:pt x="19240" y="0"/>
                    <a:pt x="12382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rgbClr val="6f70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3680" bIns="136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80" name="Google Shape;843;p26"/>
          <p:cNvGrpSpPr/>
          <p:nvPr/>
        </p:nvGrpSpPr>
        <p:grpSpPr>
          <a:xfrm>
            <a:off x="8348400" y="2013480"/>
            <a:ext cx="657360" cy="856440"/>
            <a:chOff x="8348400" y="2013480"/>
            <a:chExt cx="657360" cy="856440"/>
          </a:xfrm>
        </p:grpSpPr>
        <p:grpSp>
          <p:nvGrpSpPr>
            <p:cNvPr id="981" name="Google Shape;844;p26"/>
            <p:cNvGrpSpPr/>
            <p:nvPr/>
          </p:nvGrpSpPr>
          <p:grpSpPr>
            <a:xfrm>
              <a:off x="8348400" y="2013480"/>
              <a:ext cx="657360" cy="856440"/>
              <a:chOff x="8348400" y="2013480"/>
              <a:chExt cx="657360" cy="856440"/>
            </a:xfrm>
          </p:grpSpPr>
          <p:sp>
            <p:nvSpPr>
              <p:cNvPr id="982" name="Google Shape;845;p26"/>
              <p:cNvSpPr/>
              <p:nvPr/>
            </p:nvSpPr>
            <p:spPr>
              <a:xfrm>
                <a:off x="8348400" y="2013480"/>
                <a:ext cx="657360" cy="856440"/>
              </a:xfrm>
              <a:custGeom>
                <a:avLst/>
                <a:gdLst>
                  <a:gd name="textAreaLeft" fmla="*/ 0 w 657360"/>
                  <a:gd name="textAreaRight" fmla="*/ 657720 w 657360"/>
                  <a:gd name="textAreaTop" fmla="*/ 0 h 856440"/>
                  <a:gd name="textAreaBottom" fmla="*/ 856800 h 856440"/>
                </a:gdLst>
                <a:ahLst/>
                <a:rect l="textAreaLeft" t="textAreaTop" r="textAreaRight" b="textAreaBottom"/>
                <a:pathLst>
                  <a:path w="598074" h="779145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738092"/>
                    </a:lnTo>
                    <a:cubicBezTo>
                      <a:pt x="598075" y="760765"/>
                      <a:pt x="579695" y="779145"/>
                      <a:pt x="557022" y="779145"/>
                    </a:cubicBezTo>
                    <a:lnTo>
                      <a:pt x="41053" y="779145"/>
                    </a:lnTo>
                    <a:cubicBezTo>
                      <a:pt x="18380" y="779145"/>
                      <a:pt x="0" y="760765"/>
                      <a:pt x="0" y="738092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983" name="Google Shape;846;p26"/>
              <p:cNvGrpSpPr/>
              <p:nvPr/>
            </p:nvGrpSpPr>
            <p:grpSpPr>
              <a:xfrm>
                <a:off x="8776800" y="2047680"/>
                <a:ext cx="180720" cy="45360"/>
                <a:chOff x="8776800" y="2047680"/>
                <a:chExt cx="180720" cy="45360"/>
              </a:xfrm>
            </p:grpSpPr>
            <p:sp>
              <p:nvSpPr>
                <p:cNvPr id="984" name="Google Shape;847;p26"/>
                <p:cNvSpPr/>
                <p:nvPr/>
              </p:nvSpPr>
              <p:spPr>
                <a:xfrm>
                  <a:off x="8912160" y="204768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8" h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4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985" name="Google Shape;848;p26"/>
                <p:cNvSpPr/>
                <p:nvPr/>
              </p:nvSpPr>
              <p:spPr>
                <a:xfrm>
                  <a:off x="8844480" y="204768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9" h="41528">
                      <a:moveTo>
                        <a:pt x="41529" y="20764"/>
                      </a:moveTo>
                      <a:cubicBezTo>
                        <a:pt x="41529" y="32290"/>
                        <a:pt x="32195" y="41529"/>
                        <a:pt x="20765" y="41529"/>
                      </a:cubicBezTo>
                      <a:cubicBezTo>
                        <a:pt x="9335" y="41529"/>
                        <a:pt x="0" y="32195"/>
                        <a:pt x="0" y="20764"/>
                      </a:cubicBezTo>
                      <a:cubicBezTo>
                        <a:pt x="0" y="9334"/>
                        <a:pt x="9335" y="0"/>
                        <a:pt x="20765" y="0"/>
                      </a:cubicBezTo>
                      <a:cubicBezTo>
                        <a:pt x="32195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86" name="Google Shape;849;p26"/>
                <p:cNvSpPr/>
                <p:nvPr/>
              </p:nvSpPr>
              <p:spPr>
                <a:xfrm>
                  <a:off x="8776800" y="2047680"/>
                  <a:ext cx="45360" cy="45360"/>
                </a:xfrm>
                <a:custGeom>
                  <a:avLst/>
                  <a:gdLst>
                    <a:gd name="textAreaLeft" fmla="*/ 0 w 45360"/>
                    <a:gd name="textAreaRight" fmla="*/ 45720 w 45360"/>
                    <a:gd name="textAreaTop" fmla="*/ 0 h 45360"/>
                    <a:gd name="textAreaBottom" fmla="*/ 45720 h 45360"/>
                  </a:gdLst>
                  <a:ahLst/>
                  <a:rect l="textAreaLeft" t="textAreaTop" r="textAreaRight" b="textAreaBottom"/>
                  <a:pathLst>
                    <a:path w="41529" h="41528">
                      <a:moveTo>
                        <a:pt x="41529" y="20764"/>
                      </a:moveTo>
                      <a:cubicBezTo>
                        <a:pt x="41529" y="32290"/>
                        <a:pt x="32194" y="41529"/>
                        <a:pt x="20765" y="41529"/>
                      </a:cubicBezTo>
                      <a:cubicBezTo>
                        <a:pt x="9334" y="41529"/>
                        <a:pt x="0" y="32195"/>
                        <a:pt x="0" y="20764"/>
                      </a:cubicBezTo>
                      <a:cubicBezTo>
                        <a:pt x="0" y="9334"/>
                        <a:pt x="9334" y="0"/>
                        <a:pt x="20765" y="0"/>
                      </a:cubicBezTo>
                      <a:cubicBezTo>
                        <a:pt x="32194" y="0"/>
                        <a:pt x="41529" y="9334"/>
                        <a:pt x="41529" y="2076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2680" bIns="226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987" name="Google Shape;850;p26"/>
            <p:cNvGrpSpPr/>
            <p:nvPr/>
          </p:nvGrpSpPr>
          <p:grpSpPr>
            <a:xfrm>
              <a:off x="8426520" y="2190960"/>
              <a:ext cx="504000" cy="527040"/>
              <a:chOff x="8426520" y="2190960"/>
              <a:chExt cx="504000" cy="527040"/>
            </a:xfrm>
          </p:grpSpPr>
          <p:sp>
            <p:nvSpPr>
              <p:cNvPr id="988" name="Google Shape;851;p26"/>
              <p:cNvSpPr/>
              <p:nvPr/>
            </p:nvSpPr>
            <p:spPr>
              <a:xfrm>
                <a:off x="8426520" y="2489040"/>
                <a:ext cx="501840" cy="228960"/>
              </a:xfrm>
              <a:custGeom>
                <a:avLst/>
                <a:gdLst>
                  <a:gd name="textAreaLeft" fmla="*/ 0 w 501840"/>
                  <a:gd name="textAreaRight" fmla="*/ 502200 w 501840"/>
                  <a:gd name="textAreaTop" fmla="*/ 0 h 228960"/>
                  <a:gd name="textAreaBottom" fmla="*/ 229320 h 228960"/>
                </a:gdLst>
                <a:ahLst/>
                <a:rect l="textAreaLeft" t="textAreaTop" r="textAreaRight" b="textAreaBottom"/>
                <a:pathLst>
                  <a:path w="456723" h="208597">
                    <a:moveTo>
                      <a:pt x="51340" y="93250"/>
                    </a:moveTo>
                    <a:lnTo>
                      <a:pt x="0" y="93250"/>
                    </a:lnTo>
                    <a:lnTo>
                      <a:pt x="0" y="115443"/>
                    </a:lnTo>
                    <a:lnTo>
                      <a:pt x="51340" y="115443"/>
                    </a:lnTo>
                    <a:lnTo>
                      <a:pt x="51340" y="93250"/>
                    </a:lnTo>
                    <a:close/>
                    <a:moveTo>
                      <a:pt x="236601" y="162020"/>
                    </a:moveTo>
                    <a:lnTo>
                      <a:pt x="376904" y="162020"/>
                    </a:lnTo>
                    <a:lnTo>
                      <a:pt x="376904" y="139827"/>
                    </a:lnTo>
                    <a:lnTo>
                      <a:pt x="236601" y="139827"/>
                    </a:lnTo>
                    <a:lnTo>
                      <a:pt x="236601" y="162020"/>
                    </a:lnTo>
                    <a:close/>
                    <a:moveTo>
                      <a:pt x="376809" y="0"/>
                    </a:moveTo>
                    <a:lnTo>
                      <a:pt x="48863" y="0"/>
                    </a:lnTo>
                    <a:lnTo>
                      <a:pt x="48863" y="22193"/>
                    </a:lnTo>
                    <a:lnTo>
                      <a:pt x="376809" y="22193"/>
                    </a:lnTo>
                    <a:lnTo>
                      <a:pt x="376809" y="0"/>
                    </a:lnTo>
                    <a:close/>
                    <a:moveTo>
                      <a:pt x="0" y="208597"/>
                    </a:moveTo>
                    <a:lnTo>
                      <a:pt x="127349" y="208597"/>
                    </a:lnTo>
                    <a:lnTo>
                      <a:pt x="127349" y="186404"/>
                    </a:lnTo>
                    <a:lnTo>
                      <a:pt x="0" y="186404"/>
                    </a:lnTo>
                    <a:lnTo>
                      <a:pt x="0" y="208597"/>
                    </a:lnTo>
                    <a:close/>
                    <a:moveTo>
                      <a:pt x="97917" y="46577"/>
                    </a:moveTo>
                    <a:lnTo>
                      <a:pt x="0" y="46577"/>
                    </a:lnTo>
                    <a:lnTo>
                      <a:pt x="0" y="68771"/>
                    </a:lnTo>
                    <a:lnTo>
                      <a:pt x="97917" y="68771"/>
                    </a:lnTo>
                    <a:lnTo>
                      <a:pt x="97917" y="46577"/>
                    </a:lnTo>
                    <a:close/>
                    <a:moveTo>
                      <a:pt x="67056" y="115348"/>
                    </a:moveTo>
                    <a:lnTo>
                      <a:pt x="265557" y="115348"/>
                    </a:lnTo>
                    <a:lnTo>
                      <a:pt x="265557" y="93154"/>
                    </a:lnTo>
                    <a:lnTo>
                      <a:pt x="67056" y="93154"/>
                    </a:lnTo>
                    <a:lnTo>
                      <a:pt x="67056" y="115348"/>
                    </a:lnTo>
                    <a:close/>
                    <a:moveTo>
                      <a:pt x="210026" y="139732"/>
                    </a:moveTo>
                    <a:lnTo>
                      <a:pt x="0" y="139732"/>
                    </a:lnTo>
                    <a:lnTo>
                      <a:pt x="0" y="161925"/>
                    </a:lnTo>
                    <a:lnTo>
                      <a:pt x="210122" y="161925"/>
                    </a:lnTo>
                    <a:lnTo>
                      <a:pt x="210122" y="139732"/>
                    </a:lnTo>
                    <a:close/>
                    <a:moveTo>
                      <a:pt x="281369" y="115348"/>
                    </a:moveTo>
                    <a:lnTo>
                      <a:pt x="456724" y="115348"/>
                    </a:lnTo>
                    <a:lnTo>
                      <a:pt x="456724" y="93154"/>
                    </a:lnTo>
                    <a:lnTo>
                      <a:pt x="281369" y="93154"/>
                    </a:lnTo>
                    <a:lnTo>
                      <a:pt x="281369" y="115348"/>
                    </a:lnTo>
                    <a:close/>
                    <a:moveTo>
                      <a:pt x="124397" y="68771"/>
                    </a:moveTo>
                    <a:lnTo>
                      <a:pt x="456629" y="68771"/>
                    </a:lnTo>
                    <a:lnTo>
                      <a:pt x="456629" y="46577"/>
                    </a:lnTo>
                    <a:lnTo>
                      <a:pt x="124397" y="46577"/>
                    </a:lnTo>
                    <a:lnTo>
                      <a:pt x="124397" y="68771"/>
                    </a:lnTo>
                    <a:close/>
                    <a:moveTo>
                      <a:pt x="390144" y="0"/>
                    </a:moveTo>
                    <a:lnTo>
                      <a:pt x="390144" y="22193"/>
                    </a:lnTo>
                    <a:lnTo>
                      <a:pt x="456629" y="22193"/>
                    </a:lnTo>
                    <a:lnTo>
                      <a:pt x="456629" y="0"/>
                    </a:lnTo>
                    <a:lnTo>
                      <a:pt x="390144" y="0"/>
                    </a:lnTo>
                    <a:close/>
                    <a:moveTo>
                      <a:pt x="403289" y="162020"/>
                    </a:moveTo>
                    <a:lnTo>
                      <a:pt x="456629" y="162020"/>
                    </a:lnTo>
                    <a:lnTo>
                      <a:pt x="456629" y="139827"/>
                    </a:lnTo>
                    <a:lnTo>
                      <a:pt x="403289" y="139827"/>
                    </a:lnTo>
                    <a:lnTo>
                      <a:pt x="403289" y="162020"/>
                    </a:lnTo>
                    <a:close/>
                    <a:moveTo>
                      <a:pt x="153734" y="208597"/>
                    </a:moveTo>
                    <a:lnTo>
                      <a:pt x="284893" y="208597"/>
                    </a:lnTo>
                    <a:lnTo>
                      <a:pt x="284893" y="186404"/>
                    </a:lnTo>
                    <a:lnTo>
                      <a:pt x="153734" y="186404"/>
                    </a:lnTo>
                    <a:lnTo>
                      <a:pt x="153734" y="208597"/>
                    </a:lnTo>
                    <a:close/>
                    <a:moveTo>
                      <a:pt x="300704" y="208597"/>
                    </a:moveTo>
                    <a:lnTo>
                      <a:pt x="400622" y="208597"/>
                    </a:lnTo>
                    <a:lnTo>
                      <a:pt x="400622" y="186404"/>
                    </a:lnTo>
                    <a:lnTo>
                      <a:pt x="300704" y="186404"/>
                    </a:lnTo>
                    <a:lnTo>
                      <a:pt x="300704" y="208597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989" name="Google Shape;852;p26"/>
              <p:cNvSpPr/>
              <p:nvPr/>
            </p:nvSpPr>
            <p:spPr>
              <a:xfrm>
                <a:off x="8433720" y="2190960"/>
                <a:ext cx="496800" cy="252720"/>
              </a:xfrm>
              <a:custGeom>
                <a:avLst/>
                <a:gdLst>
                  <a:gd name="textAreaLeft" fmla="*/ 0 w 496800"/>
                  <a:gd name="textAreaRight" fmla="*/ 497160 w 496800"/>
                  <a:gd name="textAreaTop" fmla="*/ 0 h 252720"/>
                  <a:gd name="textAreaBottom" fmla="*/ 253080 h 252720"/>
                </a:gdLst>
                <a:ahLst/>
                <a:rect l="textAreaLeft" t="textAreaTop" r="textAreaRight" b="textAreaBottom"/>
                <a:pathLst>
                  <a:path w="452246" h="230219">
                    <a:moveTo>
                      <a:pt x="0" y="0"/>
                    </a:moveTo>
                    <a:lnTo>
                      <a:pt x="452247" y="0"/>
                    </a:lnTo>
                    <a:lnTo>
                      <a:pt x="452247" y="230219"/>
                    </a:lnTo>
                    <a:lnTo>
                      <a:pt x="0" y="23021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  <p:grpSp>
        <p:nvGrpSpPr>
          <p:cNvPr id="990" name="Google Shape;853;p26"/>
          <p:cNvGrpSpPr/>
          <p:nvPr/>
        </p:nvGrpSpPr>
        <p:grpSpPr>
          <a:xfrm>
            <a:off x="5165280" y="2950920"/>
            <a:ext cx="645120" cy="1166400"/>
            <a:chOff x="5165280" y="2950920"/>
            <a:chExt cx="645120" cy="1166400"/>
          </a:xfrm>
        </p:grpSpPr>
        <p:grpSp>
          <p:nvGrpSpPr>
            <p:cNvPr id="991" name="Google Shape;854;p26"/>
            <p:cNvGrpSpPr/>
            <p:nvPr/>
          </p:nvGrpSpPr>
          <p:grpSpPr>
            <a:xfrm>
              <a:off x="5165280" y="2950920"/>
              <a:ext cx="645120" cy="1166400"/>
              <a:chOff x="5165280" y="2950920"/>
              <a:chExt cx="645120" cy="1166400"/>
            </a:xfrm>
          </p:grpSpPr>
          <p:grpSp>
            <p:nvGrpSpPr>
              <p:cNvPr id="992" name="Google Shape;855;p26"/>
              <p:cNvGrpSpPr/>
              <p:nvPr/>
            </p:nvGrpSpPr>
            <p:grpSpPr>
              <a:xfrm>
                <a:off x="5165280" y="2950920"/>
                <a:ext cx="645120" cy="1166400"/>
                <a:chOff x="5165280" y="2950920"/>
                <a:chExt cx="645120" cy="1166400"/>
              </a:xfrm>
            </p:grpSpPr>
            <p:sp>
              <p:nvSpPr>
                <p:cNvPr id="993" name="Google Shape;856;p26"/>
                <p:cNvSpPr/>
                <p:nvPr/>
              </p:nvSpPr>
              <p:spPr>
                <a:xfrm>
                  <a:off x="5165280" y="2950920"/>
                  <a:ext cx="645120" cy="1166400"/>
                </a:xfrm>
                <a:custGeom>
                  <a:avLst/>
                  <a:gdLst>
                    <a:gd name="textAreaLeft" fmla="*/ 0 w 645120"/>
                    <a:gd name="textAreaRight" fmla="*/ 645480 w 645120"/>
                    <a:gd name="textAreaTop" fmla="*/ 0 h 1166400"/>
                    <a:gd name="textAreaBottom" fmla="*/ 1166760 h 1166400"/>
                  </a:gdLst>
                  <a:ahLst/>
                  <a:rect l="textAreaLeft" t="textAreaTop" r="textAreaRight" b="textAreaBottom"/>
                  <a:pathLst>
                    <a:path w="587120" h="1061085">
                      <a:moveTo>
                        <a:pt x="91440" y="0"/>
                      </a:moveTo>
                      <a:lnTo>
                        <a:pt x="495681" y="0"/>
                      </a:lnTo>
                      <a:cubicBezTo>
                        <a:pt x="546163" y="0"/>
                        <a:pt x="587121" y="40958"/>
                        <a:pt x="587121" y="91440"/>
                      </a:cubicBezTo>
                      <a:lnTo>
                        <a:pt x="587121" y="969645"/>
                      </a:lnTo>
                      <a:cubicBezTo>
                        <a:pt x="587121" y="1020128"/>
                        <a:pt x="546163" y="1061085"/>
                        <a:pt x="495681" y="1061085"/>
                      </a:cubicBezTo>
                      <a:lnTo>
                        <a:pt x="91440" y="1061085"/>
                      </a:lnTo>
                      <a:cubicBezTo>
                        <a:pt x="40958" y="1061085"/>
                        <a:pt x="0" y="1020128"/>
                        <a:pt x="0" y="969645"/>
                      </a:cubicBezTo>
                      <a:lnTo>
                        <a:pt x="0" y="91440"/>
                      </a:lnTo>
                      <a:cubicBezTo>
                        <a:pt x="0" y="40958"/>
                        <a:pt x="40958" y="0"/>
                        <a:pt x="914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94" name="Google Shape;857;p26"/>
                <p:cNvSpPr/>
                <p:nvPr/>
              </p:nvSpPr>
              <p:spPr>
                <a:xfrm>
                  <a:off x="5401440" y="2987280"/>
                  <a:ext cx="172440" cy="27720"/>
                </a:xfrm>
                <a:custGeom>
                  <a:avLst/>
                  <a:gdLst>
                    <a:gd name="textAreaLeft" fmla="*/ 0 w 172440"/>
                    <a:gd name="textAreaRight" fmla="*/ 172800 w 172440"/>
                    <a:gd name="textAreaTop" fmla="*/ 0 h 27720"/>
                    <a:gd name="textAreaBottom" fmla="*/ 28080 h 27720"/>
                  </a:gdLst>
                  <a:ahLst/>
                  <a:rect l="textAreaLeft" t="textAreaTop" r="textAreaRight" b="textAreaBottom"/>
                  <a:pathLst>
                    <a:path w="157162" h="25527">
                      <a:moveTo>
                        <a:pt x="144399" y="25527"/>
                      </a:moveTo>
                      <a:lnTo>
                        <a:pt x="12764" y="25527"/>
                      </a:lnTo>
                      <a:cubicBezTo>
                        <a:pt x="5715" y="25527"/>
                        <a:pt x="0" y="19812"/>
                        <a:pt x="0" y="12764"/>
                      </a:cubicBezTo>
                      <a:lnTo>
                        <a:pt x="0" y="12764"/>
                      </a:lnTo>
                      <a:cubicBezTo>
                        <a:pt x="0" y="5715"/>
                        <a:pt x="5715" y="0"/>
                        <a:pt x="12764" y="0"/>
                      </a:cubicBezTo>
                      <a:lnTo>
                        <a:pt x="144399" y="0"/>
                      </a:lnTo>
                      <a:cubicBezTo>
                        <a:pt x="151448" y="0"/>
                        <a:pt x="157163" y="5715"/>
                        <a:pt x="157163" y="12764"/>
                      </a:cubicBezTo>
                      <a:lnTo>
                        <a:pt x="157163" y="12764"/>
                      </a:lnTo>
                      <a:cubicBezTo>
                        <a:pt x="157163" y="19812"/>
                        <a:pt x="151448" y="25527"/>
                        <a:pt x="144399" y="2552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040" bIns="1404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995" name="Google Shape;858;p26"/>
              <p:cNvSpPr/>
              <p:nvPr/>
            </p:nvSpPr>
            <p:spPr>
              <a:xfrm>
                <a:off x="5210640" y="3096000"/>
                <a:ext cx="553320" cy="853920"/>
              </a:xfrm>
              <a:custGeom>
                <a:avLst/>
                <a:gdLst>
                  <a:gd name="textAreaLeft" fmla="*/ 0 w 553320"/>
                  <a:gd name="textAreaRight" fmla="*/ 553680 w 553320"/>
                  <a:gd name="textAreaTop" fmla="*/ 0 h 853920"/>
                  <a:gd name="textAreaBottom" fmla="*/ 854280 h 853920"/>
                </a:gdLst>
                <a:ahLst/>
                <a:rect l="textAreaLeft" t="textAreaTop" r="textAreaRight" b="textAreaBottom"/>
                <a:pathLst>
                  <a:path w="504158" h="777906">
                    <a:moveTo>
                      <a:pt x="0" y="0"/>
                    </a:moveTo>
                    <a:lnTo>
                      <a:pt x="504158" y="0"/>
                    </a:lnTo>
                    <a:lnTo>
                      <a:pt x="504158" y="777907"/>
                    </a:lnTo>
                    <a:lnTo>
                      <a:pt x="0" y="777907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996" name="Google Shape;859;p26"/>
              <p:cNvGrpSpPr/>
              <p:nvPr/>
            </p:nvGrpSpPr>
            <p:grpSpPr>
              <a:xfrm>
                <a:off x="5275440" y="3575160"/>
                <a:ext cx="425160" cy="172440"/>
                <a:chOff x="5275440" y="3575160"/>
                <a:chExt cx="425160" cy="172440"/>
              </a:xfrm>
            </p:grpSpPr>
            <p:grpSp>
              <p:nvGrpSpPr>
                <p:cNvPr id="997" name="Google Shape;860;p26"/>
                <p:cNvGrpSpPr/>
                <p:nvPr/>
              </p:nvGrpSpPr>
              <p:grpSpPr>
                <a:xfrm>
                  <a:off x="5275440" y="3575160"/>
                  <a:ext cx="425160" cy="172440"/>
                  <a:chOff x="5275440" y="3575160"/>
                  <a:chExt cx="425160" cy="172440"/>
                </a:xfrm>
              </p:grpSpPr>
              <p:grpSp>
                <p:nvGrpSpPr>
                  <p:cNvPr id="998" name="Google Shape;861;p26"/>
                  <p:cNvGrpSpPr/>
                  <p:nvPr/>
                </p:nvGrpSpPr>
                <p:grpSpPr>
                  <a:xfrm>
                    <a:off x="5275440" y="3575160"/>
                    <a:ext cx="425160" cy="71640"/>
                    <a:chOff x="5275440" y="3575160"/>
                    <a:chExt cx="425160" cy="71640"/>
                  </a:xfrm>
                </p:grpSpPr>
                <p:sp>
                  <p:nvSpPr>
                    <p:cNvPr id="999" name="Google Shape;862;p26"/>
                    <p:cNvSpPr/>
                    <p:nvPr/>
                  </p:nvSpPr>
                  <p:spPr>
                    <a:xfrm>
                      <a:off x="5275440" y="3575160"/>
                      <a:ext cx="425160" cy="71640"/>
                    </a:xfrm>
                    <a:custGeom>
                      <a:avLst/>
                      <a:gdLst>
                        <a:gd name="textAreaLeft" fmla="*/ 0 w 425160"/>
                        <a:gd name="textAreaRight" fmla="*/ 425520 w 425160"/>
                        <a:gd name="textAreaTop" fmla="*/ 0 h 71640"/>
                        <a:gd name="textAreaBottom" fmla="*/ 72000 h 71640"/>
                      </a:gdLst>
                      <a:ahLst/>
                      <a:rect l="textAreaLeft" t="textAreaTop" r="textAreaRight" b="textAreaBottom"/>
                      <a:pathLst>
                        <a:path w="386905" h="65532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00" name="Google Shape;863;p26"/>
                    <p:cNvSpPr/>
                    <p:nvPr/>
                  </p:nvSpPr>
                  <p:spPr>
                    <a:xfrm>
                      <a:off x="5289120" y="3589200"/>
                      <a:ext cx="411120" cy="57600"/>
                    </a:xfrm>
                    <a:custGeom>
                      <a:avLst/>
                      <a:gdLst>
                        <a:gd name="textAreaLeft" fmla="*/ 0 w 411120"/>
                        <a:gd name="textAreaRight" fmla="*/ 411480 w 411120"/>
                        <a:gd name="textAreaTop" fmla="*/ 0 h 57600"/>
                        <a:gd name="textAreaBottom" fmla="*/ 57960 h 57600"/>
                      </a:gdLst>
                      <a:ahLst/>
                      <a:rect l="textAreaLeft" t="textAreaTop" r="textAreaRight" b="textAreaBottom"/>
                      <a:pathLst>
                        <a:path w="374141" h="52864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28800" bIns="28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1001" name="Google Shape;864;p26"/>
                  <p:cNvGrpSpPr/>
                  <p:nvPr/>
                </p:nvGrpSpPr>
                <p:grpSpPr>
                  <a:xfrm>
                    <a:off x="5275440" y="3675960"/>
                    <a:ext cx="425160" cy="71640"/>
                    <a:chOff x="5275440" y="3675960"/>
                    <a:chExt cx="425160" cy="71640"/>
                  </a:xfrm>
                </p:grpSpPr>
                <p:sp>
                  <p:nvSpPr>
                    <p:cNvPr id="1002" name="Google Shape;865;p26"/>
                    <p:cNvSpPr/>
                    <p:nvPr/>
                  </p:nvSpPr>
                  <p:spPr>
                    <a:xfrm>
                      <a:off x="5275440" y="3675960"/>
                      <a:ext cx="425160" cy="71640"/>
                    </a:xfrm>
                    <a:custGeom>
                      <a:avLst/>
                      <a:gdLst>
                        <a:gd name="textAreaLeft" fmla="*/ 0 w 425160"/>
                        <a:gd name="textAreaRight" fmla="*/ 425520 w 425160"/>
                        <a:gd name="textAreaTop" fmla="*/ 0 h 71640"/>
                        <a:gd name="textAreaBottom" fmla="*/ 72000 h 71640"/>
                      </a:gdLst>
                      <a:ahLst/>
                      <a:rect l="textAreaLeft" t="textAreaTop" r="textAreaRight" b="textAreaBottom"/>
                      <a:pathLst>
                        <a:path w="386905" h="65532">
                          <a:moveTo>
                            <a:pt x="386810" y="15049"/>
                          </a:moveTo>
                          <a:lnTo>
                            <a:pt x="386810" y="50482"/>
                          </a:lnTo>
                          <a:cubicBezTo>
                            <a:pt x="386810" y="58769"/>
                            <a:pt x="380143" y="65532"/>
                            <a:pt x="371856" y="65532"/>
                          </a:cubicBezTo>
                          <a:lnTo>
                            <a:pt x="14954" y="65532"/>
                          </a:lnTo>
                          <a:cubicBezTo>
                            <a:pt x="14288" y="65532"/>
                            <a:pt x="13525" y="65532"/>
                            <a:pt x="12859" y="65341"/>
                          </a:cubicBezTo>
                          <a:cubicBezTo>
                            <a:pt x="5524" y="64294"/>
                            <a:pt x="0" y="58102"/>
                            <a:pt x="0" y="50482"/>
                          </a:cubicBezTo>
                          <a:lnTo>
                            <a:pt x="0" y="15049"/>
                          </a:lnTo>
                          <a:cubicBezTo>
                            <a:pt x="0" y="6762"/>
                            <a:pt x="6667" y="0"/>
                            <a:pt x="15049" y="0"/>
                          </a:cubicBezTo>
                          <a:lnTo>
                            <a:pt x="371951" y="0"/>
                          </a:lnTo>
                          <a:cubicBezTo>
                            <a:pt x="379476" y="0"/>
                            <a:pt x="385667" y="5619"/>
                            <a:pt x="386715" y="12859"/>
                          </a:cubicBezTo>
                          <a:cubicBezTo>
                            <a:pt x="386810" y="13525"/>
                            <a:pt x="386905" y="14288"/>
                            <a:pt x="386905" y="150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36000" b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  <p:sp>
                  <p:nvSpPr>
                    <p:cNvPr id="1003" name="Google Shape;866;p26"/>
                    <p:cNvSpPr/>
                    <p:nvPr/>
                  </p:nvSpPr>
                  <p:spPr>
                    <a:xfrm>
                      <a:off x="5289120" y="3689640"/>
                      <a:ext cx="411120" cy="57600"/>
                    </a:xfrm>
                    <a:custGeom>
                      <a:avLst/>
                      <a:gdLst>
                        <a:gd name="textAreaLeft" fmla="*/ 0 w 411120"/>
                        <a:gd name="textAreaRight" fmla="*/ 411480 w 411120"/>
                        <a:gd name="textAreaTop" fmla="*/ 0 h 57600"/>
                        <a:gd name="textAreaBottom" fmla="*/ 57960 h 57600"/>
                      </a:gdLst>
                      <a:ahLst/>
                      <a:rect l="textAreaLeft" t="textAreaTop" r="textAreaRight" b="textAreaBottom"/>
                      <a:pathLst>
                        <a:path w="374141" h="52864">
                          <a:moveTo>
                            <a:pt x="374142" y="2381"/>
                          </a:moveTo>
                          <a:lnTo>
                            <a:pt x="374142" y="37815"/>
                          </a:lnTo>
                          <a:cubicBezTo>
                            <a:pt x="374142" y="46101"/>
                            <a:pt x="367475" y="52864"/>
                            <a:pt x="359188" y="52864"/>
                          </a:cubicBezTo>
                          <a:lnTo>
                            <a:pt x="2286" y="52864"/>
                          </a:lnTo>
                          <a:cubicBezTo>
                            <a:pt x="1619" y="52864"/>
                            <a:pt x="857" y="52864"/>
                            <a:pt x="191" y="52674"/>
                          </a:cubicBezTo>
                          <a:cubicBezTo>
                            <a:pt x="95" y="52007"/>
                            <a:pt x="0" y="51245"/>
                            <a:pt x="0" y="50578"/>
                          </a:cubicBezTo>
                          <a:lnTo>
                            <a:pt x="0" y="15050"/>
                          </a:lnTo>
                          <a:cubicBezTo>
                            <a:pt x="0" y="6763"/>
                            <a:pt x="6668" y="0"/>
                            <a:pt x="14954" y="0"/>
                          </a:cubicBezTo>
                          <a:lnTo>
                            <a:pt x="371856" y="0"/>
                          </a:lnTo>
                          <a:cubicBezTo>
                            <a:pt x="372523" y="0"/>
                            <a:pt x="373285" y="0"/>
                            <a:pt x="373952" y="191"/>
                          </a:cubicBezTo>
                          <a:cubicBezTo>
                            <a:pt x="374047" y="858"/>
                            <a:pt x="374142" y="1620"/>
                            <a:pt x="374142" y="238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tIns="28800" bIns="28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pt-BR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p:txBody>
                </p:sp>
              </p:grpSp>
            </p:grpSp>
            <p:grpSp>
              <p:nvGrpSpPr>
                <p:cNvPr id="1004" name="Google Shape;867;p26"/>
                <p:cNvGrpSpPr/>
                <p:nvPr/>
              </p:nvGrpSpPr>
              <p:grpSpPr>
                <a:xfrm>
                  <a:off x="5398560" y="3610800"/>
                  <a:ext cx="194760" cy="16200"/>
                  <a:chOff x="5398560" y="3610800"/>
                  <a:chExt cx="194760" cy="16200"/>
                </a:xfrm>
              </p:grpSpPr>
              <p:sp>
                <p:nvSpPr>
                  <p:cNvPr id="1005" name="Google Shape;868;p26"/>
                  <p:cNvSpPr/>
                  <p:nvPr/>
                </p:nvSpPr>
                <p:spPr>
                  <a:xfrm>
                    <a:off x="5398560" y="361080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49" y="7524"/>
                        </a:moveTo>
                        <a:cubicBezTo>
                          <a:pt x="15049" y="11680"/>
                          <a:pt x="11681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6" name="Google Shape;869;p26"/>
                  <p:cNvSpPr/>
                  <p:nvPr/>
                </p:nvSpPr>
                <p:spPr>
                  <a:xfrm>
                    <a:off x="5443200" y="361080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7" name="Google Shape;870;p26"/>
                  <p:cNvSpPr/>
                  <p:nvPr/>
                </p:nvSpPr>
                <p:spPr>
                  <a:xfrm>
                    <a:off x="5487840" y="361080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8" name="Google Shape;871;p26"/>
                  <p:cNvSpPr/>
                  <p:nvPr/>
                </p:nvSpPr>
                <p:spPr>
                  <a:xfrm>
                    <a:off x="5532480" y="361080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49" y="7524"/>
                        </a:moveTo>
                        <a:cubicBezTo>
                          <a:pt x="15049" y="11680"/>
                          <a:pt x="11680" y="15049"/>
                          <a:pt x="7525" y="15049"/>
                        </a:cubicBezTo>
                        <a:cubicBezTo>
                          <a:pt x="3369" y="15049"/>
                          <a:pt x="0" y="11680"/>
                          <a:pt x="0" y="7524"/>
                        </a:cubicBezTo>
                        <a:cubicBezTo>
                          <a:pt x="0" y="3369"/>
                          <a:pt x="3369" y="0"/>
                          <a:pt x="7525" y="0"/>
                        </a:cubicBezTo>
                        <a:cubicBezTo>
                          <a:pt x="11681" y="0"/>
                          <a:pt x="15049" y="3369"/>
                          <a:pt x="15049" y="752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09" name="Google Shape;872;p26"/>
                  <p:cNvSpPr/>
                  <p:nvPr/>
                </p:nvSpPr>
                <p:spPr>
                  <a:xfrm>
                    <a:off x="5577120" y="361080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010" name="Google Shape;873;p26"/>
                <p:cNvGrpSpPr/>
                <p:nvPr/>
              </p:nvGrpSpPr>
              <p:grpSpPr>
                <a:xfrm>
                  <a:off x="5398560" y="3707280"/>
                  <a:ext cx="194760" cy="16200"/>
                  <a:chOff x="5398560" y="3707280"/>
                  <a:chExt cx="194760" cy="16200"/>
                </a:xfrm>
              </p:grpSpPr>
              <p:sp>
                <p:nvSpPr>
                  <p:cNvPr id="1011" name="Google Shape;874;p26"/>
                  <p:cNvSpPr/>
                  <p:nvPr/>
                </p:nvSpPr>
                <p:spPr>
                  <a:xfrm>
                    <a:off x="5398560" y="370728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12" name="Google Shape;875;p26"/>
                  <p:cNvSpPr/>
                  <p:nvPr/>
                </p:nvSpPr>
                <p:spPr>
                  <a:xfrm>
                    <a:off x="5443200" y="370728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49" y="7525"/>
                        </a:moveTo>
                        <a:cubicBezTo>
                          <a:pt x="15049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49" y="3334"/>
                          <a:pt x="15049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13" name="Google Shape;876;p26"/>
                  <p:cNvSpPr/>
                  <p:nvPr/>
                </p:nvSpPr>
                <p:spPr>
                  <a:xfrm>
                    <a:off x="5487840" y="370728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14" name="Google Shape;877;p26"/>
                  <p:cNvSpPr/>
                  <p:nvPr/>
                </p:nvSpPr>
                <p:spPr>
                  <a:xfrm>
                    <a:off x="5532480" y="370728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15" name="Google Shape;878;p26"/>
                  <p:cNvSpPr/>
                  <p:nvPr/>
                </p:nvSpPr>
                <p:spPr>
                  <a:xfrm>
                    <a:off x="5577120" y="3707280"/>
                    <a:ext cx="16200" cy="16200"/>
                  </a:xfrm>
                  <a:custGeom>
                    <a:avLst/>
                    <a:gdLst>
                      <a:gd name="textAreaLeft" fmla="*/ 0 w 16200"/>
                      <a:gd name="textAreaRight" fmla="*/ 16560 w 16200"/>
                      <a:gd name="textAreaTop" fmla="*/ 0 h 16200"/>
                      <a:gd name="textAreaBottom" fmla="*/ 16560 h 16200"/>
                    </a:gdLst>
                    <a:ahLst/>
                    <a:rect l="textAreaLeft" t="textAreaTop" r="textAreaRight" b="textAreaBottom"/>
                    <a:pathLst>
                      <a:path w="15049" h="15049">
                        <a:moveTo>
                          <a:pt x="15050" y="7525"/>
                        </a:moveTo>
                        <a:cubicBezTo>
                          <a:pt x="15050" y="11716"/>
                          <a:pt x="11716" y="15050"/>
                          <a:pt x="7525" y="15050"/>
                        </a:cubicBezTo>
                        <a:cubicBezTo>
                          <a:pt x="3334" y="15050"/>
                          <a:pt x="0" y="11716"/>
                          <a:pt x="0" y="7525"/>
                        </a:cubicBezTo>
                        <a:cubicBezTo>
                          <a:pt x="0" y="3334"/>
                          <a:pt x="3334" y="0"/>
                          <a:pt x="7525" y="0"/>
                        </a:cubicBezTo>
                        <a:cubicBezTo>
                          <a:pt x="11716" y="0"/>
                          <a:pt x="15050" y="3334"/>
                          <a:pt x="15050" y="752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8280" bIns="82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1016" name="Google Shape;879;p26"/>
              <p:cNvGrpSpPr/>
              <p:nvPr/>
            </p:nvGrpSpPr>
            <p:grpSpPr>
              <a:xfrm>
                <a:off x="5346000" y="3207960"/>
                <a:ext cx="283680" cy="283680"/>
                <a:chOff x="5346000" y="3207960"/>
                <a:chExt cx="283680" cy="283680"/>
              </a:xfrm>
            </p:grpSpPr>
            <p:sp>
              <p:nvSpPr>
                <p:cNvPr id="1017" name="Google Shape;880;p26"/>
                <p:cNvSpPr/>
                <p:nvPr/>
              </p:nvSpPr>
              <p:spPr>
                <a:xfrm>
                  <a:off x="5346000" y="3207960"/>
                  <a:ext cx="283680" cy="283680"/>
                </a:xfrm>
                <a:custGeom>
                  <a:avLst/>
                  <a:gdLst>
                    <a:gd name="textAreaLeft" fmla="*/ 0 w 283680"/>
                    <a:gd name="textAreaRight" fmla="*/ 284040 w 283680"/>
                    <a:gd name="textAreaTop" fmla="*/ 0 h 283680"/>
                    <a:gd name="textAreaBottom" fmla="*/ 284040 h 283680"/>
                  </a:gdLst>
                  <a:ahLst/>
                  <a:rect l="textAreaLeft" t="textAreaTop" r="textAreaRight" b="textAreaBottom"/>
                  <a:pathLst>
                    <a:path w="258413" h="258317">
                      <a:moveTo>
                        <a:pt x="258413" y="129159"/>
                      </a:moveTo>
                      <a:cubicBezTo>
                        <a:pt x="258413" y="159544"/>
                        <a:pt x="247936" y="187452"/>
                        <a:pt x="230410" y="209454"/>
                      </a:cubicBezTo>
                      <a:cubicBezTo>
                        <a:pt x="206692" y="239268"/>
                        <a:pt x="170212" y="258318"/>
                        <a:pt x="129159" y="258318"/>
                      </a:cubicBezTo>
                      <a:cubicBezTo>
                        <a:pt x="88106" y="258318"/>
                        <a:pt x="51625" y="239268"/>
                        <a:pt x="28004" y="209454"/>
                      </a:cubicBezTo>
                      <a:cubicBezTo>
                        <a:pt x="27337" y="208597"/>
                        <a:pt x="26670" y="207740"/>
                        <a:pt x="26003" y="206788"/>
                      </a:cubicBezTo>
                      <a:cubicBezTo>
                        <a:pt x="9716" y="185166"/>
                        <a:pt x="0" y="158305"/>
                        <a:pt x="0" y="129159"/>
                      </a:cubicBezTo>
                      <a:cubicBezTo>
                        <a:pt x="0" y="57817"/>
                        <a:pt x="57817" y="0"/>
                        <a:pt x="129159" y="0"/>
                      </a:cubicBezTo>
                      <a:cubicBezTo>
                        <a:pt x="176784" y="0"/>
                        <a:pt x="218313" y="25717"/>
                        <a:pt x="240697" y="64008"/>
                      </a:cubicBezTo>
                      <a:cubicBezTo>
                        <a:pt x="251936" y="83153"/>
                        <a:pt x="258318" y="105442"/>
                        <a:pt x="258318" y="1291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18" name="Google Shape;881;p26"/>
                <p:cNvSpPr/>
                <p:nvPr/>
              </p:nvSpPr>
              <p:spPr>
                <a:xfrm>
                  <a:off x="5376600" y="3258720"/>
                  <a:ext cx="222480" cy="232920"/>
                </a:xfrm>
                <a:custGeom>
                  <a:avLst/>
                  <a:gdLst>
                    <a:gd name="textAreaLeft" fmla="*/ 0 w 222480"/>
                    <a:gd name="textAreaRight" fmla="*/ 222840 w 222480"/>
                    <a:gd name="textAreaTop" fmla="*/ 0 h 232920"/>
                    <a:gd name="textAreaBottom" fmla="*/ 233280 h 232920"/>
                  </a:gdLst>
                  <a:ahLst/>
                  <a:rect l="textAreaLeft" t="textAreaTop" r="textAreaRight" b="textAreaBottom"/>
                  <a:pathLst>
                    <a:path w="202501" h="212216">
                      <a:moveTo>
                        <a:pt x="202406" y="163353"/>
                      </a:moveTo>
                      <a:cubicBezTo>
                        <a:pt x="178689" y="193167"/>
                        <a:pt x="142208" y="212217"/>
                        <a:pt x="101155" y="212217"/>
                      </a:cubicBezTo>
                      <a:cubicBezTo>
                        <a:pt x="60103" y="212217"/>
                        <a:pt x="23622" y="193167"/>
                        <a:pt x="0" y="163353"/>
                      </a:cubicBezTo>
                      <a:cubicBezTo>
                        <a:pt x="9525" y="122682"/>
                        <a:pt x="42958" y="91249"/>
                        <a:pt x="84677" y="84582"/>
                      </a:cubicBezTo>
                      <a:cubicBezTo>
                        <a:pt x="68675" y="78010"/>
                        <a:pt x="57341" y="62293"/>
                        <a:pt x="57341" y="43910"/>
                      </a:cubicBezTo>
                      <a:cubicBezTo>
                        <a:pt x="57341" y="19717"/>
                        <a:pt x="76962" y="0"/>
                        <a:pt x="101251" y="0"/>
                      </a:cubicBezTo>
                      <a:cubicBezTo>
                        <a:pt x="125539" y="0"/>
                        <a:pt x="145161" y="19717"/>
                        <a:pt x="145161" y="43910"/>
                      </a:cubicBezTo>
                      <a:cubicBezTo>
                        <a:pt x="145161" y="62293"/>
                        <a:pt x="133826" y="78010"/>
                        <a:pt x="117824" y="84582"/>
                      </a:cubicBezTo>
                      <a:cubicBezTo>
                        <a:pt x="159544" y="91249"/>
                        <a:pt x="192976" y="122682"/>
                        <a:pt x="202501" y="16335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019" name="Google Shape;882;p26"/>
            <p:cNvSpPr/>
            <p:nvPr/>
          </p:nvSpPr>
          <p:spPr>
            <a:xfrm>
              <a:off x="5401440" y="4012920"/>
              <a:ext cx="172440" cy="27720"/>
            </a:xfrm>
            <a:custGeom>
              <a:avLst/>
              <a:gdLst>
                <a:gd name="textAreaLeft" fmla="*/ 0 w 172440"/>
                <a:gd name="textAreaRight" fmla="*/ 172800 w 172440"/>
                <a:gd name="textAreaTop" fmla="*/ 0 h 27720"/>
                <a:gd name="textAreaBottom" fmla="*/ 28080 h 27720"/>
              </a:gdLst>
              <a:ahLst/>
              <a:rect l="textAreaLeft" t="textAreaTop" r="textAreaRight" b="textAreaBottom"/>
              <a:pathLst>
                <a:path w="157162" h="25527">
                  <a:moveTo>
                    <a:pt x="144399" y="25527"/>
                  </a:moveTo>
                  <a:lnTo>
                    <a:pt x="12764" y="25527"/>
                  </a:lnTo>
                  <a:cubicBezTo>
                    <a:pt x="5715" y="25527"/>
                    <a:pt x="0" y="19812"/>
                    <a:pt x="0" y="12764"/>
                  </a:cubicBezTo>
                  <a:lnTo>
                    <a:pt x="0" y="12764"/>
                  </a:lnTo>
                  <a:cubicBezTo>
                    <a:pt x="0" y="5715"/>
                    <a:pt x="5715" y="0"/>
                    <a:pt x="12764" y="0"/>
                  </a:cubicBezTo>
                  <a:lnTo>
                    <a:pt x="144399" y="0"/>
                  </a:lnTo>
                  <a:cubicBezTo>
                    <a:pt x="151448" y="0"/>
                    <a:pt x="157163" y="5715"/>
                    <a:pt x="157163" y="12764"/>
                  </a:cubicBezTo>
                  <a:lnTo>
                    <a:pt x="157163" y="12764"/>
                  </a:lnTo>
                  <a:cubicBezTo>
                    <a:pt x="157163" y="19812"/>
                    <a:pt x="151448" y="25527"/>
                    <a:pt x="144399" y="25527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4040" bIns="14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Ataque ao Banco Central do Brasil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6" name="PlaceHolder 2"/>
          <p:cNvSpPr>
            <a:spLocks noGrp="1"/>
          </p:cNvSpPr>
          <p:nvPr>
            <p:ph type="subTitle"/>
          </p:nvPr>
        </p:nvSpPr>
        <p:spPr>
          <a:xfrm>
            <a:off x="714240" y="2340000"/>
            <a:ext cx="1985760" cy="110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Em 2020, o Banco Central do Brasil sofreu um ataque de Negação de Serviço Distribuída (DDoS) que interrompeu serviços digitais, como pagamentos online e transferências bancárias.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7" name="PlaceHolder 3"/>
          <p:cNvSpPr>
            <a:spLocks noGrp="1"/>
          </p:cNvSpPr>
          <p:nvPr>
            <p:ph type="subTitle"/>
          </p:nvPr>
        </p:nvSpPr>
        <p:spPr>
          <a:xfrm>
            <a:off x="3414240" y="2495160"/>
            <a:ext cx="1985760" cy="110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A interrupção resultou na suspensão de transações financeiras por várias horas, afetando milhões de brasileiros e gerando prejuízos econômicos significativos.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8" name="PlaceHolder 4"/>
          <p:cNvSpPr>
            <a:spLocks noGrp="1"/>
          </p:cNvSpPr>
          <p:nvPr>
            <p:ph type="subTitle"/>
          </p:nvPr>
        </p:nvSpPr>
        <p:spPr>
          <a:xfrm>
            <a:off x="720000" y="1620000"/>
            <a:ext cx="1977840" cy="65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O ataque: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9" name="PlaceHolder 5"/>
          <p:cNvSpPr>
            <a:spLocks noGrp="1"/>
          </p:cNvSpPr>
          <p:nvPr>
            <p:ph type="subTitle"/>
          </p:nvPr>
        </p:nvSpPr>
        <p:spPr>
          <a:xfrm>
            <a:off x="3422160" y="1620000"/>
            <a:ext cx="1977840" cy="65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Impacto: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0" name="PlaceHolder 6"/>
          <p:cNvSpPr>
            <a:spLocks noGrp="1"/>
          </p:cNvSpPr>
          <p:nvPr>
            <p:ph type="subTitle"/>
          </p:nvPr>
        </p:nvSpPr>
        <p:spPr>
          <a:xfrm>
            <a:off x="6430320" y="1867320"/>
            <a:ext cx="1977840" cy="65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Resposta ao Incidente: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1" name="PlaceHolder 7"/>
          <p:cNvSpPr>
            <a:spLocks noGrp="1"/>
          </p:cNvSpPr>
          <p:nvPr>
            <p:ph type="subTitle"/>
          </p:nvPr>
        </p:nvSpPr>
        <p:spPr>
          <a:xfrm>
            <a:off x="6430320" y="2520000"/>
            <a:ext cx="1985760" cy="110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A equipe de TI do Banco Central trabalhou rapidamente para mitigar o ataque, mas enfrentou desafios devido à intensidade do tráfego malicioso.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965;p 3"/>
          <p:cNvSpPr/>
          <p:nvPr/>
        </p:nvSpPr>
        <p:spPr>
          <a:xfrm flipH="1" rot="14380200">
            <a:off x="-1095120" y="408240"/>
            <a:ext cx="5218920" cy="4707720"/>
          </a:xfrm>
          <a:custGeom>
            <a:avLst/>
            <a:gdLst>
              <a:gd name="textAreaLeft" fmla="*/ -360 w 5218920"/>
              <a:gd name="textAreaRight" fmla="*/ 5218920 w 5218920"/>
              <a:gd name="textAreaTop" fmla="*/ 0 h 4707720"/>
              <a:gd name="textAreaBottom" fmla="*/ 4708080 h 4707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3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Epilogue"/>
                <a:ea typeface="Epilogue"/>
              </a:rPr>
              <a:t>Tendências Futuras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4" name="PlaceHolder 2"/>
          <p:cNvSpPr>
            <a:spLocks noGrp="1"/>
          </p:cNvSpPr>
          <p:nvPr>
            <p:ph type="title"/>
          </p:nvPr>
        </p:nvSpPr>
        <p:spPr>
          <a:xfrm>
            <a:off x="4047120" y="132192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Epilogue"/>
                <a:ea typeface="Epilogue"/>
              </a:rPr>
              <a:t>04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5" name="Google Shape;969;p 3"/>
          <p:cNvGrpSpPr/>
          <p:nvPr/>
        </p:nvGrpSpPr>
        <p:grpSpPr>
          <a:xfrm>
            <a:off x="7441560" y="289800"/>
            <a:ext cx="1366560" cy="1381680"/>
            <a:chOff x="7441560" y="289800"/>
            <a:chExt cx="1366560" cy="1381680"/>
          </a:xfrm>
        </p:grpSpPr>
        <p:sp>
          <p:nvSpPr>
            <p:cNvPr id="1336" name="Google Shape;970;p 3"/>
            <p:cNvSpPr/>
            <p:nvPr/>
          </p:nvSpPr>
          <p:spPr>
            <a:xfrm>
              <a:off x="7568640" y="41688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7" name="Google Shape;971;p 3"/>
            <p:cNvSpPr/>
            <p:nvPr/>
          </p:nvSpPr>
          <p:spPr>
            <a:xfrm>
              <a:off x="7505280" y="28980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338" name="Google Shape;972;p 3"/>
            <p:cNvGrpSpPr/>
            <p:nvPr/>
          </p:nvGrpSpPr>
          <p:grpSpPr>
            <a:xfrm>
              <a:off x="7441560" y="353520"/>
              <a:ext cx="1237680" cy="1252800"/>
              <a:chOff x="7441560" y="353520"/>
              <a:chExt cx="1237680" cy="1252800"/>
            </a:xfrm>
          </p:grpSpPr>
          <p:sp>
            <p:nvSpPr>
              <p:cNvPr id="1339" name="Google Shape;973;p 3"/>
              <p:cNvSpPr/>
              <p:nvPr/>
            </p:nvSpPr>
            <p:spPr>
              <a:xfrm>
                <a:off x="7441560" y="353520"/>
                <a:ext cx="1237680" cy="125280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252800"/>
                  <a:gd name="textAreaBottom" fmla="*/ 1253160 h 1252800"/>
                </a:gdLst>
                <a:ahLst/>
                <a:rect l="textAreaLeft" t="textAreaTop" r="textAreaRight" b="textAreaBottom"/>
                <a:pathLst>
                  <a:path w="1959864" h="1983676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40" name="Google Shape;974;p 3"/>
              <p:cNvSpPr/>
              <p:nvPr/>
            </p:nvSpPr>
            <p:spPr>
              <a:xfrm>
                <a:off x="7441560" y="353520"/>
                <a:ext cx="1237680" cy="10836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08360"/>
                  <a:gd name="textAreaBottom" fmla="*/ 108720 h 108360"/>
                </a:gdLst>
                <a:ahLst/>
                <a:rect l="textAreaLeft" t="textAreaTop" r="textAreaRight" b="textAreaBottom"/>
                <a:pathLst>
                  <a:path w="1959958" h="172307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341" name="Google Shape;975;p 3"/>
              <p:cNvGrpSpPr/>
              <p:nvPr/>
            </p:nvGrpSpPr>
            <p:grpSpPr>
              <a:xfrm>
                <a:off x="7498800" y="394920"/>
                <a:ext cx="160920" cy="40320"/>
                <a:chOff x="7498800" y="394920"/>
                <a:chExt cx="160920" cy="40320"/>
              </a:xfrm>
            </p:grpSpPr>
            <p:sp>
              <p:nvSpPr>
                <p:cNvPr id="1342" name="Google Shape;976;p 3"/>
                <p:cNvSpPr/>
                <p:nvPr/>
              </p:nvSpPr>
              <p:spPr>
                <a:xfrm>
                  <a:off x="76194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3" name="Google Shape;977;p 3"/>
                <p:cNvSpPr/>
                <p:nvPr/>
              </p:nvSpPr>
              <p:spPr>
                <a:xfrm>
                  <a:off x="755928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344" name="Google Shape;978;p 3"/>
                <p:cNvSpPr/>
                <p:nvPr/>
              </p:nvSpPr>
              <p:spPr>
                <a:xfrm>
                  <a:off x="74988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345" name="Google Shape;979;p 3"/>
            <p:cNvGrpSpPr/>
            <p:nvPr/>
          </p:nvGrpSpPr>
          <p:grpSpPr>
            <a:xfrm>
              <a:off x="7612200" y="595080"/>
              <a:ext cx="896400" cy="922320"/>
              <a:chOff x="7612200" y="595080"/>
              <a:chExt cx="896400" cy="922320"/>
            </a:xfrm>
          </p:grpSpPr>
          <p:grpSp>
            <p:nvGrpSpPr>
              <p:cNvPr id="1346" name="Google Shape;980;p 3"/>
              <p:cNvGrpSpPr/>
              <p:nvPr/>
            </p:nvGrpSpPr>
            <p:grpSpPr>
              <a:xfrm>
                <a:off x="7612200" y="1245600"/>
                <a:ext cx="381960" cy="264960"/>
                <a:chOff x="7612200" y="1245600"/>
                <a:chExt cx="381960" cy="264960"/>
              </a:xfrm>
            </p:grpSpPr>
            <p:sp>
              <p:nvSpPr>
                <p:cNvPr id="1347" name="Google Shape;981;p 3"/>
                <p:cNvSpPr/>
                <p:nvPr/>
              </p:nvSpPr>
              <p:spPr>
                <a:xfrm>
                  <a:off x="7612200" y="12456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8" name="Google Shape;982;p 3"/>
                <p:cNvSpPr/>
                <p:nvPr/>
              </p:nvSpPr>
              <p:spPr>
                <a:xfrm>
                  <a:off x="7775280" y="12456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49" name="Google Shape;983;p 3"/>
                <p:cNvSpPr/>
                <p:nvPr/>
              </p:nvSpPr>
              <p:spPr>
                <a:xfrm>
                  <a:off x="7902720" y="12456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0" name="Google Shape;984;p 3"/>
                <p:cNvSpPr/>
                <p:nvPr/>
              </p:nvSpPr>
              <p:spPr>
                <a:xfrm>
                  <a:off x="7686000" y="132300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1" name="Google Shape;985;p 3"/>
                <p:cNvSpPr/>
                <p:nvPr/>
              </p:nvSpPr>
              <p:spPr>
                <a:xfrm>
                  <a:off x="7612200" y="132300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2" name="Google Shape;986;p 3"/>
                <p:cNvSpPr/>
                <p:nvPr/>
              </p:nvSpPr>
              <p:spPr>
                <a:xfrm>
                  <a:off x="7782120" y="1400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3" name="Google Shape;987;p 3"/>
                <p:cNvSpPr/>
                <p:nvPr/>
              </p:nvSpPr>
              <p:spPr>
                <a:xfrm>
                  <a:off x="7941960" y="1400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4" name="Google Shape;988;p 3"/>
                <p:cNvSpPr/>
                <p:nvPr/>
              </p:nvSpPr>
              <p:spPr>
                <a:xfrm>
                  <a:off x="7612200" y="1400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5" name="Google Shape;989;p 3"/>
                <p:cNvSpPr/>
                <p:nvPr/>
              </p:nvSpPr>
              <p:spPr>
                <a:xfrm>
                  <a:off x="7722000" y="147744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6" name="Google Shape;990;p 3"/>
                <p:cNvSpPr/>
                <p:nvPr/>
              </p:nvSpPr>
              <p:spPr>
                <a:xfrm>
                  <a:off x="7612200" y="147744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57" name="Google Shape;991;p 3"/>
              <p:cNvGrpSpPr/>
              <p:nvPr/>
            </p:nvGrpSpPr>
            <p:grpSpPr>
              <a:xfrm>
                <a:off x="8126280" y="595080"/>
                <a:ext cx="381600" cy="264960"/>
                <a:chOff x="8126280" y="595080"/>
                <a:chExt cx="381600" cy="264960"/>
              </a:xfrm>
            </p:grpSpPr>
            <p:sp>
              <p:nvSpPr>
                <p:cNvPr id="1358" name="Google Shape;992;p 3"/>
                <p:cNvSpPr/>
                <p:nvPr/>
              </p:nvSpPr>
              <p:spPr>
                <a:xfrm>
                  <a:off x="8126280" y="59508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59" name="Google Shape;993;p 3"/>
                <p:cNvSpPr/>
                <p:nvPr/>
              </p:nvSpPr>
              <p:spPr>
                <a:xfrm>
                  <a:off x="8289360" y="59508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0" name="Google Shape;994;p 3"/>
                <p:cNvSpPr/>
                <p:nvPr/>
              </p:nvSpPr>
              <p:spPr>
                <a:xfrm>
                  <a:off x="8416800" y="59508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1" name="Google Shape;995;p 3"/>
                <p:cNvSpPr/>
                <p:nvPr/>
              </p:nvSpPr>
              <p:spPr>
                <a:xfrm>
                  <a:off x="8200080" y="67212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2" name="Google Shape;996;p 3"/>
                <p:cNvSpPr/>
                <p:nvPr/>
              </p:nvSpPr>
              <p:spPr>
                <a:xfrm>
                  <a:off x="8126280" y="67212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3" name="Google Shape;997;p 3"/>
                <p:cNvSpPr/>
                <p:nvPr/>
              </p:nvSpPr>
              <p:spPr>
                <a:xfrm>
                  <a:off x="8296200" y="74952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4" name="Google Shape;998;p 3"/>
                <p:cNvSpPr/>
                <p:nvPr/>
              </p:nvSpPr>
              <p:spPr>
                <a:xfrm>
                  <a:off x="8455680" y="74952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5" name="Google Shape;999;p 3"/>
                <p:cNvSpPr/>
                <p:nvPr/>
              </p:nvSpPr>
              <p:spPr>
                <a:xfrm>
                  <a:off x="8126280" y="74952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6" name="Google Shape;1000;p 3"/>
                <p:cNvSpPr/>
                <p:nvPr/>
              </p:nvSpPr>
              <p:spPr>
                <a:xfrm>
                  <a:off x="8236080" y="82692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67" name="Google Shape;1001;p 3"/>
                <p:cNvSpPr/>
                <p:nvPr/>
              </p:nvSpPr>
              <p:spPr>
                <a:xfrm>
                  <a:off x="8126280" y="82692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68" name="Google Shape;1002;p 3"/>
              <p:cNvGrpSpPr/>
              <p:nvPr/>
            </p:nvGrpSpPr>
            <p:grpSpPr>
              <a:xfrm>
                <a:off x="8126280" y="923400"/>
                <a:ext cx="381600" cy="191520"/>
                <a:chOff x="8126280" y="923400"/>
                <a:chExt cx="381600" cy="191520"/>
              </a:xfrm>
            </p:grpSpPr>
            <p:sp>
              <p:nvSpPr>
                <p:cNvPr id="1369" name="Google Shape;1003;p 3"/>
                <p:cNvSpPr/>
                <p:nvPr/>
              </p:nvSpPr>
              <p:spPr>
                <a:xfrm>
                  <a:off x="8126280" y="9234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0" name="Google Shape;1004;p 3"/>
                <p:cNvSpPr/>
                <p:nvPr/>
              </p:nvSpPr>
              <p:spPr>
                <a:xfrm>
                  <a:off x="8289360" y="9234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1" name="Google Shape;1005;p 3"/>
                <p:cNvSpPr/>
                <p:nvPr/>
              </p:nvSpPr>
              <p:spPr>
                <a:xfrm>
                  <a:off x="8416800" y="9234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2" name="Google Shape;1006;p 3"/>
                <p:cNvSpPr/>
                <p:nvPr/>
              </p:nvSpPr>
              <p:spPr>
                <a:xfrm>
                  <a:off x="8296200" y="1004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3" name="Google Shape;1007;p 3"/>
                <p:cNvSpPr/>
                <p:nvPr/>
              </p:nvSpPr>
              <p:spPr>
                <a:xfrm>
                  <a:off x="8455680" y="1004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4" name="Google Shape;1008;p 3"/>
                <p:cNvSpPr/>
                <p:nvPr/>
              </p:nvSpPr>
              <p:spPr>
                <a:xfrm>
                  <a:off x="8126280" y="1004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5" name="Google Shape;1009;p 3"/>
                <p:cNvSpPr/>
                <p:nvPr/>
              </p:nvSpPr>
              <p:spPr>
                <a:xfrm>
                  <a:off x="8236080" y="108180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76" name="Google Shape;1010;p 3"/>
                <p:cNvSpPr/>
                <p:nvPr/>
              </p:nvSpPr>
              <p:spPr>
                <a:xfrm>
                  <a:off x="8126280" y="108180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377" name="Google Shape;1011;p 3"/>
              <p:cNvSpPr/>
              <p:nvPr/>
            </p:nvSpPr>
            <p:spPr>
              <a:xfrm>
                <a:off x="8126280" y="1240560"/>
                <a:ext cx="382320" cy="2768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276840"/>
                  <a:gd name="textAreaBottom" fmla="*/ 277200 h 276840"/>
                </a:gdLst>
                <a:ahLst/>
                <a:rect l="textAreaLeft" t="textAreaTop" r="textAreaRight" b="textAreaBottom"/>
                <a:pathLst>
                  <a:path w="605885" h="438816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378" name="Google Shape;1012;p 3"/>
              <p:cNvSpPr/>
              <p:nvPr/>
            </p:nvSpPr>
            <p:spPr>
              <a:xfrm>
                <a:off x="7612200" y="598680"/>
                <a:ext cx="382320" cy="51480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514800"/>
                  <a:gd name="textAreaBottom" fmla="*/ 515160 h 514800"/>
                </a:gdLst>
                <a:ahLst/>
                <a:rect l="textAreaLeft" t="textAreaTop" r="textAreaRight" b="textAreaBottom"/>
                <a:pathLst>
                  <a:path w="605885" h="815149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79" name="Google Shape;1013;p 3"/>
            <p:cNvGrpSpPr/>
            <p:nvPr/>
          </p:nvGrpSpPr>
          <p:grpSpPr>
            <a:xfrm>
              <a:off x="7553160" y="556200"/>
              <a:ext cx="492840" cy="600480"/>
              <a:chOff x="7553160" y="556200"/>
              <a:chExt cx="492840" cy="600480"/>
            </a:xfrm>
          </p:grpSpPr>
          <p:grpSp>
            <p:nvGrpSpPr>
              <p:cNvPr id="1380" name="Google Shape;1014;p 3"/>
              <p:cNvGrpSpPr/>
              <p:nvPr/>
            </p:nvGrpSpPr>
            <p:grpSpPr>
              <a:xfrm>
                <a:off x="7566480" y="569520"/>
                <a:ext cx="472320" cy="579600"/>
                <a:chOff x="7566480" y="569520"/>
                <a:chExt cx="472320" cy="579600"/>
              </a:xfrm>
            </p:grpSpPr>
            <p:sp>
              <p:nvSpPr>
                <p:cNvPr id="1381" name="Google Shape;1015;p 3"/>
                <p:cNvSpPr/>
                <p:nvPr/>
              </p:nvSpPr>
              <p:spPr>
                <a:xfrm>
                  <a:off x="7574400" y="114336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2" name="Google Shape;1016;p 3"/>
                <p:cNvSpPr/>
                <p:nvPr/>
              </p:nvSpPr>
              <p:spPr>
                <a:xfrm>
                  <a:off x="7566480" y="57744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3" name="Google Shape;1017;p 3"/>
                <p:cNvSpPr/>
                <p:nvPr/>
              </p:nvSpPr>
              <p:spPr>
                <a:xfrm>
                  <a:off x="7582680" y="56952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84" name="Google Shape;1018;p 3"/>
                <p:cNvSpPr/>
                <p:nvPr/>
              </p:nvSpPr>
              <p:spPr>
                <a:xfrm>
                  <a:off x="8033040" y="58536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85" name="Google Shape;1019;p 3"/>
              <p:cNvGrpSpPr/>
              <p:nvPr/>
            </p:nvGrpSpPr>
            <p:grpSpPr>
              <a:xfrm>
                <a:off x="7553160" y="556200"/>
                <a:ext cx="492840" cy="600480"/>
                <a:chOff x="7553160" y="556200"/>
                <a:chExt cx="492840" cy="600480"/>
              </a:xfrm>
            </p:grpSpPr>
            <p:grpSp>
              <p:nvGrpSpPr>
                <p:cNvPr id="1386" name="Google Shape;1020;p 3"/>
                <p:cNvGrpSpPr/>
                <p:nvPr/>
              </p:nvGrpSpPr>
              <p:grpSpPr>
                <a:xfrm>
                  <a:off x="7553160" y="556200"/>
                  <a:ext cx="492840" cy="26280"/>
                  <a:chOff x="7553160" y="556200"/>
                  <a:chExt cx="492840" cy="26280"/>
                </a:xfrm>
              </p:grpSpPr>
              <p:sp>
                <p:nvSpPr>
                  <p:cNvPr id="1387" name="Google Shape;1021;p 3"/>
                  <p:cNvSpPr/>
                  <p:nvPr/>
                </p:nvSpPr>
                <p:spPr>
                  <a:xfrm>
                    <a:off x="755316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88" name="Google Shape;1022;p 3"/>
                  <p:cNvSpPr/>
                  <p:nvPr/>
                </p:nvSpPr>
                <p:spPr>
                  <a:xfrm>
                    <a:off x="778644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89" name="Google Shape;1023;p 3"/>
                  <p:cNvSpPr/>
                  <p:nvPr/>
                </p:nvSpPr>
                <p:spPr>
                  <a:xfrm>
                    <a:off x="801972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90" name="Google Shape;1024;p 3"/>
                <p:cNvGrpSpPr/>
                <p:nvPr/>
              </p:nvGrpSpPr>
              <p:grpSpPr>
                <a:xfrm>
                  <a:off x="7553160" y="843120"/>
                  <a:ext cx="492840" cy="26280"/>
                  <a:chOff x="7553160" y="843120"/>
                  <a:chExt cx="492840" cy="26280"/>
                </a:xfrm>
              </p:grpSpPr>
              <p:sp>
                <p:nvSpPr>
                  <p:cNvPr id="1391" name="Google Shape;1025;p 3"/>
                  <p:cNvSpPr/>
                  <p:nvPr/>
                </p:nvSpPr>
                <p:spPr>
                  <a:xfrm>
                    <a:off x="755316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92" name="Google Shape;1026;p 3"/>
                  <p:cNvSpPr/>
                  <p:nvPr/>
                </p:nvSpPr>
                <p:spPr>
                  <a:xfrm>
                    <a:off x="801972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93" name="Google Shape;1027;p 3"/>
                <p:cNvGrpSpPr/>
                <p:nvPr/>
              </p:nvGrpSpPr>
              <p:grpSpPr>
                <a:xfrm>
                  <a:off x="7553160" y="1130400"/>
                  <a:ext cx="492840" cy="26280"/>
                  <a:chOff x="7553160" y="1130400"/>
                  <a:chExt cx="492840" cy="26280"/>
                </a:xfrm>
              </p:grpSpPr>
              <p:sp>
                <p:nvSpPr>
                  <p:cNvPr id="1394" name="Google Shape;1028;p 3"/>
                  <p:cNvSpPr/>
                  <p:nvPr/>
                </p:nvSpPr>
                <p:spPr>
                  <a:xfrm>
                    <a:off x="755316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95" name="Google Shape;1029;p 3"/>
                  <p:cNvSpPr/>
                  <p:nvPr/>
                </p:nvSpPr>
                <p:spPr>
                  <a:xfrm>
                    <a:off x="778644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96" name="Google Shape;1030;p 3"/>
                  <p:cNvSpPr/>
                  <p:nvPr/>
                </p:nvSpPr>
                <p:spPr>
                  <a:xfrm>
                    <a:off x="801972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397" name="Google Shape;1031;p 3"/>
            <p:cNvGrpSpPr/>
            <p:nvPr/>
          </p:nvGrpSpPr>
          <p:grpSpPr>
            <a:xfrm>
              <a:off x="7821000" y="1008000"/>
              <a:ext cx="161640" cy="93960"/>
              <a:chOff x="7821000" y="1008000"/>
              <a:chExt cx="161640" cy="93960"/>
            </a:xfrm>
          </p:grpSpPr>
          <p:sp>
            <p:nvSpPr>
              <p:cNvPr id="1398" name="Google Shape;1032;p 3"/>
              <p:cNvSpPr/>
              <p:nvPr/>
            </p:nvSpPr>
            <p:spPr>
              <a:xfrm>
                <a:off x="7821000" y="1008000"/>
                <a:ext cx="161640" cy="9396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256508" h="149542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399" name="Google Shape;1033;p 3"/>
              <p:cNvGrpSpPr/>
              <p:nvPr/>
            </p:nvGrpSpPr>
            <p:grpSpPr>
              <a:xfrm>
                <a:off x="7842960" y="1024560"/>
                <a:ext cx="115920" cy="62280"/>
                <a:chOff x="7842960" y="1024560"/>
                <a:chExt cx="115920" cy="62280"/>
              </a:xfrm>
            </p:grpSpPr>
            <p:grpSp>
              <p:nvGrpSpPr>
                <p:cNvPr id="1400" name="Google Shape;1034;p 3"/>
                <p:cNvGrpSpPr/>
                <p:nvPr/>
              </p:nvGrpSpPr>
              <p:grpSpPr>
                <a:xfrm>
                  <a:off x="7899120" y="1025640"/>
                  <a:ext cx="59760" cy="59760"/>
                  <a:chOff x="7899120" y="1025640"/>
                  <a:chExt cx="59760" cy="59760"/>
                </a:xfrm>
              </p:grpSpPr>
              <p:sp>
                <p:nvSpPr>
                  <p:cNvPr id="1401" name="Google Shape;1035;p 3"/>
                  <p:cNvSpPr/>
                  <p:nvPr/>
                </p:nvSpPr>
                <p:spPr>
                  <a:xfrm>
                    <a:off x="7899120" y="105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42671" h="42672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02" name="Google Shape;1036;p 3"/>
                  <p:cNvSpPr/>
                  <p:nvPr/>
                </p:nvSpPr>
                <p:spPr>
                  <a:xfrm>
                    <a:off x="7917840" y="1025640"/>
                    <a:ext cx="41040" cy="41040"/>
                  </a:xfrm>
                  <a:custGeom>
                    <a:avLst/>
                    <a:gdLst>
                      <a:gd name="textAreaLeft" fmla="*/ 0 w 41040"/>
                      <a:gd name="textAreaRight" fmla="*/ 41400 w 41040"/>
                      <a:gd name="textAreaTop" fmla="*/ 0 h 41040"/>
                      <a:gd name="textAreaBottom" fmla="*/ 41400 h 41040"/>
                    </a:gdLst>
                    <a:ahLst/>
                    <a:rect l="textAreaLeft" t="textAreaTop" r="textAreaRight" b="textAreaBottom"/>
                    <a:pathLst>
                      <a:path w="65418" h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0520" bIns="205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03" name="Google Shape;1037;p 3"/>
                <p:cNvGrpSpPr/>
                <p:nvPr/>
              </p:nvGrpSpPr>
              <p:grpSpPr>
                <a:xfrm>
                  <a:off x="7842960" y="1024560"/>
                  <a:ext cx="61920" cy="62280"/>
                  <a:chOff x="7842960" y="1024560"/>
                  <a:chExt cx="61920" cy="62280"/>
                </a:xfrm>
              </p:grpSpPr>
              <p:sp>
                <p:nvSpPr>
                  <p:cNvPr id="1404" name="Google Shape;1038;p 3"/>
                  <p:cNvSpPr/>
                  <p:nvPr/>
                </p:nvSpPr>
                <p:spPr>
                  <a:xfrm>
                    <a:off x="7842960" y="1024560"/>
                    <a:ext cx="61920" cy="62280"/>
                  </a:xfrm>
                  <a:custGeom>
                    <a:avLst/>
                    <a:gdLst>
                      <a:gd name="textAreaLeft" fmla="*/ 0 w 61920"/>
                      <a:gd name="textAreaRight" fmla="*/ 62280 w 61920"/>
                      <a:gd name="textAreaTop" fmla="*/ 0 h 62280"/>
                      <a:gd name="textAreaBottom" fmla="*/ 62640 h 62280"/>
                    </a:gdLst>
                    <a:ahLst/>
                    <a:rect l="textAreaLeft" t="textAreaTop" r="textAreaRight" b="textAreaBottom"/>
                    <a:pathLst>
                      <a:path w="98773" h="98921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31320" bIns="313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05" name="Google Shape;1039;p 3"/>
                  <p:cNvSpPr/>
                  <p:nvPr/>
                </p:nvSpPr>
                <p:spPr>
                  <a:xfrm>
                    <a:off x="7868880" y="1051560"/>
                    <a:ext cx="9360" cy="9360"/>
                  </a:xfrm>
                  <a:custGeom>
                    <a:avLst/>
                    <a:gdLst>
                      <a:gd name="textAreaLeft" fmla="*/ 0 w 9360"/>
                      <a:gd name="textAreaRight" fmla="*/ 9720 w 9360"/>
                      <a:gd name="textAreaTop" fmla="*/ 0 h 9360"/>
                      <a:gd name="textAreaBottom" fmla="*/ 9720 h 9360"/>
                    </a:gdLst>
                    <a:ahLst/>
                    <a:rect l="textAreaLeft" t="textAreaTop" r="textAreaRight" b="textAreaBottom"/>
                    <a:pathLst>
                      <a:path w="15573" h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4680" bIns="468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grpSp>
        <p:nvGrpSpPr>
          <p:cNvPr id="1406" name="Google Shape;1040;p 2"/>
          <p:cNvGrpSpPr/>
          <p:nvPr/>
        </p:nvGrpSpPr>
        <p:grpSpPr>
          <a:xfrm>
            <a:off x="254520" y="3695400"/>
            <a:ext cx="916920" cy="683280"/>
            <a:chOff x="254520" y="3695400"/>
            <a:chExt cx="916920" cy="683280"/>
          </a:xfrm>
        </p:grpSpPr>
        <p:grpSp>
          <p:nvGrpSpPr>
            <p:cNvPr id="1407" name="Google Shape;1041;p 2"/>
            <p:cNvGrpSpPr/>
            <p:nvPr/>
          </p:nvGrpSpPr>
          <p:grpSpPr>
            <a:xfrm>
              <a:off x="254520" y="3695400"/>
              <a:ext cx="916920" cy="683280"/>
              <a:chOff x="254520" y="3695400"/>
              <a:chExt cx="916920" cy="683280"/>
            </a:xfrm>
          </p:grpSpPr>
          <p:sp>
            <p:nvSpPr>
              <p:cNvPr id="1408" name="Google Shape;1042;p 2"/>
              <p:cNvSpPr/>
              <p:nvPr/>
            </p:nvSpPr>
            <p:spPr>
              <a:xfrm>
                <a:off x="458640" y="369540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09" name="Google Shape;1043;p 2"/>
              <p:cNvSpPr/>
              <p:nvPr/>
            </p:nvSpPr>
            <p:spPr>
              <a:xfrm>
                <a:off x="356400" y="379728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5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410" name="Google Shape;1044;p 2"/>
              <p:cNvSpPr/>
              <p:nvPr/>
            </p:nvSpPr>
            <p:spPr>
              <a:xfrm>
                <a:off x="254520" y="389952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11" name="Google Shape;1045;p 2"/>
            <p:cNvSpPr/>
            <p:nvPr/>
          </p:nvSpPr>
          <p:spPr>
            <a:xfrm>
              <a:off x="429840" y="4095360"/>
              <a:ext cx="356760" cy="16272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162720"/>
                <a:gd name="textAreaBottom" fmla="*/ 163080 h 162720"/>
              </a:gdLst>
              <a:ahLst/>
              <a:rect l="textAreaLeft" t="textAreaTop" r="textAreaRight" b="textAreaBottom"/>
              <a:pathLst>
                <a:path w="222980" h="101917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12" name="" descr=""/>
          <p:cNvPicPr/>
          <p:nvPr/>
        </p:nvPicPr>
        <p:blipFill>
          <a:blip r:embed="rId1"/>
          <a:stretch/>
        </p:blipFill>
        <p:spPr>
          <a:xfrm>
            <a:off x="458640" y="1364040"/>
            <a:ext cx="2331360" cy="2331360"/>
          </a:xfrm>
          <a:prstGeom prst="rect">
            <a:avLst/>
          </a:prstGeom>
          <a:ln w="0">
            <a:noFill/>
          </a:ln>
          <a:effectLst>
            <a:softEdge rad="6336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PlaceHolder 1"/>
          <p:cNvSpPr>
            <a:spLocks noGrp="1"/>
          </p:cNvSpPr>
          <p:nvPr>
            <p:ph type="subTitle"/>
          </p:nvPr>
        </p:nvSpPr>
        <p:spPr>
          <a:xfrm>
            <a:off x="1253160" y="287496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Setores Emergentes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Tendências Futuras e Desafios no Brasil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PlaceHolder 3"/>
          <p:cNvSpPr>
            <a:spLocks noGrp="1"/>
          </p:cNvSpPr>
          <p:nvPr>
            <p:ph type="subTitle"/>
          </p:nvPr>
        </p:nvSpPr>
        <p:spPr>
          <a:xfrm>
            <a:off x="1253160" y="205380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O uso crescente de IA para detecção precoce e mitigação de ataques. Ferramentas automatizadas podem identificar padrões de tráfego anormais e bloquear potenciais ameaças.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6" name="PlaceHolder 4"/>
          <p:cNvSpPr>
            <a:spLocks noGrp="1"/>
          </p:cNvSpPr>
          <p:nvPr>
            <p:ph type="subTitle"/>
          </p:nvPr>
        </p:nvSpPr>
        <p:spPr>
          <a:xfrm>
            <a:off x="5079600" y="205380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A implementação de blockchain em sistemas distribuídos pode fornecer transparência e segurança nas transações, especialmente em setores financeiros e de supply chain.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7" name="PlaceHolder 5"/>
          <p:cNvSpPr>
            <a:spLocks noGrp="1"/>
          </p:cNvSpPr>
          <p:nvPr>
            <p:ph type="subTitle"/>
          </p:nvPr>
        </p:nvSpPr>
        <p:spPr>
          <a:xfrm>
            <a:off x="1253160" y="356544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A agricultura digital, saúde e infraestrutura crítica no Brasil enfrentam desafios de segurança à medida que digitalizam seus processos, exigindo maior investimento em medidas de cibersegurança.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8" name="PlaceHolder 6"/>
          <p:cNvSpPr>
            <a:spLocks noGrp="1"/>
          </p:cNvSpPr>
          <p:nvPr>
            <p:ph type="subTitle"/>
          </p:nvPr>
        </p:nvSpPr>
        <p:spPr>
          <a:xfrm>
            <a:off x="5079600" y="356544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Proteção de infraestruturas críticas, como energia e telecomunicações, é um dos maiores desafios de segurança cibernética no Brasil.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9" name="PlaceHolder 7"/>
          <p:cNvSpPr>
            <a:spLocks noGrp="1"/>
          </p:cNvSpPr>
          <p:nvPr>
            <p:ph type="subTitle"/>
          </p:nvPr>
        </p:nvSpPr>
        <p:spPr>
          <a:xfrm>
            <a:off x="1253160" y="136368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Uso de Inteligência Artificial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0" name="PlaceHolder 8"/>
          <p:cNvSpPr>
            <a:spLocks noGrp="1"/>
          </p:cNvSpPr>
          <p:nvPr>
            <p:ph type="subTitle"/>
          </p:nvPr>
        </p:nvSpPr>
        <p:spPr>
          <a:xfrm>
            <a:off x="5079600" y="136368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Blockchain para Segurança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1" name="PlaceHolder 9"/>
          <p:cNvSpPr>
            <a:spLocks noGrp="1"/>
          </p:cNvSpPr>
          <p:nvPr>
            <p:ph type="subTitle"/>
          </p:nvPr>
        </p:nvSpPr>
        <p:spPr>
          <a:xfrm>
            <a:off x="5079600" y="287496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Desafios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Epilogue"/>
                <a:ea typeface="Epilogue"/>
              </a:rPr>
              <a:t>Conclusão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3" name="PlaceHolder 2"/>
          <p:cNvSpPr>
            <a:spLocks noGrp="1"/>
          </p:cNvSpPr>
          <p:nvPr>
            <p:ph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Lato"/>
                <a:ea typeface="Lato"/>
              </a:rPr>
              <a:t>A segurança cibernética em sistemas distribuídos é essencial para proteger infraestruturas críticas e garantir a continuidade dos serviços.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Lato"/>
                <a:ea typeface="Lato"/>
              </a:rPr>
              <a:t>Com o aumento da digitalização e da interconectividade, as ameaças estão se tornando mais sofisticadas, exigindo medidas proativas de prevenção e mitigação.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Lato"/>
                <a:ea typeface="Lato"/>
              </a:rPr>
              <a:t>O futuro da cibersegurança em sistemas distribuídos depende de novas tecnologias, como IA e blockchain, para antecipar e prevenir ataques em tempo real.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500" spc="-1" strike="noStrike">
                <a:solidFill>
                  <a:schemeClr val="dk1"/>
                </a:solidFill>
                <a:latin typeface="Lato"/>
                <a:ea typeface="Lato"/>
              </a:rPr>
              <a:t>Empresas e governos precisam investir em soluções robustas para evitar que falhas de segurança comprometam dados sensíveis e serviços essenciais.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30;p 1"/>
          <p:cNvSpPr txBox="1"/>
          <p:nvPr/>
        </p:nvSpPr>
        <p:spPr>
          <a:xfrm>
            <a:off x="1620000" y="2160000"/>
            <a:ext cx="6112080" cy="105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8500" spc="-1" strike="noStrike">
                <a:solidFill>
                  <a:schemeClr val="dk1"/>
                </a:solidFill>
                <a:latin typeface="Epilogue"/>
                <a:ea typeface="Epilogue"/>
              </a:rPr>
              <a:t>Obrigado!</a:t>
            </a:r>
            <a:endParaRPr b="0" lang="pt-BR" sz="8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Epilogue"/>
                <a:ea typeface="Epilogue"/>
              </a:rPr>
              <a:t>Membros do grupo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 type="subTitle"/>
          </p:nvPr>
        </p:nvSpPr>
        <p:spPr>
          <a:xfrm>
            <a:off x="1100880" y="1769400"/>
            <a:ext cx="6279120" cy="7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André Luis Cavalcanti - 01481912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Daniel Lins Aretakis - 01420808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Lucas José Leite Marinho - 01418858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Rafael Hilario Dias Barbosa - 01426126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Wenny Santana de Andrade - 01415774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913;p29"/>
          <p:cNvSpPr/>
          <p:nvPr/>
        </p:nvSpPr>
        <p:spPr>
          <a:xfrm rot="4500000">
            <a:off x="4600800" y="7200"/>
            <a:ext cx="5575320" cy="4866840"/>
          </a:xfrm>
          <a:custGeom>
            <a:avLst/>
            <a:gdLst>
              <a:gd name="textAreaLeft" fmla="*/ 0 w 5575320"/>
              <a:gd name="textAreaRight" fmla="*/ 5575680 w 5575320"/>
              <a:gd name="textAreaTop" fmla="*/ 0 h 4866840"/>
              <a:gd name="textAreaBottom" fmla="*/ 4867200 h 4866840"/>
            </a:gdLst>
            <a:ahLst/>
            <a:rect l="textAreaLeft" t="textAreaTop" r="textAreaRight" b="textAreaBottom"/>
            <a:pathLst>
              <a:path w="45721" h="44028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900000" y="1032840"/>
            <a:ext cx="3868200" cy="100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Epilogue"/>
                <a:ea typeface="Epilogue"/>
              </a:rPr>
              <a:t>Introdução aos Sistemas Distribuídos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 type="subTitle"/>
          </p:nvPr>
        </p:nvSpPr>
        <p:spPr>
          <a:xfrm>
            <a:off x="900000" y="2069280"/>
            <a:ext cx="4294440" cy="20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Sistemas distribuídos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 referem-se a um conjunto de computadores que trabalham de forma colaborativa, conectados por uma rede, visando realizar uma tarefa. Cada máquina no sistema tem uma função específica e compartilha recursos entre si.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Exemplos cotidianos incluem </a:t>
            </a: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sistemas bancários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,</a:t>
            </a: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 computação em nuvem 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e</a:t>
            </a: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 plataformas de streaming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, amplamente usados no Brasil e em todo o mundo.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No contexto brasileiro, esses sistemas são críticos para o funcionamento de </a:t>
            </a: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serviços financeiros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,</a:t>
            </a:r>
            <a:r>
              <a:rPr b="1" lang="en" sz="1000" spc="-1" strike="noStrike">
                <a:solidFill>
                  <a:schemeClr val="dk1"/>
                </a:solidFill>
                <a:latin typeface="Lato"/>
                <a:ea typeface="Lato"/>
              </a:rPr>
              <a:t> governamentais e de telecomunicações</a:t>
            </a:r>
            <a:r>
              <a:rPr b="0" lang="en" sz="1000" spc="-1" strike="noStrike">
                <a:solidFill>
                  <a:schemeClr val="dk1"/>
                </a:solidFill>
                <a:latin typeface="Lato"/>
                <a:ea typeface="Lato"/>
              </a:rPr>
              <a:t>, que demandam alta disponibilidade e segurança.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5" name="" descr=""/>
          <p:cNvPicPr/>
          <p:nvPr/>
        </p:nvPicPr>
        <p:blipFill>
          <a:blip r:embed="rId1"/>
          <a:stretch/>
        </p:blipFill>
        <p:spPr>
          <a:xfrm>
            <a:off x="5580000" y="1116000"/>
            <a:ext cx="3024000" cy="3024000"/>
          </a:xfrm>
          <a:prstGeom prst="rect">
            <a:avLst/>
          </a:prstGeom>
          <a:ln w="0">
            <a:noFill/>
          </a:ln>
          <a:effectLst>
            <a:softEdge rad="101520"/>
          </a:effectLst>
        </p:spPr>
      </p:pic>
      <p:grpSp>
        <p:nvGrpSpPr>
          <p:cNvPr id="1026" name="Google Shape;917;p29"/>
          <p:cNvGrpSpPr/>
          <p:nvPr/>
        </p:nvGrpSpPr>
        <p:grpSpPr>
          <a:xfrm>
            <a:off x="7875720" y="386640"/>
            <a:ext cx="997560" cy="1575000"/>
            <a:chOff x="7875720" y="386640"/>
            <a:chExt cx="997560" cy="1575000"/>
          </a:xfrm>
        </p:grpSpPr>
        <p:grpSp>
          <p:nvGrpSpPr>
            <p:cNvPr id="1027" name="Google Shape;918;p29"/>
            <p:cNvGrpSpPr/>
            <p:nvPr/>
          </p:nvGrpSpPr>
          <p:grpSpPr>
            <a:xfrm>
              <a:off x="7875720" y="386640"/>
              <a:ext cx="919440" cy="317520"/>
              <a:chOff x="7875720" y="386640"/>
              <a:chExt cx="919440" cy="317520"/>
            </a:xfrm>
          </p:grpSpPr>
          <p:sp>
            <p:nvSpPr>
              <p:cNvPr id="1028" name="Google Shape;919;p29"/>
              <p:cNvSpPr/>
              <p:nvPr/>
            </p:nvSpPr>
            <p:spPr>
              <a:xfrm>
                <a:off x="7875720" y="386640"/>
                <a:ext cx="919440" cy="317520"/>
              </a:xfrm>
              <a:custGeom>
                <a:avLst/>
                <a:gdLst>
                  <a:gd name="textAreaLeft" fmla="*/ 0 w 919440"/>
                  <a:gd name="textAreaRight" fmla="*/ 919800 w 919440"/>
                  <a:gd name="textAreaTop" fmla="*/ 0 h 317520"/>
                  <a:gd name="textAreaBottom" fmla="*/ 317880 h 317520"/>
                </a:gdLst>
                <a:ahLst/>
                <a:rect l="textAreaLeft" t="textAreaTop" r="textAreaRight" b="textAreaBottom"/>
                <a:pathLst>
                  <a:path w="652843" h="225742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29" name="Google Shape;920;p29"/>
              <p:cNvSpPr/>
              <p:nvPr/>
            </p:nvSpPr>
            <p:spPr>
              <a:xfrm>
                <a:off x="7955280" y="437760"/>
                <a:ext cx="212760" cy="212760"/>
              </a:xfrm>
              <a:custGeom>
                <a:avLst/>
                <a:gdLst>
                  <a:gd name="textAreaLeft" fmla="*/ 0 w 212760"/>
                  <a:gd name="textAreaRight" fmla="*/ 213120 w 212760"/>
                  <a:gd name="textAreaTop" fmla="*/ 0 h 212760"/>
                  <a:gd name="textAreaBottom" fmla="*/ 213120 h 212760"/>
                </a:gdLst>
                <a:ahLst/>
                <a:rect l="textAreaLeft" t="textAreaTop" r="textAreaRight" b="textAreaBottom"/>
                <a:pathLst>
                  <a:path w="151161" h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30" name="Google Shape;921;p29"/>
              <p:cNvGrpSpPr/>
              <p:nvPr/>
            </p:nvGrpSpPr>
            <p:grpSpPr>
              <a:xfrm>
                <a:off x="8236440" y="443880"/>
                <a:ext cx="467280" cy="200880"/>
                <a:chOff x="8236440" y="443880"/>
                <a:chExt cx="467280" cy="200880"/>
              </a:xfrm>
            </p:grpSpPr>
            <p:sp>
              <p:nvSpPr>
                <p:cNvPr id="1031" name="Google Shape;922;p29"/>
                <p:cNvSpPr/>
                <p:nvPr/>
              </p:nvSpPr>
              <p:spPr>
                <a:xfrm>
                  <a:off x="8236440" y="44388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32" name="Google Shape;923;p29"/>
                <p:cNvSpPr/>
                <p:nvPr/>
              </p:nvSpPr>
              <p:spPr>
                <a:xfrm>
                  <a:off x="8236440" y="501480"/>
                  <a:ext cx="394560" cy="28440"/>
                </a:xfrm>
                <a:custGeom>
                  <a:avLst/>
                  <a:gdLst>
                    <a:gd name="textAreaLeft" fmla="*/ 0 w 394560"/>
                    <a:gd name="textAreaRight" fmla="*/ 394920 w 39456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80320" h="20383">
                      <a:moveTo>
                        <a:pt x="0" y="0"/>
                      </a:moveTo>
                      <a:lnTo>
                        <a:pt x="280321" y="0"/>
                      </a:lnTo>
                      <a:lnTo>
                        <a:pt x="28032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33" name="Google Shape;924;p29"/>
                <p:cNvSpPr/>
                <p:nvPr/>
              </p:nvSpPr>
              <p:spPr>
                <a:xfrm>
                  <a:off x="8236440" y="55872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34" name="Google Shape;925;p29"/>
                <p:cNvSpPr/>
                <p:nvPr/>
              </p:nvSpPr>
              <p:spPr>
                <a:xfrm>
                  <a:off x="8236440" y="616320"/>
                  <a:ext cx="241200" cy="28440"/>
                </a:xfrm>
                <a:custGeom>
                  <a:avLst/>
                  <a:gdLst>
                    <a:gd name="textAreaLeft" fmla="*/ 0 w 241200"/>
                    <a:gd name="textAreaRight" fmla="*/ 241560 w 2412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171545" h="20383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35" name="Google Shape;926;p29"/>
            <p:cNvGrpSpPr/>
            <p:nvPr/>
          </p:nvGrpSpPr>
          <p:grpSpPr>
            <a:xfrm>
              <a:off x="7875720" y="805680"/>
              <a:ext cx="919440" cy="317520"/>
              <a:chOff x="7875720" y="805680"/>
              <a:chExt cx="919440" cy="317520"/>
            </a:xfrm>
          </p:grpSpPr>
          <p:sp>
            <p:nvSpPr>
              <p:cNvPr id="1036" name="Google Shape;927;p29"/>
              <p:cNvSpPr/>
              <p:nvPr/>
            </p:nvSpPr>
            <p:spPr>
              <a:xfrm>
                <a:off x="7875720" y="805680"/>
                <a:ext cx="919440" cy="317520"/>
              </a:xfrm>
              <a:custGeom>
                <a:avLst/>
                <a:gdLst>
                  <a:gd name="textAreaLeft" fmla="*/ 0 w 919440"/>
                  <a:gd name="textAreaRight" fmla="*/ 919800 w 919440"/>
                  <a:gd name="textAreaTop" fmla="*/ 0 h 317520"/>
                  <a:gd name="textAreaBottom" fmla="*/ 317880 h 317520"/>
                </a:gdLst>
                <a:ahLst/>
                <a:rect l="textAreaLeft" t="textAreaTop" r="textAreaRight" b="textAreaBottom"/>
                <a:pathLst>
                  <a:path w="652843" h="225742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4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4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37" name="Google Shape;928;p29"/>
              <p:cNvSpPr/>
              <p:nvPr/>
            </p:nvSpPr>
            <p:spPr>
              <a:xfrm>
                <a:off x="7955280" y="857160"/>
                <a:ext cx="212760" cy="212400"/>
              </a:xfrm>
              <a:custGeom>
                <a:avLst/>
                <a:gdLst>
                  <a:gd name="textAreaLeft" fmla="*/ 0 w 212760"/>
                  <a:gd name="textAreaRight" fmla="*/ 213120 w 212760"/>
                  <a:gd name="textAreaTop" fmla="*/ 0 h 212400"/>
                  <a:gd name="textAreaBottom" fmla="*/ 212760 h 212400"/>
                </a:gdLst>
                <a:ahLst/>
                <a:rect l="textAreaLeft" t="textAreaTop" r="textAreaRight" b="textAreaBottom"/>
                <a:pathLst>
                  <a:path w="151161" h="151066">
                    <a:moveTo>
                      <a:pt x="75534" y="151066"/>
                    </a:moveTo>
                    <a:lnTo>
                      <a:pt x="75534" y="151066"/>
                    </a:lnTo>
                    <a:cubicBezTo>
                      <a:pt x="33814" y="151066"/>
                      <a:pt x="0" y="117253"/>
                      <a:pt x="0" y="75533"/>
                    </a:cubicBezTo>
                    <a:lnTo>
                      <a:pt x="0" y="75533"/>
                    </a:lnTo>
                    <a:cubicBezTo>
                      <a:pt x="0" y="33814"/>
                      <a:pt x="33814" y="0"/>
                      <a:pt x="75534" y="0"/>
                    </a:cubicBezTo>
                    <a:lnTo>
                      <a:pt x="75534" y="0"/>
                    </a:lnTo>
                    <a:cubicBezTo>
                      <a:pt x="117253" y="0"/>
                      <a:pt x="151162" y="33814"/>
                      <a:pt x="151162" y="75533"/>
                    </a:cubicBezTo>
                    <a:lnTo>
                      <a:pt x="151162" y="75533"/>
                    </a:lnTo>
                    <a:cubicBezTo>
                      <a:pt x="151162" y="117253"/>
                      <a:pt x="117348" y="151066"/>
                      <a:pt x="75534" y="151066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38" name="Google Shape;929;p29"/>
              <p:cNvGrpSpPr/>
              <p:nvPr/>
            </p:nvGrpSpPr>
            <p:grpSpPr>
              <a:xfrm>
                <a:off x="8236440" y="862920"/>
                <a:ext cx="467640" cy="200880"/>
                <a:chOff x="8236440" y="862920"/>
                <a:chExt cx="467640" cy="200880"/>
              </a:xfrm>
            </p:grpSpPr>
            <p:sp>
              <p:nvSpPr>
                <p:cNvPr id="1039" name="Google Shape;930;p29"/>
                <p:cNvSpPr/>
                <p:nvPr/>
              </p:nvSpPr>
              <p:spPr>
                <a:xfrm>
                  <a:off x="8290800" y="862920"/>
                  <a:ext cx="413280" cy="28440"/>
                </a:xfrm>
                <a:custGeom>
                  <a:avLst/>
                  <a:gdLst>
                    <a:gd name="textAreaLeft" fmla="*/ 0 w 413280"/>
                    <a:gd name="textAreaRight" fmla="*/ 413640 w 413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93655" h="20383">
                      <a:moveTo>
                        <a:pt x="0" y="0"/>
                      </a:moveTo>
                      <a:lnTo>
                        <a:pt x="293656" y="0"/>
                      </a:lnTo>
                      <a:lnTo>
                        <a:pt x="293656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0" name="Google Shape;931;p29"/>
                <p:cNvSpPr/>
                <p:nvPr/>
              </p:nvSpPr>
              <p:spPr>
                <a:xfrm>
                  <a:off x="8236440" y="92052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1" name="Google Shape;932;p29"/>
                <p:cNvSpPr/>
                <p:nvPr/>
              </p:nvSpPr>
              <p:spPr>
                <a:xfrm>
                  <a:off x="8344440" y="977760"/>
                  <a:ext cx="359280" cy="28440"/>
                </a:xfrm>
                <a:custGeom>
                  <a:avLst/>
                  <a:gdLst>
                    <a:gd name="textAreaLeft" fmla="*/ 0 w 359280"/>
                    <a:gd name="textAreaRight" fmla="*/ 359640 w 359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55365" h="20383">
                      <a:moveTo>
                        <a:pt x="0" y="0"/>
                      </a:moveTo>
                      <a:lnTo>
                        <a:pt x="255365" y="0"/>
                      </a:lnTo>
                      <a:lnTo>
                        <a:pt x="25536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2" name="Google Shape;933;p29"/>
                <p:cNvSpPr/>
                <p:nvPr/>
              </p:nvSpPr>
              <p:spPr>
                <a:xfrm>
                  <a:off x="8236440" y="1035360"/>
                  <a:ext cx="241200" cy="28440"/>
                </a:xfrm>
                <a:custGeom>
                  <a:avLst/>
                  <a:gdLst>
                    <a:gd name="textAreaLeft" fmla="*/ 0 w 241200"/>
                    <a:gd name="textAreaRight" fmla="*/ 241560 w 2412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171545" h="20383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043" name="Google Shape;934;p29"/>
            <p:cNvSpPr/>
            <p:nvPr/>
          </p:nvSpPr>
          <p:spPr>
            <a:xfrm>
              <a:off x="8026920" y="921960"/>
              <a:ext cx="71280" cy="849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0734" h="60632">
                  <a:moveTo>
                    <a:pt x="0" y="4892"/>
                  </a:moveTo>
                  <a:lnTo>
                    <a:pt x="0" y="55851"/>
                  </a:lnTo>
                  <a:cubicBezTo>
                    <a:pt x="0" y="59566"/>
                    <a:pt x="4001" y="61851"/>
                    <a:pt x="7239" y="59947"/>
                  </a:cubicBezTo>
                  <a:lnTo>
                    <a:pt x="48387" y="35562"/>
                  </a:lnTo>
                  <a:cubicBezTo>
                    <a:pt x="51435" y="33753"/>
                    <a:pt x="51531" y="29371"/>
                    <a:pt x="48578" y="27371"/>
                  </a:cubicBezTo>
                  <a:lnTo>
                    <a:pt x="7430" y="796"/>
                  </a:lnTo>
                  <a:cubicBezTo>
                    <a:pt x="4191" y="-1299"/>
                    <a:pt x="0" y="987"/>
                    <a:pt x="0" y="4797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044" name="Google Shape;935;p29"/>
            <p:cNvGrpSpPr/>
            <p:nvPr/>
          </p:nvGrpSpPr>
          <p:grpSpPr>
            <a:xfrm>
              <a:off x="7875720" y="1225080"/>
              <a:ext cx="919440" cy="317520"/>
              <a:chOff x="7875720" y="1225080"/>
              <a:chExt cx="919440" cy="317520"/>
            </a:xfrm>
          </p:grpSpPr>
          <p:sp>
            <p:nvSpPr>
              <p:cNvPr id="1045" name="Google Shape;936;p29"/>
              <p:cNvSpPr/>
              <p:nvPr/>
            </p:nvSpPr>
            <p:spPr>
              <a:xfrm>
                <a:off x="7875720" y="1225080"/>
                <a:ext cx="919440" cy="317520"/>
              </a:xfrm>
              <a:custGeom>
                <a:avLst/>
                <a:gdLst>
                  <a:gd name="textAreaLeft" fmla="*/ 0 w 919440"/>
                  <a:gd name="textAreaRight" fmla="*/ 919800 w 919440"/>
                  <a:gd name="textAreaTop" fmla="*/ 0 h 317520"/>
                  <a:gd name="textAreaBottom" fmla="*/ 317880 h 317520"/>
                </a:gdLst>
                <a:ahLst/>
                <a:rect l="textAreaLeft" t="textAreaTop" r="textAreaRight" b="textAreaBottom"/>
                <a:pathLst>
                  <a:path w="652843" h="225742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046" name="Google Shape;937;p29"/>
              <p:cNvSpPr/>
              <p:nvPr/>
            </p:nvSpPr>
            <p:spPr>
              <a:xfrm>
                <a:off x="7955280" y="1276200"/>
                <a:ext cx="212760" cy="212760"/>
              </a:xfrm>
              <a:custGeom>
                <a:avLst/>
                <a:gdLst>
                  <a:gd name="textAreaLeft" fmla="*/ 0 w 212760"/>
                  <a:gd name="textAreaRight" fmla="*/ 213120 w 212760"/>
                  <a:gd name="textAreaTop" fmla="*/ 0 h 212760"/>
                  <a:gd name="textAreaBottom" fmla="*/ 213120 h 212760"/>
                </a:gdLst>
                <a:ahLst/>
                <a:rect l="textAreaLeft" t="textAreaTop" r="textAreaRight" b="textAreaBottom"/>
                <a:pathLst>
                  <a:path w="151161" h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47" name="Google Shape;938;p29"/>
              <p:cNvGrpSpPr/>
              <p:nvPr/>
            </p:nvGrpSpPr>
            <p:grpSpPr>
              <a:xfrm>
                <a:off x="8236440" y="1282320"/>
                <a:ext cx="467280" cy="200520"/>
                <a:chOff x="8236440" y="1282320"/>
                <a:chExt cx="467280" cy="200520"/>
              </a:xfrm>
            </p:grpSpPr>
            <p:sp>
              <p:nvSpPr>
                <p:cNvPr id="1048" name="Google Shape;939;p29"/>
                <p:cNvSpPr/>
                <p:nvPr/>
              </p:nvSpPr>
              <p:spPr>
                <a:xfrm>
                  <a:off x="8236440" y="1282320"/>
                  <a:ext cx="467280" cy="28440"/>
                </a:xfrm>
                <a:custGeom>
                  <a:avLst/>
                  <a:gdLst>
                    <a:gd name="textAreaLeft" fmla="*/ 0 w 467280"/>
                    <a:gd name="textAreaRight" fmla="*/ 467640 w 4672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32041" h="20383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49" name="Google Shape;940;p29"/>
                <p:cNvSpPr/>
                <p:nvPr/>
              </p:nvSpPr>
              <p:spPr>
                <a:xfrm>
                  <a:off x="8236440" y="1339560"/>
                  <a:ext cx="408600" cy="28440"/>
                </a:xfrm>
                <a:custGeom>
                  <a:avLst/>
                  <a:gdLst>
                    <a:gd name="textAreaLeft" fmla="*/ 0 w 408600"/>
                    <a:gd name="textAreaRight" fmla="*/ 408960 w 4086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290322" h="20383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50" name="Google Shape;941;p29"/>
                <p:cNvSpPr/>
                <p:nvPr/>
              </p:nvSpPr>
              <p:spPr>
                <a:xfrm>
                  <a:off x="8236440" y="1397160"/>
                  <a:ext cx="427680" cy="28440"/>
                </a:xfrm>
                <a:custGeom>
                  <a:avLst/>
                  <a:gdLst>
                    <a:gd name="textAreaLeft" fmla="*/ 0 w 427680"/>
                    <a:gd name="textAreaRight" fmla="*/ 428040 w 42768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303942" h="20383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51" name="Google Shape;942;p29"/>
                <p:cNvSpPr/>
                <p:nvPr/>
              </p:nvSpPr>
              <p:spPr>
                <a:xfrm>
                  <a:off x="8236440" y="1454400"/>
                  <a:ext cx="241200" cy="28440"/>
                </a:xfrm>
                <a:custGeom>
                  <a:avLst/>
                  <a:gdLst>
                    <a:gd name="textAreaLeft" fmla="*/ 0 w 241200"/>
                    <a:gd name="textAreaRight" fmla="*/ 241560 w 241200"/>
                    <a:gd name="textAreaTop" fmla="*/ 0 h 28440"/>
                    <a:gd name="textAreaBottom" fmla="*/ 28800 h 28440"/>
                  </a:gdLst>
                  <a:ahLst/>
                  <a:rect l="textAreaLeft" t="textAreaTop" r="textAreaRight" b="textAreaBottom"/>
                  <a:pathLst>
                    <a:path w="171545" h="20383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4400" bIns="144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52" name="Google Shape;943;p29"/>
            <p:cNvGrpSpPr/>
            <p:nvPr/>
          </p:nvGrpSpPr>
          <p:grpSpPr>
            <a:xfrm>
              <a:off x="7875720" y="1644120"/>
              <a:ext cx="919440" cy="317520"/>
              <a:chOff x="7875720" y="1644120"/>
              <a:chExt cx="919440" cy="317520"/>
            </a:xfrm>
          </p:grpSpPr>
          <p:grpSp>
            <p:nvGrpSpPr>
              <p:cNvPr id="1053" name="Google Shape;944;p29"/>
              <p:cNvGrpSpPr/>
              <p:nvPr/>
            </p:nvGrpSpPr>
            <p:grpSpPr>
              <a:xfrm>
                <a:off x="7875720" y="1644120"/>
                <a:ext cx="919440" cy="317520"/>
                <a:chOff x="7875720" y="1644120"/>
                <a:chExt cx="919440" cy="317520"/>
              </a:xfrm>
            </p:grpSpPr>
            <p:sp>
              <p:nvSpPr>
                <p:cNvPr id="1054" name="Google Shape;945;p29"/>
                <p:cNvSpPr/>
                <p:nvPr/>
              </p:nvSpPr>
              <p:spPr>
                <a:xfrm>
                  <a:off x="7875720" y="1644120"/>
                  <a:ext cx="919440" cy="317520"/>
                </a:xfrm>
                <a:custGeom>
                  <a:avLst/>
                  <a:gdLst>
                    <a:gd name="textAreaLeft" fmla="*/ 0 w 919440"/>
                    <a:gd name="textAreaRight" fmla="*/ 919800 w 919440"/>
                    <a:gd name="textAreaTop" fmla="*/ 0 h 317520"/>
                    <a:gd name="textAreaBottom" fmla="*/ 317880 h 317520"/>
                  </a:gdLst>
                  <a:ahLst/>
                  <a:rect l="textAreaLeft" t="textAreaTop" r="textAreaRight" b="textAreaBottom"/>
                  <a:pathLst>
                    <a:path w="652843" h="225742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55" name="Google Shape;946;p29"/>
                <p:cNvSpPr/>
                <p:nvPr/>
              </p:nvSpPr>
              <p:spPr>
                <a:xfrm>
                  <a:off x="7955280" y="1695240"/>
                  <a:ext cx="212760" cy="212760"/>
                </a:xfrm>
                <a:custGeom>
                  <a:avLst/>
                  <a:gdLst>
                    <a:gd name="textAreaLeft" fmla="*/ 0 w 212760"/>
                    <a:gd name="textAreaRight" fmla="*/ 213120 w 212760"/>
                    <a:gd name="textAreaTop" fmla="*/ 0 h 212760"/>
                    <a:gd name="textAreaBottom" fmla="*/ 213120 h 212760"/>
                  </a:gdLst>
                  <a:ahLst/>
                  <a:rect l="textAreaLeft" t="textAreaTop" r="textAreaRight" b="textAreaBottom"/>
                  <a:pathLst>
                    <a:path w="151161" h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grpSp>
              <p:nvGrpSpPr>
                <p:cNvPr id="1056" name="Google Shape;947;p29"/>
                <p:cNvGrpSpPr/>
                <p:nvPr/>
              </p:nvGrpSpPr>
              <p:grpSpPr>
                <a:xfrm>
                  <a:off x="8236440" y="1701360"/>
                  <a:ext cx="467280" cy="200520"/>
                  <a:chOff x="8236440" y="1701360"/>
                  <a:chExt cx="467280" cy="200520"/>
                </a:xfrm>
              </p:grpSpPr>
              <p:sp>
                <p:nvSpPr>
                  <p:cNvPr id="1057" name="Google Shape;948;p29"/>
                  <p:cNvSpPr/>
                  <p:nvPr/>
                </p:nvSpPr>
                <p:spPr>
                  <a:xfrm>
                    <a:off x="8264160" y="1701360"/>
                    <a:ext cx="394200" cy="28440"/>
                  </a:xfrm>
                  <a:custGeom>
                    <a:avLst/>
                    <a:gdLst>
                      <a:gd name="textAreaLeft" fmla="*/ 0 w 394200"/>
                      <a:gd name="textAreaRight" fmla="*/ 394560 w 394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80034" h="20383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58" name="Google Shape;949;p29"/>
                  <p:cNvSpPr/>
                  <p:nvPr/>
                </p:nvSpPr>
                <p:spPr>
                  <a:xfrm>
                    <a:off x="8236440" y="1758600"/>
                    <a:ext cx="288720" cy="28440"/>
                  </a:xfrm>
                  <a:custGeom>
                    <a:avLst/>
                    <a:gdLst>
                      <a:gd name="textAreaLeft" fmla="*/ 0 w 288720"/>
                      <a:gd name="textAreaRight" fmla="*/ 289080 w 28872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205073" h="2038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59" name="Google Shape;950;p29"/>
                  <p:cNvSpPr/>
                  <p:nvPr/>
                </p:nvSpPr>
                <p:spPr>
                  <a:xfrm>
                    <a:off x="8236440" y="1816200"/>
                    <a:ext cx="467280" cy="28440"/>
                  </a:xfrm>
                  <a:custGeom>
                    <a:avLst/>
                    <a:gdLst>
                      <a:gd name="textAreaLeft" fmla="*/ 0 w 467280"/>
                      <a:gd name="textAreaRight" fmla="*/ 467640 w 46728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332041" h="20383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060" name="Google Shape;951;p29"/>
                  <p:cNvSpPr/>
                  <p:nvPr/>
                </p:nvSpPr>
                <p:spPr>
                  <a:xfrm>
                    <a:off x="8236440" y="1873440"/>
                    <a:ext cx="241200" cy="28440"/>
                  </a:xfrm>
                  <a:custGeom>
                    <a:avLst/>
                    <a:gdLst>
                      <a:gd name="textAreaLeft" fmla="*/ 0 w 241200"/>
                      <a:gd name="textAreaRight" fmla="*/ 241560 w 241200"/>
                      <a:gd name="textAreaTop" fmla="*/ 0 h 28440"/>
                      <a:gd name="textAreaBottom" fmla="*/ 28800 h 28440"/>
                    </a:gdLst>
                    <a:ahLst/>
                    <a:rect l="textAreaLeft" t="textAreaTop" r="textAreaRight" b="textAreaBottom"/>
                    <a:pathLst>
                      <a:path w="171545" h="20383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4400" bIns="1440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</p:grpSp>
          <p:sp>
            <p:nvSpPr>
              <p:cNvPr id="1061" name="Google Shape;952;p29"/>
              <p:cNvSpPr/>
              <p:nvPr/>
            </p:nvSpPr>
            <p:spPr>
              <a:xfrm>
                <a:off x="8026920" y="1754640"/>
                <a:ext cx="71280" cy="84960"/>
              </a:xfrm>
              <a:custGeom>
                <a:avLst/>
                <a:gdLst>
                  <a:gd name="textAreaLeft" fmla="*/ 0 w 71280"/>
                  <a:gd name="textAreaRight" fmla="*/ 71640 w 71280"/>
                  <a:gd name="textAreaTop" fmla="*/ 0 h 84960"/>
                  <a:gd name="textAreaBottom" fmla="*/ 85320 h 84960"/>
                </a:gdLst>
                <a:ahLst/>
                <a:rect l="textAreaLeft" t="textAreaTop" r="textAreaRight" b="textAreaBottom"/>
                <a:pathLst>
                  <a:path w="50734" h="60632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2480" bIns="42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  <p:grpSp>
          <p:nvGrpSpPr>
            <p:cNvPr id="1062" name="Google Shape;953;p29"/>
            <p:cNvGrpSpPr/>
            <p:nvPr/>
          </p:nvGrpSpPr>
          <p:grpSpPr>
            <a:xfrm>
              <a:off x="8700120" y="762480"/>
              <a:ext cx="173160" cy="89640"/>
              <a:chOff x="8700120" y="762480"/>
              <a:chExt cx="173160" cy="89640"/>
            </a:xfrm>
          </p:grpSpPr>
          <p:sp>
            <p:nvSpPr>
              <p:cNvPr id="1063" name="Google Shape;954;p29"/>
              <p:cNvSpPr/>
              <p:nvPr/>
            </p:nvSpPr>
            <p:spPr>
              <a:xfrm>
                <a:off x="8700120" y="762480"/>
                <a:ext cx="173160" cy="89640"/>
              </a:xfrm>
              <a:custGeom>
                <a:avLst/>
                <a:gdLst>
                  <a:gd name="textAreaLeft" fmla="*/ 0 w 173160"/>
                  <a:gd name="textAreaRight" fmla="*/ 173520 w 173160"/>
                  <a:gd name="textAreaTop" fmla="*/ 0 h 89640"/>
                  <a:gd name="textAreaBottom" fmla="*/ 90000 h 89640"/>
                </a:gdLst>
                <a:ahLst/>
                <a:rect l="textAreaLeft" t="textAreaTop" r="textAreaRight" b="textAreaBottom"/>
                <a:pathLst>
                  <a:path w="123062" h="63817">
                    <a:moveTo>
                      <a:pt x="61531" y="63818"/>
                    </a:moveTo>
                    <a:cubicBezTo>
                      <a:pt x="86963" y="63818"/>
                      <a:pt x="109442" y="51245"/>
                      <a:pt x="123063" y="31909"/>
                    </a:cubicBezTo>
                    <a:cubicBezTo>
                      <a:pt x="109442" y="12573"/>
                      <a:pt x="86963" y="0"/>
                      <a:pt x="61531" y="0"/>
                    </a:cubicBezTo>
                    <a:cubicBezTo>
                      <a:pt x="36100" y="0"/>
                      <a:pt x="13621" y="12573"/>
                      <a:pt x="0" y="31909"/>
                    </a:cubicBezTo>
                    <a:cubicBezTo>
                      <a:pt x="13621" y="51245"/>
                      <a:pt x="36100" y="63818"/>
                      <a:pt x="61531" y="638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45000" bIns="4500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4" name="Google Shape;955;p29"/>
              <p:cNvSpPr/>
              <p:nvPr/>
            </p:nvSpPr>
            <p:spPr>
              <a:xfrm>
                <a:off x="8759160" y="779760"/>
                <a:ext cx="55080" cy="55080"/>
              </a:xfrm>
              <a:custGeom>
                <a:avLst/>
                <a:gdLst>
                  <a:gd name="textAreaLeft" fmla="*/ 0 w 55080"/>
                  <a:gd name="textAreaRight" fmla="*/ 55440 w 55080"/>
                  <a:gd name="textAreaTop" fmla="*/ 0 h 55080"/>
                  <a:gd name="textAreaBottom" fmla="*/ 55440 h 55080"/>
                </a:gdLst>
                <a:ahLst/>
                <a:rect l="textAreaLeft" t="textAreaTop" r="textAreaRight" b="textAreaBottom"/>
                <a:pathLst>
                  <a:path w="39242" h="39243">
                    <a:moveTo>
                      <a:pt x="39243" y="19622"/>
                    </a:moveTo>
                    <a:cubicBezTo>
                      <a:pt x="39243" y="30458"/>
                      <a:pt x="30458" y="39243"/>
                      <a:pt x="19621" y="39243"/>
                    </a:cubicBezTo>
                    <a:cubicBezTo>
                      <a:pt x="8785" y="39243"/>
                      <a:pt x="0" y="30458"/>
                      <a:pt x="0" y="19622"/>
                    </a:cubicBezTo>
                    <a:cubicBezTo>
                      <a:pt x="0" y="8785"/>
                      <a:pt x="8785" y="0"/>
                      <a:pt x="19621" y="0"/>
                    </a:cubicBezTo>
                    <a:cubicBezTo>
                      <a:pt x="30458" y="0"/>
                      <a:pt x="39243" y="8785"/>
                      <a:pt x="39243" y="19622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7720" bIns="277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65" name="Google Shape;956;p29"/>
            <p:cNvGrpSpPr/>
            <p:nvPr/>
          </p:nvGrpSpPr>
          <p:grpSpPr>
            <a:xfrm>
              <a:off x="8700120" y="1587240"/>
              <a:ext cx="173160" cy="112320"/>
              <a:chOff x="8700120" y="1587240"/>
              <a:chExt cx="173160" cy="112320"/>
            </a:xfrm>
          </p:grpSpPr>
          <p:grpSp>
            <p:nvGrpSpPr>
              <p:cNvPr id="1066" name="Google Shape;957;p29"/>
              <p:cNvGrpSpPr/>
              <p:nvPr/>
            </p:nvGrpSpPr>
            <p:grpSpPr>
              <a:xfrm>
                <a:off x="8700120" y="1601280"/>
                <a:ext cx="173160" cy="89640"/>
                <a:chOff x="8700120" y="1601280"/>
                <a:chExt cx="173160" cy="89640"/>
              </a:xfrm>
            </p:grpSpPr>
            <p:sp>
              <p:nvSpPr>
                <p:cNvPr id="1067" name="Google Shape;958;p29"/>
                <p:cNvSpPr/>
                <p:nvPr/>
              </p:nvSpPr>
              <p:spPr>
                <a:xfrm>
                  <a:off x="8700120" y="1601280"/>
                  <a:ext cx="173160" cy="89640"/>
                </a:xfrm>
                <a:custGeom>
                  <a:avLst/>
                  <a:gdLst>
                    <a:gd name="textAreaLeft" fmla="*/ 0 w 173160"/>
                    <a:gd name="textAreaRight" fmla="*/ 173520 w 173160"/>
                    <a:gd name="textAreaTop" fmla="*/ 0 h 89640"/>
                    <a:gd name="textAreaBottom" fmla="*/ 90000 h 89640"/>
                  </a:gdLst>
                  <a:ahLst/>
                  <a:rect l="textAreaLeft" t="textAreaTop" r="textAreaRight" b="textAreaBottom"/>
                  <a:pathLst>
                    <a:path w="123062" h="63817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45000" bIns="4500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68" name="Google Shape;959;p29"/>
                <p:cNvSpPr/>
                <p:nvPr/>
              </p:nvSpPr>
              <p:spPr>
                <a:xfrm>
                  <a:off x="8759160" y="1618560"/>
                  <a:ext cx="55080" cy="55080"/>
                </a:xfrm>
                <a:custGeom>
                  <a:avLst/>
                  <a:gdLst>
                    <a:gd name="textAreaLeft" fmla="*/ 0 w 55080"/>
                    <a:gd name="textAreaRight" fmla="*/ 55440 w 55080"/>
                    <a:gd name="textAreaTop" fmla="*/ 0 h 55080"/>
                    <a:gd name="textAreaBottom" fmla="*/ 55440 h 55080"/>
                  </a:gdLst>
                  <a:ahLst/>
                  <a:rect l="textAreaLeft" t="textAreaTop" r="textAreaRight" b="textAreaBottom"/>
                  <a:pathLst>
                    <a:path w="39242" h="39243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7720" bIns="2772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069" name="Google Shape;960;p29"/>
              <p:cNvSpPr/>
              <p:nvPr/>
            </p:nvSpPr>
            <p:spPr>
              <a:xfrm rot="18900000">
                <a:off x="8712720" y="1636560"/>
                <a:ext cx="145440" cy="13320"/>
              </a:xfrm>
              <a:custGeom>
                <a:avLst/>
                <a:gdLst>
                  <a:gd name="textAreaLeft" fmla="*/ 0 w 145440"/>
                  <a:gd name="textAreaRight" fmla="*/ 145800 w 14544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103346" h="9715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840" bIns="68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965;p30"/>
          <p:cNvSpPr/>
          <p:nvPr/>
        </p:nvSpPr>
        <p:spPr>
          <a:xfrm flipH="1" rot="14380200">
            <a:off x="-1095120" y="408240"/>
            <a:ext cx="5218920" cy="4707720"/>
          </a:xfrm>
          <a:custGeom>
            <a:avLst/>
            <a:gdLst>
              <a:gd name="textAreaLeft" fmla="*/ -360 w 5218920"/>
              <a:gd name="textAreaRight" fmla="*/ 5218920 w 5218920"/>
              <a:gd name="textAreaTop" fmla="*/ 0 h 4707720"/>
              <a:gd name="textAreaBottom" fmla="*/ 4708080 h 4707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1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Epilogue"/>
                <a:ea typeface="Epilogue"/>
              </a:rPr>
              <a:t>Vulnerabilidades 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2" name="PlaceHolder 2"/>
          <p:cNvSpPr>
            <a:spLocks noGrp="1"/>
          </p:cNvSpPr>
          <p:nvPr>
            <p:ph type="title"/>
          </p:nvPr>
        </p:nvSpPr>
        <p:spPr>
          <a:xfrm>
            <a:off x="4047120" y="132192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Epilogue"/>
                <a:ea typeface="Epilogue"/>
              </a:rPr>
              <a:t>01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3" name="Google Shape;969;p30"/>
          <p:cNvGrpSpPr/>
          <p:nvPr/>
        </p:nvGrpSpPr>
        <p:grpSpPr>
          <a:xfrm>
            <a:off x="7441560" y="289800"/>
            <a:ext cx="1366560" cy="1381680"/>
            <a:chOff x="7441560" y="289800"/>
            <a:chExt cx="1366560" cy="1381680"/>
          </a:xfrm>
        </p:grpSpPr>
        <p:sp>
          <p:nvSpPr>
            <p:cNvPr id="1074" name="Google Shape;970;p30"/>
            <p:cNvSpPr/>
            <p:nvPr/>
          </p:nvSpPr>
          <p:spPr>
            <a:xfrm>
              <a:off x="7568640" y="41688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5" name="Google Shape;971;p30"/>
            <p:cNvSpPr/>
            <p:nvPr/>
          </p:nvSpPr>
          <p:spPr>
            <a:xfrm>
              <a:off x="7505280" y="28980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076" name="Google Shape;972;p30"/>
            <p:cNvGrpSpPr/>
            <p:nvPr/>
          </p:nvGrpSpPr>
          <p:grpSpPr>
            <a:xfrm>
              <a:off x="7441560" y="353520"/>
              <a:ext cx="1237680" cy="1252800"/>
              <a:chOff x="7441560" y="353520"/>
              <a:chExt cx="1237680" cy="1252800"/>
            </a:xfrm>
          </p:grpSpPr>
          <p:sp>
            <p:nvSpPr>
              <p:cNvPr id="1077" name="Google Shape;973;p30"/>
              <p:cNvSpPr/>
              <p:nvPr/>
            </p:nvSpPr>
            <p:spPr>
              <a:xfrm>
                <a:off x="7441560" y="353520"/>
                <a:ext cx="1237680" cy="125280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252800"/>
                  <a:gd name="textAreaBottom" fmla="*/ 1253160 h 1252800"/>
                </a:gdLst>
                <a:ahLst/>
                <a:rect l="textAreaLeft" t="textAreaTop" r="textAreaRight" b="textAreaBottom"/>
                <a:pathLst>
                  <a:path w="1959864" h="1983676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8" name="Google Shape;974;p30"/>
              <p:cNvSpPr/>
              <p:nvPr/>
            </p:nvSpPr>
            <p:spPr>
              <a:xfrm>
                <a:off x="7441560" y="353520"/>
                <a:ext cx="1237680" cy="10836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08360"/>
                  <a:gd name="textAreaBottom" fmla="*/ 108720 h 108360"/>
                </a:gdLst>
                <a:ahLst/>
                <a:rect l="textAreaLeft" t="textAreaTop" r="textAreaRight" b="textAreaBottom"/>
                <a:pathLst>
                  <a:path w="1959958" h="172307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079" name="Google Shape;975;p30"/>
              <p:cNvGrpSpPr/>
              <p:nvPr/>
            </p:nvGrpSpPr>
            <p:grpSpPr>
              <a:xfrm>
                <a:off x="7498800" y="394920"/>
                <a:ext cx="160920" cy="40320"/>
                <a:chOff x="7498800" y="394920"/>
                <a:chExt cx="160920" cy="40320"/>
              </a:xfrm>
            </p:grpSpPr>
            <p:sp>
              <p:nvSpPr>
                <p:cNvPr id="1080" name="Google Shape;976;p30"/>
                <p:cNvSpPr/>
                <p:nvPr/>
              </p:nvSpPr>
              <p:spPr>
                <a:xfrm>
                  <a:off x="76194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1" name="Google Shape;977;p30"/>
                <p:cNvSpPr/>
                <p:nvPr/>
              </p:nvSpPr>
              <p:spPr>
                <a:xfrm>
                  <a:off x="755928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082" name="Google Shape;978;p30"/>
                <p:cNvSpPr/>
                <p:nvPr/>
              </p:nvSpPr>
              <p:spPr>
                <a:xfrm>
                  <a:off x="74988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083" name="Google Shape;979;p30"/>
            <p:cNvGrpSpPr/>
            <p:nvPr/>
          </p:nvGrpSpPr>
          <p:grpSpPr>
            <a:xfrm>
              <a:off x="7612200" y="595080"/>
              <a:ext cx="896400" cy="922320"/>
              <a:chOff x="7612200" y="595080"/>
              <a:chExt cx="896400" cy="922320"/>
            </a:xfrm>
          </p:grpSpPr>
          <p:grpSp>
            <p:nvGrpSpPr>
              <p:cNvPr id="1084" name="Google Shape;980;p30"/>
              <p:cNvGrpSpPr/>
              <p:nvPr/>
            </p:nvGrpSpPr>
            <p:grpSpPr>
              <a:xfrm>
                <a:off x="7612200" y="1245600"/>
                <a:ext cx="381960" cy="264960"/>
                <a:chOff x="7612200" y="1245600"/>
                <a:chExt cx="381960" cy="264960"/>
              </a:xfrm>
            </p:grpSpPr>
            <p:sp>
              <p:nvSpPr>
                <p:cNvPr id="1085" name="Google Shape;981;p30"/>
                <p:cNvSpPr/>
                <p:nvPr/>
              </p:nvSpPr>
              <p:spPr>
                <a:xfrm>
                  <a:off x="7612200" y="12456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6" name="Google Shape;982;p30"/>
                <p:cNvSpPr/>
                <p:nvPr/>
              </p:nvSpPr>
              <p:spPr>
                <a:xfrm>
                  <a:off x="7775280" y="12456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7" name="Google Shape;983;p30"/>
                <p:cNvSpPr/>
                <p:nvPr/>
              </p:nvSpPr>
              <p:spPr>
                <a:xfrm>
                  <a:off x="7902720" y="12456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8" name="Google Shape;984;p30"/>
                <p:cNvSpPr/>
                <p:nvPr/>
              </p:nvSpPr>
              <p:spPr>
                <a:xfrm>
                  <a:off x="7686000" y="132300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89" name="Google Shape;985;p30"/>
                <p:cNvSpPr/>
                <p:nvPr/>
              </p:nvSpPr>
              <p:spPr>
                <a:xfrm>
                  <a:off x="7612200" y="132300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0" name="Google Shape;986;p30"/>
                <p:cNvSpPr/>
                <p:nvPr/>
              </p:nvSpPr>
              <p:spPr>
                <a:xfrm>
                  <a:off x="7782120" y="1400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1" name="Google Shape;987;p30"/>
                <p:cNvSpPr/>
                <p:nvPr/>
              </p:nvSpPr>
              <p:spPr>
                <a:xfrm>
                  <a:off x="7941960" y="1400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2" name="Google Shape;988;p30"/>
                <p:cNvSpPr/>
                <p:nvPr/>
              </p:nvSpPr>
              <p:spPr>
                <a:xfrm>
                  <a:off x="7612200" y="1400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3" name="Google Shape;989;p30"/>
                <p:cNvSpPr/>
                <p:nvPr/>
              </p:nvSpPr>
              <p:spPr>
                <a:xfrm>
                  <a:off x="7722000" y="147744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4" name="Google Shape;990;p30"/>
                <p:cNvSpPr/>
                <p:nvPr/>
              </p:nvSpPr>
              <p:spPr>
                <a:xfrm>
                  <a:off x="7612200" y="147744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095" name="Google Shape;991;p30"/>
              <p:cNvGrpSpPr/>
              <p:nvPr/>
            </p:nvGrpSpPr>
            <p:grpSpPr>
              <a:xfrm>
                <a:off x="8126280" y="595080"/>
                <a:ext cx="381600" cy="264960"/>
                <a:chOff x="8126280" y="595080"/>
                <a:chExt cx="381600" cy="264960"/>
              </a:xfrm>
            </p:grpSpPr>
            <p:sp>
              <p:nvSpPr>
                <p:cNvPr id="1096" name="Google Shape;992;p30"/>
                <p:cNvSpPr/>
                <p:nvPr/>
              </p:nvSpPr>
              <p:spPr>
                <a:xfrm>
                  <a:off x="8126280" y="59508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7" name="Google Shape;993;p30"/>
                <p:cNvSpPr/>
                <p:nvPr/>
              </p:nvSpPr>
              <p:spPr>
                <a:xfrm>
                  <a:off x="8289360" y="59508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8" name="Google Shape;994;p30"/>
                <p:cNvSpPr/>
                <p:nvPr/>
              </p:nvSpPr>
              <p:spPr>
                <a:xfrm>
                  <a:off x="8416800" y="59508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099" name="Google Shape;995;p30"/>
                <p:cNvSpPr/>
                <p:nvPr/>
              </p:nvSpPr>
              <p:spPr>
                <a:xfrm>
                  <a:off x="8200080" y="67212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0" name="Google Shape;996;p30"/>
                <p:cNvSpPr/>
                <p:nvPr/>
              </p:nvSpPr>
              <p:spPr>
                <a:xfrm>
                  <a:off x="8126280" y="67212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1" name="Google Shape;997;p30"/>
                <p:cNvSpPr/>
                <p:nvPr/>
              </p:nvSpPr>
              <p:spPr>
                <a:xfrm>
                  <a:off x="8296200" y="74952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2" name="Google Shape;998;p30"/>
                <p:cNvSpPr/>
                <p:nvPr/>
              </p:nvSpPr>
              <p:spPr>
                <a:xfrm>
                  <a:off x="8455680" y="74952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3" name="Google Shape;999;p30"/>
                <p:cNvSpPr/>
                <p:nvPr/>
              </p:nvSpPr>
              <p:spPr>
                <a:xfrm>
                  <a:off x="8126280" y="74952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4" name="Google Shape;1000;p30"/>
                <p:cNvSpPr/>
                <p:nvPr/>
              </p:nvSpPr>
              <p:spPr>
                <a:xfrm>
                  <a:off x="8236080" y="82692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5" name="Google Shape;1001;p30"/>
                <p:cNvSpPr/>
                <p:nvPr/>
              </p:nvSpPr>
              <p:spPr>
                <a:xfrm>
                  <a:off x="8126280" y="82692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06" name="Google Shape;1002;p30"/>
              <p:cNvGrpSpPr/>
              <p:nvPr/>
            </p:nvGrpSpPr>
            <p:grpSpPr>
              <a:xfrm>
                <a:off x="8126280" y="923400"/>
                <a:ext cx="381600" cy="191520"/>
                <a:chOff x="8126280" y="923400"/>
                <a:chExt cx="381600" cy="191520"/>
              </a:xfrm>
            </p:grpSpPr>
            <p:sp>
              <p:nvSpPr>
                <p:cNvPr id="1107" name="Google Shape;1003;p30"/>
                <p:cNvSpPr/>
                <p:nvPr/>
              </p:nvSpPr>
              <p:spPr>
                <a:xfrm>
                  <a:off x="8126280" y="9234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8" name="Google Shape;1004;p30"/>
                <p:cNvSpPr/>
                <p:nvPr/>
              </p:nvSpPr>
              <p:spPr>
                <a:xfrm>
                  <a:off x="8289360" y="9234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09" name="Google Shape;1005;p30"/>
                <p:cNvSpPr/>
                <p:nvPr/>
              </p:nvSpPr>
              <p:spPr>
                <a:xfrm>
                  <a:off x="8416800" y="9234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0" name="Google Shape;1006;p30"/>
                <p:cNvSpPr/>
                <p:nvPr/>
              </p:nvSpPr>
              <p:spPr>
                <a:xfrm>
                  <a:off x="8296200" y="1004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1" name="Google Shape;1007;p30"/>
                <p:cNvSpPr/>
                <p:nvPr/>
              </p:nvSpPr>
              <p:spPr>
                <a:xfrm>
                  <a:off x="8455680" y="1004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2" name="Google Shape;1008;p30"/>
                <p:cNvSpPr/>
                <p:nvPr/>
              </p:nvSpPr>
              <p:spPr>
                <a:xfrm>
                  <a:off x="8126280" y="1004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3" name="Google Shape;1009;p30"/>
                <p:cNvSpPr/>
                <p:nvPr/>
              </p:nvSpPr>
              <p:spPr>
                <a:xfrm>
                  <a:off x="8236080" y="108180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14" name="Google Shape;1010;p30"/>
                <p:cNvSpPr/>
                <p:nvPr/>
              </p:nvSpPr>
              <p:spPr>
                <a:xfrm>
                  <a:off x="8126280" y="108180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15" name="Google Shape;1011;p30"/>
              <p:cNvSpPr/>
              <p:nvPr/>
            </p:nvSpPr>
            <p:spPr>
              <a:xfrm>
                <a:off x="8126280" y="1240560"/>
                <a:ext cx="382320" cy="2768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276840"/>
                  <a:gd name="textAreaBottom" fmla="*/ 277200 h 276840"/>
                </a:gdLst>
                <a:ahLst/>
                <a:rect l="textAreaLeft" t="textAreaTop" r="textAreaRight" b="textAreaBottom"/>
                <a:pathLst>
                  <a:path w="605885" h="438816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16" name="Google Shape;1012;p30"/>
              <p:cNvSpPr/>
              <p:nvPr/>
            </p:nvSpPr>
            <p:spPr>
              <a:xfrm>
                <a:off x="7612200" y="598680"/>
                <a:ext cx="382320" cy="51480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514800"/>
                  <a:gd name="textAreaBottom" fmla="*/ 515160 h 514800"/>
                </a:gdLst>
                <a:ahLst/>
                <a:rect l="textAreaLeft" t="textAreaTop" r="textAreaRight" b="textAreaBottom"/>
                <a:pathLst>
                  <a:path w="605885" h="815149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17" name="Google Shape;1013;p30"/>
            <p:cNvGrpSpPr/>
            <p:nvPr/>
          </p:nvGrpSpPr>
          <p:grpSpPr>
            <a:xfrm>
              <a:off x="7553160" y="556200"/>
              <a:ext cx="492840" cy="600480"/>
              <a:chOff x="7553160" y="556200"/>
              <a:chExt cx="492840" cy="600480"/>
            </a:xfrm>
          </p:grpSpPr>
          <p:grpSp>
            <p:nvGrpSpPr>
              <p:cNvPr id="1118" name="Google Shape;1014;p30"/>
              <p:cNvGrpSpPr/>
              <p:nvPr/>
            </p:nvGrpSpPr>
            <p:grpSpPr>
              <a:xfrm>
                <a:off x="7566480" y="569520"/>
                <a:ext cx="472320" cy="579600"/>
                <a:chOff x="7566480" y="569520"/>
                <a:chExt cx="472320" cy="579600"/>
              </a:xfrm>
            </p:grpSpPr>
            <p:sp>
              <p:nvSpPr>
                <p:cNvPr id="1119" name="Google Shape;1015;p30"/>
                <p:cNvSpPr/>
                <p:nvPr/>
              </p:nvSpPr>
              <p:spPr>
                <a:xfrm>
                  <a:off x="7574400" y="114336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0" name="Google Shape;1016;p30"/>
                <p:cNvSpPr/>
                <p:nvPr/>
              </p:nvSpPr>
              <p:spPr>
                <a:xfrm>
                  <a:off x="7566480" y="57744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1" name="Google Shape;1017;p30"/>
                <p:cNvSpPr/>
                <p:nvPr/>
              </p:nvSpPr>
              <p:spPr>
                <a:xfrm>
                  <a:off x="7582680" y="56952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22" name="Google Shape;1018;p30"/>
                <p:cNvSpPr/>
                <p:nvPr/>
              </p:nvSpPr>
              <p:spPr>
                <a:xfrm>
                  <a:off x="8033040" y="58536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pPr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23" name="Google Shape;1019;p30"/>
              <p:cNvGrpSpPr/>
              <p:nvPr/>
            </p:nvGrpSpPr>
            <p:grpSpPr>
              <a:xfrm>
                <a:off x="7553160" y="556200"/>
                <a:ext cx="492840" cy="600480"/>
                <a:chOff x="7553160" y="556200"/>
                <a:chExt cx="492840" cy="600480"/>
              </a:xfrm>
            </p:grpSpPr>
            <p:grpSp>
              <p:nvGrpSpPr>
                <p:cNvPr id="1124" name="Google Shape;1020;p30"/>
                <p:cNvGrpSpPr/>
                <p:nvPr/>
              </p:nvGrpSpPr>
              <p:grpSpPr>
                <a:xfrm>
                  <a:off x="7553160" y="556200"/>
                  <a:ext cx="492840" cy="26280"/>
                  <a:chOff x="7553160" y="556200"/>
                  <a:chExt cx="492840" cy="26280"/>
                </a:xfrm>
              </p:grpSpPr>
              <p:sp>
                <p:nvSpPr>
                  <p:cNvPr id="1125" name="Google Shape;1021;p30"/>
                  <p:cNvSpPr/>
                  <p:nvPr/>
                </p:nvSpPr>
                <p:spPr>
                  <a:xfrm>
                    <a:off x="755316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6" name="Google Shape;1022;p30"/>
                  <p:cNvSpPr/>
                  <p:nvPr/>
                </p:nvSpPr>
                <p:spPr>
                  <a:xfrm>
                    <a:off x="778644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27" name="Google Shape;1023;p30"/>
                  <p:cNvSpPr/>
                  <p:nvPr/>
                </p:nvSpPr>
                <p:spPr>
                  <a:xfrm>
                    <a:off x="801972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128" name="Google Shape;1024;p30"/>
                <p:cNvGrpSpPr/>
                <p:nvPr/>
              </p:nvGrpSpPr>
              <p:grpSpPr>
                <a:xfrm>
                  <a:off x="7553160" y="843120"/>
                  <a:ext cx="492840" cy="26280"/>
                  <a:chOff x="7553160" y="843120"/>
                  <a:chExt cx="492840" cy="26280"/>
                </a:xfrm>
              </p:grpSpPr>
              <p:sp>
                <p:nvSpPr>
                  <p:cNvPr id="1129" name="Google Shape;1025;p30"/>
                  <p:cNvSpPr/>
                  <p:nvPr/>
                </p:nvSpPr>
                <p:spPr>
                  <a:xfrm>
                    <a:off x="755316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30" name="Google Shape;1026;p30"/>
                  <p:cNvSpPr/>
                  <p:nvPr/>
                </p:nvSpPr>
                <p:spPr>
                  <a:xfrm>
                    <a:off x="801972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131" name="Google Shape;1027;p30"/>
                <p:cNvGrpSpPr/>
                <p:nvPr/>
              </p:nvGrpSpPr>
              <p:grpSpPr>
                <a:xfrm>
                  <a:off x="7553160" y="1130400"/>
                  <a:ext cx="492840" cy="26280"/>
                  <a:chOff x="7553160" y="1130400"/>
                  <a:chExt cx="492840" cy="26280"/>
                </a:xfrm>
              </p:grpSpPr>
              <p:sp>
                <p:nvSpPr>
                  <p:cNvPr id="1132" name="Google Shape;1028;p30"/>
                  <p:cNvSpPr/>
                  <p:nvPr/>
                </p:nvSpPr>
                <p:spPr>
                  <a:xfrm>
                    <a:off x="755316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33" name="Google Shape;1029;p30"/>
                  <p:cNvSpPr/>
                  <p:nvPr/>
                </p:nvSpPr>
                <p:spPr>
                  <a:xfrm>
                    <a:off x="778644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34" name="Google Shape;1030;p30"/>
                  <p:cNvSpPr/>
                  <p:nvPr/>
                </p:nvSpPr>
                <p:spPr>
                  <a:xfrm>
                    <a:off x="801972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135" name="Google Shape;1031;p30"/>
            <p:cNvGrpSpPr/>
            <p:nvPr/>
          </p:nvGrpSpPr>
          <p:grpSpPr>
            <a:xfrm>
              <a:off x="7821000" y="1008000"/>
              <a:ext cx="161640" cy="93960"/>
              <a:chOff x="7821000" y="1008000"/>
              <a:chExt cx="161640" cy="93960"/>
            </a:xfrm>
          </p:grpSpPr>
          <p:sp>
            <p:nvSpPr>
              <p:cNvPr id="1136" name="Google Shape;1032;p30"/>
              <p:cNvSpPr/>
              <p:nvPr/>
            </p:nvSpPr>
            <p:spPr>
              <a:xfrm>
                <a:off x="7821000" y="1008000"/>
                <a:ext cx="161640" cy="9396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256508" h="149542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137" name="Google Shape;1033;p30"/>
              <p:cNvGrpSpPr/>
              <p:nvPr/>
            </p:nvGrpSpPr>
            <p:grpSpPr>
              <a:xfrm>
                <a:off x="7842960" y="1024560"/>
                <a:ext cx="115920" cy="62280"/>
                <a:chOff x="7842960" y="1024560"/>
                <a:chExt cx="115920" cy="62280"/>
              </a:xfrm>
            </p:grpSpPr>
            <p:grpSp>
              <p:nvGrpSpPr>
                <p:cNvPr id="1138" name="Google Shape;1034;p30"/>
                <p:cNvGrpSpPr/>
                <p:nvPr/>
              </p:nvGrpSpPr>
              <p:grpSpPr>
                <a:xfrm>
                  <a:off x="7899120" y="1025640"/>
                  <a:ext cx="59760" cy="59760"/>
                  <a:chOff x="7899120" y="1025640"/>
                  <a:chExt cx="59760" cy="59760"/>
                </a:xfrm>
              </p:grpSpPr>
              <p:sp>
                <p:nvSpPr>
                  <p:cNvPr id="1139" name="Google Shape;1035;p30"/>
                  <p:cNvSpPr/>
                  <p:nvPr/>
                </p:nvSpPr>
                <p:spPr>
                  <a:xfrm>
                    <a:off x="7899120" y="105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42671" h="42672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0" name="Google Shape;1036;p30"/>
                  <p:cNvSpPr/>
                  <p:nvPr/>
                </p:nvSpPr>
                <p:spPr>
                  <a:xfrm>
                    <a:off x="7917840" y="1025640"/>
                    <a:ext cx="41040" cy="41040"/>
                  </a:xfrm>
                  <a:custGeom>
                    <a:avLst/>
                    <a:gdLst>
                      <a:gd name="textAreaLeft" fmla="*/ 0 w 41040"/>
                      <a:gd name="textAreaRight" fmla="*/ 41400 w 41040"/>
                      <a:gd name="textAreaTop" fmla="*/ 0 h 41040"/>
                      <a:gd name="textAreaBottom" fmla="*/ 41400 h 41040"/>
                    </a:gdLst>
                    <a:ahLst/>
                    <a:rect l="textAreaLeft" t="textAreaTop" r="textAreaRight" b="textAreaBottom"/>
                    <a:pathLst>
                      <a:path w="65418" h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0520" bIns="205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141" name="Google Shape;1037;p30"/>
                <p:cNvGrpSpPr/>
                <p:nvPr/>
              </p:nvGrpSpPr>
              <p:grpSpPr>
                <a:xfrm>
                  <a:off x="7842960" y="1024560"/>
                  <a:ext cx="61920" cy="62280"/>
                  <a:chOff x="7842960" y="1024560"/>
                  <a:chExt cx="61920" cy="62280"/>
                </a:xfrm>
              </p:grpSpPr>
              <p:sp>
                <p:nvSpPr>
                  <p:cNvPr id="1142" name="Google Shape;1038;p30"/>
                  <p:cNvSpPr/>
                  <p:nvPr/>
                </p:nvSpPr>
                <p:spPr>
                  <a:xfrm>
                    <a:off x="7842960" y="1024560"/>
                    <a:ext cx="61920" cy="62280"/>
                  </a:xfrm>
                  <a:custGeom>
                    <a:avLst/>
                    <a:gdLst>
                      <a:gd name="textAreaLeft" fmla="*/ 0 w 61920"/>
                      <a:gd name="textAreaRight" fmla="*/ 62280 w 61920"/>
                      <a:gd name="textAreaTop" fmla="*/ 0 h 62280"/>
                      <a:gd name="textAreaBottom" fmla="*/ 62640 h 62280"/>
                    </a:gdLst>
                    <a:ahLst/>
                    <a:rect l="textAreaLeft" t="textAreaTop" r="textAreaRight" b="textAreaBottom"/>
                    <a:pathLst>
                      <a:path w="98773" h="98921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31320" bIns="3132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143" name="Google Shape;1039;p30"/>
                  <p:cNvSpPr/>
                  <p:nvPr/>
                </p:nvSpPr>
                <p:spPr>
                  <a:xfrm>
                    <a:off x="7868880" y="1051560"/>
                    <a:ext cx="9360" cy="9360"/>
                  </a:xfrm>
                  <a:custGeom>
                    <a:avLst/>
                    <a:gdLst>
                      <a:gd name="textAreaLeft" fmla="*/ 0 w 9360"/>
                      <a:gd name="textAreaRight" fmla="*/ 9720 w 9360"/>
                      <a:gd name="textAreaTop" fmla="*/ 0 h 9360"/>
                      <a:gd name="textAreaBottom" fmla="*/ 9720 h 9360"/>
                    </a:gdLst>
                    <a:ahLst/>
                    <a:rect l="textAreaLeft" t="textAreaTop" r="textAreaRight" b="textAreaBottom"/>
                    <a:pathLst>
                      <a:path w="15573" h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4680" bIns="4680" anchor="ctr">
                    <a:noAutofit/>
                  </a:bodyPr>
                  <a:p>
                    <a:pPr>
                      <a:lnSpc>
                        <a:spcPct val="100000"/>
                      </a:lnSpc>
                      <a:tabLst>
                        <a:tab algn="l" pos="0"/>
                      </a:tabLst>
                    </a:pPr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pic>
        <p:nvPicPr>
          <p:cNvPr id="1144" name="" descr=""/>
          <p:cNvPicPr/>
          <p:nvPr/>
        </p:nvPicPr>
        <p:blipFill>
          <a:blip r:embed="rId1"/>
          <a:stretch/>
        </p:blipFill>
        <p:spPr>
          <a:xfrm>
            <a:off x="180000" y="1323000"/>
            <a:ext cx="3060000" cy="2637000"/>
          </a:xfrm>
          <a:prstGeom prst="rect">
            <a:avLst/>
          </a:prstGeom>
          <a:ln w="0">
            <a:noFill/>
          </a:ln>
          <a:effectLst>
            <a:softEdge rad="114480"/>
          </a:effectLst>
        </p:spPr>
      </p:pic>
      <p:grpSp>
        <p:nvGrpSpPr>
          <p:cNvPr id="1145" name="Google Shape;1040;p30"/>
          <p:cNvGrpSpPr/>
          <p:nvPr/>
        </p:nvGrpSpPr>
        <p:grpSpPr>
          <a:xfrm>
            <a:off x="254520" y="3695400"/>
            <a:ext cx="916920" cy="683280"/>
            <a:chOff x="254520" y="3695400"/>
            <a:chExt cx="916920" cy="683280"/>
          </a:xfrm>
        </p:grpSpPr>
        <p:grpSp>
          <p:nvGrpSpPr>
            <p:cNvPr id="1146" name="Google Shape;1041;p30"/>
            <p:cNvGrpSpPr/>
            <p:nvPr/>
          </p:nvGrpSpPr>
          <p:grpSpPr>
            <a:xfrm>
              <a:off x="254520" y="3695400"/>
              <a:ext cx="916920" cy="683280"/>
              <a:chOff x="254520" y="3695400"/>
              <a:chExt cx="916920" cy="683280"/>
            </a:xfrm>
          </p:grpSpPr>
          <p:sp>
            <p:nvSpPr>
              <p:cNvPr id="1147" name="Google Shape;1042;p30"/>
              <p:cNvSpPr/>
              <p:nvPr/>
            </p:nvSpPr>
            <p:spPr>
              <a:xfrm>
                <a:off x="458640" y="369540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48" name="Google Shape;1043;p30"/>
              <p:cNvSpPr/>
              <p:nvPr/>
            </p:nvSpPr>
            <p:spPr>
              <a:xfrm>
                <a:off x="356400" y="379728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5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149" name="Google Shape;1044;p30"/>
              <p:cNvSpPr/>
              <p:nvPr/>
            </p:nvSpPr>
            <p:spPr>
              <a:xfrm>
                <a:off x="254520" y="389952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150" name="Google Shape;1045;p30"/>
            <p:cNvSpPr/>
            <p:nvPr/>
          </p:nvSpPr>
          <p:spPr>
            <a:xfrm>
              <a:off x="429840" y="4095360"/>
              <a:ext cx="356760" cy="16272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162720"/>
                <a:gd name="textAreaBottom" fmla="*/ 163080 h 162720"/>
              </a:gdLst>
              <a:ahLst/>
              <a:rect l="textAreaLeft" t="textAreaTop" r="textAreaRight" b="textAreaBottom"/>
              <a:pathLst>
                <a:path w="222980" h="101917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ubTitle"/>
          </p:nvPr>
        </p:nvSpPr>
        <p:spPr>
          <a:xfrm>
            <a:off x="1253160" y="287496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Falta de Atualização dos Softwares: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Epilogue"/>
                <a:ea typeface="Epilogue"/>
              </a:rPr>
              <a:t>Vulnerabilidades em Sistemas Distribuídos 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ubTitle"/>
          </p:nvPr>
        </p:nvSpPr>
        <p:spPr>
          <a:xfrm>
            <a:off x="1253160" y="205380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Utilização de senhas fracas pode facilitar o acesso não autorizado, comprometendo a segurança dos dados.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 type="subTitle"/>
          </p:nvPr>
        </p:nvSpPr>
        <p:spPr>
          <a:xfrm>
            <a:off x="5079600" y="205380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Softwares maliciosos podem infectar sistemas distribuídos, prejudicando a integridade e confidencialidade dos dados.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5"/>
          <p:cNvSpPr>
            <a:spLocks noGrp="1"/>
          </p:cNvSpPr>
          <p:nvPr>
            <p:ph type="subTitle"/>
          </p:nvPr>
        </p:nvSpPr>
        <p:spPr>
          <a:xfrm>
            <a:off x="1253160" y="356544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Softwares desatualizados são suscetíveis a vulnerabilidades conhecidas, permitindo exploração por atacantes.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6" name="PlaceHolder 6"/>
          <p:cNvSpPr>
            <a:spLocks noGrp="1"/>
          </p:cNvSpPr>
          <p:nvPr>
            <p:ph type="subTitle"/>
          </p:nvPr>
        </p:nvSpPr>
        <p:spPr>
          <a:xfrm>
            <a:off x="5079600" y="3565440"/>
            <a:ext cx="2810520" cy="103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Falhas no gerenciamento de credenciais podem permitir acessos indevidos e comprometer a segurança do sistema.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7" name="PlaceHolder 7"/>
          <p:cNvSpPr>
            <a:spLocks noGrp="1"/>
          </p:cNvSpPr>
          <p:nvPr>
            <p:ph type="subTitle"/>
          </p:nvPr>
        </p:nvSpPr>
        <p:spPr>
          <a:xfrm>
            <a:off x="1253160" y="136368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Senhas Fáceis: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8"/>
          <p:cNvSpPr>
            <a:spLocks noGrp="1"/>
          </p:cNvSpPr>
          <p:nvPr>
            <p:ph type="subTitle"/>
          </p:nvPr>
        </p:nvSpPr>
        <p:spPr>
          <a:xfrm>
            <a:off x="5079600" y="136368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Malware: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9" name="PlaceHolder 9"/>
          <p:cNvSpPr>
            <a:spLocks noGrp="1"/>
          </p:cNvSpPr>
          <p:nvPr>
            <p:ph type="subTitle"/>
          </p:nvPr>
        </p:nvSpPr>
        <p:spPr>
          <a:xfrm>
            <a:off x="5079600" y="2874960"/>
            <a:ext cx="2810520" cy="6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Epilogue"/>
                <a:ea typeface="Epilogue"/>
              </a:rPr>
              <a:t>Controle de Credenciais: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200" spc="-1" strike="noStrike">
                <a:solidFill>
                  <a:schemeClr val="dk1"/>
                </a:solidFill>
                <a:latin typeface="Epilogue"/>
                <a:ea typeface="Epilogue"/>
              </a:rPr>
              <a:t>Principais Tipos de Ataques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 type="subTitle"/>
          </p:nvPr>
        </p:nvSpPr>
        <p:spPr>
          <a:xfrm>
            <a:off x="937800" y="1775520"/>
            <a:ext cx="21751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Raleway"/>
                <a:ea typeface="Raleway"/>
              </a:rPr>
              <a:t>DoS/DDoS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ubTitle"/>
          </p:nvPr>
        </p:nvSpPr>
        <p:spPr>
          <a:xfrm>
            <a:off x="3484440" y="1775520"/>
            <a:ext cx="21751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Raleway"/>
                <a:ea typeface="Raleway"/>
              </a:rPr>
              <a:t>Man-in-the-Middle (MITM)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 type="subTitle"/>
          </p:nvPr>
        </p:nvSpPr>
        <p:spPr>
          <a:xfrm>
            <a:off x="937800" y="2579760"/>
            <a:ext cx="2175120" cy="150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Ocorrem quando um servidor ou rede é sobrecarregado com solicitações, resultando na interrupção do serviço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5"/>
          <p:cNvSpPr>
            <a:spLocks noGrp="1"/>
          </p:cNvSpPr>
          <p:nvPr>
            <p:ph type="subTitle"/>
          </p:nvPr>
        </p:nvSpPr>
        <p:spPr>
          <a:xfrm>
            <a:off x="3484440" y="2579760"/>
            <a:ext cx="2175120" cy="150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Interceptações durante a comunicação entre dois sistemas. Um invasor pode modificar ou roubar dados enquanto eles estão em trânsito.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5" name="PlaceHolder 6"/>
          <p:cNvSpPr>
            <a:spLocks noGrp="1"/>
          </p:cNvSpPr>
          <p:nvPr>
            <p:ph type="subTitle"/>
          </p:nvPr>
        </p:nvSpPr>
        <p:spPr>
          <a:xfrm>
            <a:off x="6031080" y="2579760"/>
            <a:ext cx="2175120" cy="150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Ataques a sistemas distribuídos via código móvel usam código malicioso inserido por agentes internos com acesso ao sistema, explorando permissões elevadas.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6" name="PlaceHolder 7"/>
          <p:cNvSpPr>
            <a:spLocks noGrp="1"/>
          </p:cNvSpPr>
          <p:nvPr>
            <p:ph type="subTitle"/>
          </p:nvPr>
        </p:nvSpPr>
        <p:spPr>
          <a:xfrm>
            <a:off x="6031080" y="1775520"/>
            <a:ext cx="2175120" cy="55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chemeClr val="dk1"/>
                </a:solidFill>
                <a:latin typeface="Raleway"/>
                <a:ea typeface="Raleway"/>
              </a:rPr>
              <a:t>Código Móvel: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965;p 1"/>
          <p:cNvSpPr/>
          <p:nvPr/>
        </p:nvSpPr>
        <p:spPr>
          <a:xfrm flipH="1" rot="14380200">
            <a:off x="-1095120" y="408240"/>
            <a:ext cx="5218920" cy="4707720"/>
          </a:xfrm>
          <a:custGeom>
            <a:avLst/>
            <a:gdLst>
              <a:gd name="textAreaLeft" fmla="*/ -360 w 5218920"/>
              <a:gd name="textAreaRight" fmla="*/ 5218920 w 5218920"/>
              <a:gd name="textAreaTop" fmla="*/ 0 h 4707720"/>
              <a:gd name="textAreaBottom" fmla="*/ 4708080 h 4707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8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Epilogue"/>
                <a:ea typeface="Epilogue"/>
              </a:rPr>
              <a:t>Proteção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9" name="PlaceHolder 2"/>
          <p:cNvSpPr>
            <a:spLocks noGrp="1"/>
          </p:cNvSpPr>
          <p:nvPr>
            <p:ph type="title"/>
          </p:nvPr>
        </p:nvSpPr>
        <p:spPr>
          <a:xfrm>
            <a:off x="4047120" y="132192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Epilogue"/>
                <a:ea typeface="Epilogue"/>
              </a:rPr>
              <a:t>02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0" name="Google Shape;969;p 1"/>
          <p:cNvGrpSpPr/>
          <p:nvPr/>
        </p:nvGrpSpPr>
        <p:grpSpPr>
          <a:xfrm>
            <a:off x="7441560" y="289800"/>
            <a:ext cx="1366560" cy="1381680"/>
            <a:chOff x="7441560" y="289800"/>
            <a:chExt cx="1366560" cy="1381680"/>
          </a:xfrm>
        </p:grpSpPr>
        <p:sp>
          <p:nvSpPr>
            <p:cNvPr id="1171" name="Google Shape;970;p 1"/>
            <p:cNvSpPr/>
            <p:nvPr/>
          </p:nvSpPr>
          <p:spPr>
            <a:xfrm>
              <a:off x="7568640" y="41688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2" name="Google Shape;971;p 1"/>
            <p:cNvSpPr/>
            <p:nvPr/>
          </p:nvSpPr>
          <p:spPr>
            <a:xfrm>
              <a:off x="7505280" y="28980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173" name="Google Shape;972;p 1"/>
            <p:cNvGrpSpPr/>
            <p:nvPr/>
          </p:nvGrpSpPr>
          <p:grpSpPr>
            <a:xfrm>
              <a:off x="7441560" y="353520"/>
              <a:ext cx="1237680" cy="1252800"/>
              <a:chOff x="7441560" y="353520"/>
              <a:chExt cx="1237680" cy="1252800"/>
            </a:xfrm>
          </p:grpSpPr>
          <p:sp>
            <p:nvSpPr>
              <p:cNvPr id="1174" name="Google Shape;973;p 1"/>
              <p:cNvSpPr/>
              <p:nvPr/>
            </p:nvSpPr>
            <p:spPr>
              <a:xfrm>
                <a:off x="7441560" y="353520"/>
                <a:ext cx="1237680" cy="125280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252800"/>
                  <a:gd name="textAreaBottom" fmla="*/ 1253160 h 1252800"/>
                </a:gdLst>
                <a:ahLst/>
                <a:rect l="textAreaLeft" t="textAreaTop" r="textAreaRight" b="textAreaBottom"/>
                <a:pathLst>
                  <a:path w="1959864" h="1983676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5" name="Google Shape;974;p 1"/>
              <p:cNvSpPr/>
              <p:nvPr/>
            </p:nvSpPr>
            <p:spPr>
              <a:xfrm>
                <a:off x="7441560" y="353520"/>
                <a:ext cx="1237680" cy="10836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08360"/>
                  <a:gd name="textAreaBottom" fmla="*/ 108720 h 108360"/>
                </a:gdLst>
                <a:ahLst/>
                <a:rect l="textAreaLeft" t="textAreaTop" r="textAreaRight" b="textAreaBottom"/>
                <a:pathLst>
                  <a:path w="1959958" h="172307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176" name="Google Shape;975;p 1"/>
              <p:cNvGrpSpPr/>
              <p:nvPr/>
            </p:nvGrpSpPr>
            <p:grpSpPr>
              <a:xfrm>
                <a:off x="7498800" y="394920"/>
                <a:ext cx="160920" cy="40320"/>
                <a:chOff x="7498800" y="394920"/>
                <a:chExt cx="160920" cy="40320"/>
              </a:xfrm>
            </p:grpSpPr>
            <p:sp>
              <p:nvSpPr>
                <p:cNvPr id="1177" name="Google Shape;976;p 1"/>
                <p:cNvSpPr/>
                <p:nvPr/>
              </p:nvSpPr>
              <p:spPr>
                <a:xfrm>
                  <a:off x="76194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78" name="Google Shape;977;p 1"/>
                <p:cNvSpPr/>
                <p:nvPr/>
              </p:nvSpPr>
              <p:spPr>
                <a:xfrm>
                  <a:off x="755928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79" name="Google Shape;978;p 1"/>
                <p:cNvSpPr/>
                <p:nvPr/>
              </p:nvSpPr>
              <p:spPr>
                <a:xfrm>
                  <a:off x="74988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180" name="Google Shape;979;p 1"/>
            <p:cNvGrpSpPr/>
            <p:nvPr/>
          </p:nvGrpSpPr>
          <p:grpSpPr>
            <a:xfrm>
              <a:off x="7612200" y="595080"/>
              <a:ext cx="896400" cy="922320"/>
              <a:chOff x="7612200" y="595080"/>
              <a:chExt cx="896400" cy="922320"/>
            </a:xfrm>
          </p:grpSpPr>
          <p:grpSp>
            <p:nvGrpSpPr>
              <p:cNvPr id="1181" name="Google Shape;980;p 1"/>
              <p:cNvGrpSpPr/>
              <p:nvPr/>
            </p:nvGrpSpPr>
            <p:grpSpPr>
              <a:xfrm>
                <a:off x="7612200" y="1245600"/>
                <a:ext cx="381960" cy="264960"/>
                <a:chOff x="7612200" y="1245600"/>
                <a:chExt cx="381960" cy="264960"/>
              </a:xfrm>
            </p:grpSpPr>
            <p:sp>
              <p:nvSpPr>
                <p:cNvPr id="1182" name="Google Shape;981;p 1"/>
                <p:cNvSpPr/>
                <p:nvPr/>
              </p:nvSpPr>
              <p:spPr>
                <a:xfrm>
                  <a:off x="7612200" y="12456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3" name="Google Shape;982;p 1"/>
                <p:cNvSpPr/>
                <p:nvPr/>
              </p:nvSpPr>
              <p:spPr>
                <a:xfrm>
                  <a:off x="7775280" y="12456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4" name="Google Shape;983;p 1"/>
                <p:cNvSpPr/>
                <p:nvPr/>
              </p:nvSpPr>
              <p:spPr>
                <a:xfrm>
                  <a:off x="7902720" y="12456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5" name="Google Shape;984;p 1"/>
                <p:cNvSpPr/>
                <p:nvPr/>
              </p:nvSpPr>
              <p:spPr>
                <a:xfrm>
                  <a:off x="7686000" y="132300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6" name="Google Shape;985;p 1"/>
                <p:cNvSpPr/>
                <p:nvPr/>
              </p:nvSpPr>
              <p:spPr>
                <a:xfrm>
                  <a:off x="7612200" y="132300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7" name="Google Shape;986;p 1"/>
                <p:cNvSpPr/>
                <p:nvPr/>
              </p:nvSpPr>
              <p:spPr>
                <a:xfrm>
                  <a:off x="7782120" y="1400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8" name="Google Shape;987;p 1"/>
                <p:cNvSpPr/>
                <p:nvPr/>
              </p:nvSpPr>
              <p:spPr>
                <a:xfrm>
                  <a:off x="7941960" y="1400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89" name="Google Shape;988;p 1"/>
                <p:cNvSpPr/>
                <p:nvPr/>
              </p:nvSpPr>
              <p:spPr>
                <a:xfrm>
                  <a:off x="7612200" y="1400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0" name="Google Shape;989;p 1"/>
                <p:cNvSpPr/>
                <p:nvPr/>
              </p:nvSpPr>
              <p:spPr>
                <a:xfrm>
                  <a:off x="7722000" y="147744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1" name="Google Shape;990;p 1"/>
                <p:cNvSpPr/>
                <p:nvPr/>
              </p:nvSpPr>
              <p:spPr>
                <a:xfrm>
                  <a:off x="7612200" y="147744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192" name="Google Shape;991;p 1"/>
              <p:cNvGrpSpPr/>
              <p:nvPr/>
            </p:nvGrpSpPr>
            <p:grpSpPr>
              <a:xfrm>
                <a:off x="8126280" y="595080"/>
                <a:ext cx="381600" cy="264960"/>
                <a:chOff x="8126280" y="595080"/>
                <a:chExt cx="381600" cy="264960"/>
              </a:xfrm>
            </p:grpSpPr>
            <p:sp>
              <p:nvSpPr>
                <p:cNvPr id="1193" name="Google Shape;992;p 1"/>
                <p:cNvSpPr/>
                <p:nvPr/>
              </p:nvSpPr>
              <p:spPr>
                <a:xfrm>
                  <a:off x="8126280" y="59508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4" name="Google Shape;993;p 1"/>
                <p:cNvSpPr/>
                <p:nvPr/>
              </p:nvSpPr>
              <p:spPr>
                <a:xfrm>
                  <a:off x="8289360" y="59508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5" name="Google Shape;994;p 1"/>
                <p:cNvSpPr/>
                <p:nvPr/>
              </p:nvSpPr>
              <p:spPr>
                <a:xfrm>
                  <a:off x="8416800" y="59508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6" name="Google Shape;995;p 1"/>
                <p:cNvSpPr/>
                <p:nvPr/>
              </p:nvSpPr>
              <p:spPr>
                <a:xfrm>
                  <a:off x="8200080" y="67212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7" name="Google Shape;996;p 1"/>
                <p:cNvSpPr/>
                <p:nvPr/>
              </p:nvSpPr>
              <p:spPr>
                <a:xfrm>
                  <a:off x="8126280" y="67212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8" name="Google Shape;997;p 1"/>
                <p:cNvSpPr/>
                <p:nvPr/>
              </p:nvSpPr>
              <p:spPr>
                <a:xfrm>
                  <a:off x="8296200" y="74952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199" name="Google Shape;998;p 1"/>
                <p:cNvSpPr/>
                <p:nvPr/>
              </p:nvSpPr>
              <p:spPr>
                <a:xfrm>
                  <a:off x="8455680" y="74952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0" name="Google Shape;999;p 1"/>
                <p:cNvSpPr/>
                <p:nvPr/>
              </p:nvSpPr>
              <p:spPr>
                <a:xfrm>
                  <a:off x="8126280" y="74952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1" name="Google Shape;1000;p 1"/>
                <p:cNvSpPr/>
                <p:nvPr/>
              </p:nvSpPr>
              <p:spPr>
                <a:xfrm>
                  <a:off x="8236080" y="82692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2" name="Google Shape;1001;p 1"/>
                <p:cNvSpPr/>
                <p:nvPr/>
              </p:nvSpPr>
              <p:spPr>
                <a:xfrm>
                  <a:off x="8126280" y="82692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03" name="Google Shape;1002;p 1"/>
              <p:cNvGrpSpPr/>
              <p:nvPr/>
            </p:nvGrpSpPr>
            <p:grpSpPr>
              <a:xfrm>
                <a:off x="8126280" y="923400"/>
                <a:ext cx="381600" cy="191520"/>
                <a:chOff x="8126280" y="923400"/>
                <a:chExt cx="381600" cy="191520"/>
              </a:xfrm>
            </p:grpSpPr>
            <p:sp>
              <p:nvSpPr>
                <p:cNvPr id="1204" name="Google Shape;1003;p 1"/>
                <p:cNvSpPr/>
                <p:nvPr/>
              </p:nvSpPr>
              <p:spPr>
                <a:xfrm>
                  <a:off x="8126280" y="9234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5" name="Google Shape;1004;p 1"/>
                <p:cNvSpPr/>
                <p:nvPr/>
              </p:nvSpPr>
              <p:spPr>
                <a:xfrm>
                  <a:off x="8289360" y="9234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6" name="Google Shape;1005;p 1"/>
                <p:cNvSpPr/>
                <p:nvPr/>
              </p:nvSpPr>
              <p:spPr>
                <a:xfrm>
                  <a:off x="8416800" y="9234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7" name="Google Shape;1006;p 1"/>
                <p:cNvSpPr/>
                <p:nvPr/>
              </p:nvSpPr>
              <p:spPr>
                <a:xfrm>
                  <a:off x="8296200" y="1004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8" name="Google Shape;1007;p 1"/>
                <p:cNvSpPr/>
                <p:nvPr/>
              </p:nvSpPr>
              <p:spPr>
                <a:xfrm>
                  <a:off x="8455680" y="1004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09" name="Google Shape;1008;p 1"/>
                <p:cNvSpPr/>
                <p:nvPr/>
              </p:nvSpPr>
              <p:spPr>
                <a:xfrm>
                  <a:off x="8126280" y="1004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0" name="Google Shape;1009;p 1"/>
                <p:cNvSpPr/>
                <p:nvPr/>
              </p:nvSpPr>
              <p:spPr>
                <a:xfrm>
                  <a:off x="8236080" y="108180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1" name="Google Shape;1010;p 1"/>
                <p:cNvSpPr/>
                <p:nvPr/>
              </p:nvSpPr>
              <p:spPr>
                <a:xfrm>
                  <a:off x="8126280" y="108180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12" name="Google Shape;1011;p 1"/>
              <p:cNvSpPr/>
              <p:nvPr/>
            </p:nvSpPr>
            <p:spPr>
              <a:xfrm>
                <a:off x="8126280" y="1240560"/>
                <a:ext cx="382320" cy="2768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276840"/>
                  <a:gd name="textAreaBottom" fmla="*/ 277200 h 276840"/>
                </a:gdLst>
                <a:ahLst/>
                <a:rect l="textAreaLeft" t="textAreaTop" r="textAreaRight" b="textAreaBottom"/>
                <a:pathLst>
                  <a:path w="605885" h="438816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13" name="Google Shape;1012;p 1"/>
              <p:cNvSpPr/>
              <p:nvPr/>
            </p:nvSpPr>
            <p:spPr>
              <a:xfrm>
                <a:off x="7612200" y="598680"/>
                <a:ext cx="382320" cy="51480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514800"/>
                  <a:gd name="textAreaBottom" fmla="*/ 515160 h 514800"/>
                </a:gdLst>
                <a:ahLst/>
                <a:rect l="textAreaLeft" t="textAreaTop" r="textAreaRight" b="textAreaBottom"/>
                <a:pathLst>
                  <a:path w="605885" h="815149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14" name="Google Shape;1013;p 1"/>
            <p:cNvGrpSpPr/>
            <p:nvPr/>
          </p:nvGrpSpPr>
          <p:grpSpPr>
            <a:xfrm>
              <a:off x="7553160" y="556200"/>
              <a:ext cx="492840" cy="600480"/>
              <a:chOff x="7553160" y="556200"/>
              <a:chExt cx="492840" cy="600480"/>
            </a:xfrm>
          </p:grpSpPr>
          <p:grpSp>
            <p:nvGrpSpPr>
              <p:cNvPr id="1215" name="Google Shape;1014;p 1"/>
              <p:cNvGrpSpPr/>
              <p:nvPr/>
            </p:nvGrpSpPr>
            <p:grpSpPr>
              <a:xfrm>
                <a:off x="7566480" y="569520"/>
                <a:ext cx="472320" cy="579600"/>
                <a:chOff x="7566480" y="569520"/>
                <a:chExt cx="472320" cy="579600"/>
              </a:xfrm>
            </p:grpSpPr>
            <p:sp>
              <p:nvSpPr>
                <p:cNvPr id="1216" name="Google Shape;1015;p 1"/>
                <p:cNvSpPr/>
                <p:nvPr/>
              </p:nvSpPr>
              <p:spPr>
                <a:xfrm>
                  <a:off x="7574400" y="114336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7" name="Google Shape;1016;p 1"/>
                <p:cNvSpPr/>
                <p:nvPr/>
              </p:nvSpPr>
              <p:spPr>
                <a:xfrm>
                  <a:off x="7566480" y="57744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8" name="Google Shape;1017;p 1"/>
                <p:cNvSpPr/>
                <p:nvPr/>
              </p:nvSpPr>
              <p:spPr>
                <a:xfrm>
                  <a:off x="7582680" y="56952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19" name="Google Shape;1018;p 1"/>
                <p:cNvSpPr/>
                <p:nvPr/>
              </p:nvSpPr>
              <p:spPr>
                <a:xfrm>
                  <a:off x="8033040" y="58536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20" name="Google Shape;1019;p 1"/>
              <p:cNvGrpSpPr/>
              <p:nvPr/>
            </p:nvGrpSpPr>
            <p:grpSpPr>
              <a:xfrm>
                <a:off x="7553160" y="556200"/>
                <a:ext cx="492840" cy="600480"/>
                <a:chOff x="7553160" y="556200"/>
                <a:chExt cx="492840" cy="600480"/>
              </a:xfrm>
            </p:grpSpPr>
            <p:grpSp>
              <p:nvGrpSpPr>
                <p:cNvPr id="1221" name="Google Shape;1020;p 1"/>
                <p:cNvGrpSpPr/>
                <p:nvPr/>
              </p:nvGrpSpPr>
              <p:grpSpPr>
                <a:xfrm>
                  <a:off x="7553160" y="556200"/>
                  <a:ext cx="492840" cy="26280"/>
                  <a:chOff x="7553160" y="556200"/>
                  <a:chExt cx="492840" cy="26280"/>
                </a:xfrm>
              </p:grpSpPr>
              <p:sp>
                <p:nvSpPr>
                  <p:cNvPr id="1222" name="Google Shape;1021;p 1"/>
                  <p:cNvSpPr/>
                  <p:nvPr/>
                </p:nvSpPr>
                <p:spPr>
                  <a:xfrm>
                    <a:off x="755316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3" name="Google Shape;1022;p 1"/>
                  <p:cNvSpPr/>
                  <p:nvPr/>
                </p:nvSpPr>
                <p:spPr>
                  <a:xfrm>
                    <a:off x="778644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4" name="Google Shape;1023;p 1"/>
                  <p:cNvSpPr/>
                  <p:nvPr/>
                </p:nvSpPr>
                <p:spPr>
                  <a:xfrm>
                    <a:off x="801972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225" name="Google Shape;1024;p 1"/>
                <p:cNvGrpSpPr/>
                <p:nvPr/>
              </p:nvGrpSpPr>
              <p:grpSpPr>
                <a:xfrm>
                  <a:off x="7553160" y="843120"/>
                  <a:ext cx="492840" cy="26280"/>
                  <a:chOff x="7553160" y="843120"/>
                  <a:chExt cx="492840" cy="26280"/>
                </a:xfrm>
              </p:grpSpPr>
              <p:sp>
                <p:nvSpPr>
                  <p:cNvPr id="1226" name="Google Shape;1025;p 1"/>
                  <p:cNvSpPr/>
                  <p:nvPr/>
                </p:nvSpPr>
                <p:spPr>
                  <a:xfrm>
                    <a:off x="755316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27" name="Google Shape;1026;p 1"/>
                  <p:cNvSpPr/>
                  <p:nvPr/>
                </p:nvSpPr>
                <p:spPr>
                  <a:xfrm>
                    <a:off x="801972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228" name="Google Shape;1027;p 1"/>
                <p:cNvGrpSpPr/>
                <p:nvPr/>
              </p:nvGrpSpPr>
              <p:grpSpPr>
                <a:xfrm>
                  <a:off x="7553160" y="1130400"/>
                  <a:ext cx="492840" cy="26280"/>
                  <a:chOff x="7553160" y="1130400"/>
                  <a:chExt cx="492840" cy="26280"/>
                </a:xfrm>
              </p:grpSpPr>
              <p:sp>
                <p:nvSpPr>
                  <p:cNvPr id="1229" name="Google Shape;1028;p 1"/>
                  <p:cNvSpPr/>
                  <p:nvPr/>
                </p:nvSpPr>
                <p:spPr>
                  <a:xfrm>
                    <a:off x="755316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30" name="Google Shape;1029;p 1"/>
                  <p:cNvSpPr/>
                  <p:nvPr/>
                </p:nvSpPr>
                <p:spPr>
                  <a:xfrm>
                    <a:off x="778644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31" name="Google Shape;1030;p 1"/>
                  <p:cNvSpPr/>
                  <p:nvPr/>
                </p:nvSpPr>
                <p:spPr>
                  <a:xfrm>
                    <a:off x="801972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232" name="Google Shape;1031;p 1"/>
            <p:cNvGrpSpPr/>
            <p:nvPr/>
          </p:nvGrpSpPr>
          <p:grpSpPr>
            <a:xfrm>
              <a:off x="7821000" y="1008000"/>
              <a:ext cx="161640" cy="93960"/>
              <a:chOff x="7821000" y="1008000"/>
              <a:chExt cx="161640" cy="93960"/>
            </a:xfrm>
          </p:grpSpPr>
          <p:sp>
            <p:nvSpPr>
              <p:cNvPr id="1233" name="Google Shape;1032;p 1"/>
              <p:cNvSpPr/>
              <p:nvPr/>
            </p:nvSpPr>
            <p:spPr>
              <a:xfrm>
                <a:off x="7821000" y="1008000"/>
                <a:ext cx="161640" cy="9396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256508" h="149542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234" name="Google Shape;1033;p 1"/>
              <p:cNvGrpSpPr/>
              <p:nvPr/>
            </p:nvGrpSpPr>
            <p:grpSpPr>
              <a:xfrm>
                <a:off x="7842960" y="1024560"/>
                <a:ext cx="115920" cy="62280"/>
                <a:chOff x="7842960" y="1024560"/>
                <a:chExt cx="115920" cy="62280"/>
              </a:xfrm>
            </p:grpSpPr>
            <p:grpSp>
              <p:nvGrpSpPr>
                <p:cNvPr id="1235" name="Google Shape;1034;p 1"/>
                <p:cNvGrpSpPr/>
                <p:nvPr/>
              </p:nvGrpSpPr>
              <p:grpSpPr>
                <a:xfrm>
                  <a:off x="7899120" y="1025640"/>
                  <a:ext cx="59760" cy="59760"/>
                  <a:chOff x="7899120" y="1025640"/>
                  <a:chExt cx="59760" cy="59760"/>
                </a:xfrm>
              </p:grpSpPr>
              <p:sp>
                <p:nvSpPr>
                  <p:cNvPr id="1236" name="Google Shape;1035;p 1"/>
                  <p:cNvSpPr/>
                  <p:nvPr/>
                </p:nvSpPr>
                <p:spPr>
                  <a:xfrm>
                    <a:off x="7899120" y="105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42671" h="42672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37" name="Google Shape;1036;p 1"/>
                  <p:cNvSpPr/>
                  <p:nvPr/>
                </p:nvSpPr>
                <p:spPr>
                  <a:xfrm>
                    <a:off x="7917840" y="1025640"/>
                    <a:ext cx="41040" cy="41040"/>
                  </a:xfrm>
                  <a:custGeom>
                    <a:avLst/>
                    <a:gdLst>
                      <a:gd name="textAreaLeft" fmla="*/ 0 w 41040"/>
                      <a:gd name="textAreaRight" fmla="*/ 41400 w 41040"/>
                      <a:gd name="textAreaTop" fmla="*/ 0 h 41040"/>
                      <a:gd name="textAreaBottom" fmla="*/ 41400 h 41040"/>
                    </a:gdLst>
                    <a:ahLst/>
                    <a:rect l="textAreaLeft" t="textAreaTop" r="textAreaRight" b="textAreaBottom"/>
                    <a:pathLst>
                      <a:path w="65418" h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0520" bIns="205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238" name="Google Shape;1037;p 1"/>
                <p:cNvGrpSpPr/>
                <p:nvPr/>
              </p:nvGrpSpPr>
              <p:grpSpPr>
                <a:xfrm>
                  <a:off x="7842960" y="1024560"/>
                  <a:ext cx="61920" cy="62280"/>
                  <a:chOff x="7842960" y="1024560"/>
                  <a:chExt cx="61920" cy="62280"/>
                </a:xfrm>
              </p:grpSpPr>
              <p:sp>
                <p:nvSpPr>
                  <p:cNvPr id="1239" name="Google Shape;1038;p 1"/>
                  <p:cNvSpPr/>
                  <p:nvPr/>
                </p:nvSpPr>
                <p:spPr>
                  <a:xfrm>
                    <a:off x="7842960" y="1024560"/>
                    <a:ext cx="61920" cy="62280"/>
                  </a:xfrm>
                  <a:custGeom>
                    <a:avLst/>
                    <a:gdLst>
                      <a:gd name="textAreaLeft" fmla="*/ 0 w 61920"/>
                      <a:gd name="textAreaRight" fmla="*/ 62280 w 61920"/>
                      <a:gd name="textAreaTop" fmla="*/ 0 h 62280"/>
                      <a:gd name="textAreaBottom" fmla="*/ 62640 h 62280"/>
                    </a:gdLst>
                    <a:ahLst/>
                    <a:rect l="textAreaLeft" t="textAreaTop" r="textAreaRight" b="textAreaBottom"/>
                    <a:pathLst>
                      <a:path w="98773" h="98921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31320" bIns="313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240" name="Google Shape;1039;p 1"/>
                  <p:cNvSpPr/>
                  <p:nvPr/>
                </p:nvSpPr>
                <p:spPr>
                  <a:xfrm>
                    <a:off x="7868880" y="1051560"/>
                    <a:ext cx="9360" cy="9360"/>
                  </a:xfrm>
                  <a:custGeom>
                    <a:avLst/>
                    <a:gdLst>
                      <a:gd name="textAreaLeft" fmla="*/ 0 w 9360"/>
                      <a:gd name="textAreaRight" fmla="*/ 9720 w 9360"/>
                      <a:gd name="textAreaTop" fmla="*/ 0 h 9360"/>
                      <a:gd name="textAreaBottom" fmla="*/ 9720 h 9360"/>
                    </a:gdLst>
                    <a:ahLst/>
                    <a:rect l="textAreaLeft" t="textAreaTop" r="textAreaRight" b="textAreaBottom"/>
                    <a:pathLst>
                      <a:path w="15573" h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4680" bIns="468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pic>
        <p:nvPicPr>
          <p:cNvPr id="1241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2880000" cy="2520000"/>
          </a:xfrm>
          <a:prstGeom prst="rect">
            <a:avLst/>
          </a:prstGeom>
          <a:ln w="0">
            <a:noFill/>
          </a:ln>
          <a:effectLst>
            <a:softEdge rad="101520"/>
          </a:effectLst>
        </p:spPr>
      </p:pic>
      <p:grpSp>
        <p:nvGrpSpPr>
          <p:cNvPr id="1242" name="Google Shape;1040;p 1"/>
          <p:cNvGrpSpPr/>
          <p:nvPr/>
        </p:nvGrpSpPr>
        <p:grpSpPr>
          <a:xfrm>
            <a:off x="254520" y="3695400"/>
            <a:ext cx="916920" cy="683280"/>
            <a:chOff x="254520" y="3695400"/>
            <a:chExt cx="916920" cy="683280"/>
          </a:xfrm>
        </p:grpSpPr>
        <p:grpSp>
          <p:nvGrpSpPr>
            <p:cNvPr id="1243" name="Google Shape;1041;p 1"/>
            <p:cNvGrpSpPr/>
            <p:nvPr/>
          </p:nvGrpSpPr>
          <p:grpSpPr>
            <a:xfrm>
              <a:off x="254520" y="3695400"/>
              <a:ext cx="916920" cy="683280"/>
              <a:chOff x="254520" y="3695400"/>
              <a:chExt cx="916920" cy="683280"/>
            </a:xfrm>
          </p:grpSpPr>
          <p:sp>
            <p:nvSpPr>
              <p:cNvPr id="1244" name="Google Shape;1042;p 1"/>
              <p:cNvSpPr/>
              <p:nvPr/>
            </p:nvSpPr>
            <p:spPr>
              <a:xfrm>
                <a:off x="458640" y="369540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45" name="Google Shape;1043;p 1"/>
              <p:cNvSpPr/>
              <p:nvPr/>
            </p:nvSpPr>
            <p:spPr>
              <a:xfrm>
                <a:off x="356400" y="379728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5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46" name="Google Shape;1044;p 1"/>
              <p:cNvSpPr/>
              <p:nvPr/>
            </p:nvSpPr>
            <p:spPr>
              <a:xfrm>
                <a:off x="254520" y="3899520"/>
                <a:ext cx="712800" cy="479160"/>
              </a:xfrm>
              <a:custGeom>
                <a:avLst/>
                <a:gdLst>
                  <a:gd name="textAreaLeft" fmla="*/ 0 w 712800"/>
                  <a:gd name="textAreaRight" fmla="*/ 713160 w 712800"/>
                  <a:gd name="textAreaTop" fmla="*/ 0 h 479160"/>
                  <a:gd name="textAreaBottom" fmla="*/ 479520 h 479160"/>
                </a:gdLst>
                <a:ahLst/>
                <a:rect l="textAreaLeft" t="textAreaTop" r="textAreaRight" b="textAreaBottom"/>
                <a:pathLst>
                  <a:path w="445389" h="299466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47" name="Google Shape;1045;p 1"/>
            <p:cNvSpPr/>
            <p:nvPr/>
          </p:nvSpPr>
          <p:spPr>
            <a:xfrm>
              <a:off x="429840" y="4095360"/>
              <a:ext cx="356760" cy="16272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162720"/>
                <a:gd name="textAreaBottom" fmla="*/ 163080 h 162720"/>
              </a:gdLst>
              <a:ahLst/>
              <a:rect l="textAreaLeft" t="textAreaTop" r="textAreaRight" b="textAreaBottom"/>
              <a:pathLst>
                <a:path w="222980" h="101917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PlaceHolder 1"/>
          <p:cNvSpPr>
            <a:spLocks noGrp="1"/>
          </p:cNvSpPr>
          <p:nvPr>
            <p:ph type="title"/>
          </p:nvPr>
        </p:nvSpPr>
        <p:spPr>
          <a:xfrm>
            <a:off x="1980000" y="433440"/>
            <a:ext cx="5040000" cy="100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chemeClr val="dk1"/>
                </a:solidFill>
                <a:latin typeface="Epilogue"/>
                <a:ea typeface="Epilogue"/>
              </a:rPr>
              <a:t>Medidas de Prevenção e Mitigação 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9" name="PlaceHolder 2"/>
          <p:cNvSpPr>
            <a:spLocks noGrp="1"/>
          </p:cNvSpPr>
          <p:nvPr>
            <p:ph type="subTitle"/>
          </p:nvPr>
        </p:nvSpPr>
        <p:spPr>
          <a:xfrm>
            <a:off x="2520000" y="1620000"/>
            <a:ext cx="4294440" cy="207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Lato"/>
                <a:ea typeface="Lato"/>
              </a:rPr>
              <a:t>Criptografia de Dados:</a:t>
            </a: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 Tanto dados em trânsito quanto armazenados devem ser protegidos por criptografia forte, evitando interceptações e acessos não autorizados.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Lato"/>
                <a:ea typeface="Lato"/>
              </a:rPr>
              <a:t>Firewalls e IDS/IPS: </a:t>
            </a: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Sistemas de firewall e sistemas de detecção/prevenção de intrusões (IDS/IPS) são ferramentas essenciais para monitorar e bloquear acessos maliciosos.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200" spc="-1" strike="noStrike">
                <a:solidFill>
                  <a:schemeClr val="dk1"/>
                </a:solidFill>
                <a:latin typeface="Lato"/>
                <a:ea typeface="Lato"/>
              </a:rPr>
              <a:t>Redundância de Sistemas:</a:t>
            </a:r>
            <a:r>
              <a:rPr b="0" lang="en" sz="1200" spc="-1" strike="noStrike">
                <a:solidFill>
                  <a:schemeClr val="dk1"/>
                </a:solidFill>
                <a:latin typeface="Lato"/>
                <a:ea typeface="Lato"/>
              </a:rPr>
              <a:t> Manter réplicas dos sistemas distribuídos pode ajudar a prevenir perdas de dados ou falhas de disponibilidade em caso de ataque.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965;p 2"/>
          <p:cNvSpPr/>
          <p:nvPr/>
        </p:nvSpPr>
        <p:spPr>
          <a:xfrm flipH="1" rot="14380200">
            <a:off x="-1095120" y="408240"/>
            <a:ext cx="5218920" cy="4707720"/>
          </a:xfrm>
          <a:custGeom>
            <a:avLst/>
            <a:gdLst>
              <a:gd name="textAreaLeft" fmla="*/ -360 w 5218920"/>
              <a:gd name="textAreaRight" fmla="*/ 5218920 w 5218920"/>
              <a:gd name="textAreaTop" fmla="*/ 0 h 4707720"/>
              <a:gd name="textAreaBottom" fmla="*/ 4708080 h 4707720"/>
            </a:gdLst>
            <a:ahLst/>
            <a:rect l="textAreaLeft" t="textAreaTop" r="textAreaRight" b="textAreaBottom"/>
            <a:pathLst>
              <a:path w="39315" h="3179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1" name="PlaceHolder 1"/>
          <p:cNvSpPr>
            <a:spLocks noGrp="1"/>
          </p:cNvSpPr>
          <p:nvPr>
            <p:ph type="title"/>
          </p:nvPr>
        </p:nvSpPr>
        <p:spPr>
          <a:xfrm>
            <a:off x="4047120" y="2571840"/>
            <a:ext cx="438336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chemeClr val="dk1"/>
                </a:solidFill>
                <a:latin typeface="Epilogue"/>
                <a:ea typeface="Epilogue"/>
              </a:rPr>
              <a:t>Estudo de caso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2" name="PlaceHolder 2"/>
          <p:cNvSpPr>
            <a:spLocks noGrp="1"/>
          </p:cNvSpPr>
          <p:nvPr>
            <p:ph type="title"/>
          </p:nvPr>
        </p:nvSpPr>
        <p:spPr>
          <a:xfrm>
            <a:off x="4047120" y="1321920"/>
            <a:ext cx="12355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chemeClr val="dk1"/>
                </a:solidFill>
                <a:latin typeface="Epilogue"/>
                <a:ea typeface="Epilogue"/>
              </a:rPr>
              <a:t>03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3" name="Google Shape;969;p 2"/>
          <p:cNvGrpSpPr/>
          <p:nvPr/>
        </p:nvGrpSpPr>
        <p:grpSpPr>
          <a:xfrm>
            <a:off x="7441560" y="289800"/>
            <a:ext cx="1366560" cy="1381680"/>
            <a:chOff x="7441560" y="289800"/>
            <a:chExt cx="1366560" cy="1381680"/>
          </a:xfrm>
        </p:grpSpPr>
        <p:sp>
          <p:nvSpPr>
            <p:cNvPr id="1254" name="Google Shape;970;p 2"/>
            <p:cNvSpPr/>
            <p:nvPr/>
          </p:nvSpPr>
          <p:spPr>
            <a:xfrm>
              <a:off x="7568640" y="41688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5" name="Google Shape;971;p 2"/>
            <p:cNvSpPr/>
            <p:nvPr/>
          </p:nvSpPr>
          <p:spPr>
            <a:xfrm>
              <a:off x="7505280" y="289800"/>
              <a:ext cx="1239480" cy="1254600"/>
            </a:xfrm>
            <a:custGeom>
              <a:avLst/>
              <a:gdLst>
                <a:gd name="textAreaLeft" fmla="*/ 0 w 1239480"/>
                <a:gd name="textAreaRight" fmla="*/ 1239840 w 1239480"/>
                <a:gd name="textAreaTop" fmla="*/ 0 h 1254600"/>
                <a:gd name="textAreaBottom" fmla="*/ 1254960 h 1254600"/>
              </a:gdLst>
              <a:ahLst/>
              <a:rect l="textAreaLeft" t="textAreaTop" r="textAreaRight" b="textAreaBottom"/>
              <a:pathLst>
                <a:path w="1959864" h="1983676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endParaRPr b="0" lang="pt-B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56" name="Google Shape;972;p 2"/>
            <p:cNvGrpSpPr/>
            <p:nvPr/>
          </p:nvGrpSpPr>
          <p:grpSpPr>
            <a:xfrm>
              <a:off x="7441560" y="353520"/>
              <a:ext cx="1237680" cy="1252800"/>
              <a:chOff x="7441560" y="353520"/>
              <a:chExt cx="1237680" cy="1252800"/>
            </a:xfrm>
          </p:grpSpPr>
          <p:sp>
            <p:nvSpPr>
              <p:cNvPr id="1257" name="Google Shape;973;p 2"/>
              <p:cNvSpPr/>
              <p:nvPr/>
            </p:nvSpPr>
            <p:spPr>
              <a:xfrm>
                <a:off x="7441560" y="353520"/>
                <a:ext cx="1237680" cy="125280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252800"/>
                  <a:gd name="textAreaBottom" fmla="*/ 1253160 h 1252800"/>
                </a:gdLst>
                <a:ahLst/>
                <a:rect l="textAreaLeft" t="textAreaTop" r="textAreaRight" b="textAreaBottom"/>
                <a:pathLst>
                  <a:path w="1959864" h="1983676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8" name="Google Shape;974;p 2"/>
              <p:cNvSpPr/>
              <p:nvPr/>
            </p:nvSpPr>
            <p:spPr>
              <a:xfrm>
                <a:off x="7441560" y="353520"/>
                <a:ext cx="1237680" cy="108360"/>
              </a:xfrm>
              <a:custGeom>
                <a:avLst/>
                <a:gdLst>
                  <a:gd name="textAreaLeft" fmla="*/ 0 w 1237680"/>
                  <a:gd name="textAreaRight" fmla="*/ 1238040 w 1237680"/>
                  <a:gd name="textAreaTop" fmla="*/ 0 h 108360"/>
                  <a:gd name="textAreaBottom" fmla="*/ 108720 h 108360"/>
                </a:gdLst>
                <a:ahLst/>
                <a:rect l="textAreaLeft" t="textAreaTop" r="textAreaRight" b="textAreaBottom"/>
                <a:pathLst>
                  <a:path w="1959958" h="172307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259" name="Google Shape;975;p 2"/>
              <p:cNvGrpSpPr/>
              <p:nvPr/>
            </p:nvGrpSpPr>
            <p:grpSpPr>
              <a:xfrm>
                <a:off x="7498800" y="394920"/>
                <a:ext cx="160920" cy="40320"/>
                <a:chOff x="7498800" y="394920"/>
                <a:chExt cx="160920" cy="40320"/>
              </a:xfrm>
            </p:grpSpPr>
            <p:sp>
              <p:nvSpPr>
                <p:cNvPr id="1260" name="Google Shape;976;p 2"/>
                <p:cNvSpPr/>
                <p:nvPr/>
              </p:nvSpPr>
              <p:spPr>
                <a:xfrm>
                  <a:off x="76194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1" name="Google Shape;977;p 2"/>
                <p:cNvSpPr/>
                <p:nvPr/>
              </p:nvSpPr>
              <p:spPr>
                <a:xfrm>
                  <a:off x="755928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262" name="Google Shape;978;p 2"/>
                <p:cNvSpPr/>
                <p:nvPr/>
              </p:nvSpPr>
              <p:spPr>
                <a:xfrm>
                  <a:off x="7498800" y="394920"/>
                  <a:ext cx="40320" cy="40320"/>
                </a:xfrm>
                <a:custGeom>
                  <a:avLst/>
                  <a:gdLst>
                    <a:gd name="textAreaLeft" fmla="*/ 0 w 40320"/>
                    <a:gd name="textAreaRight" fmla="*/ 40680 w 40320"/>
                    <a:gd name="textAreaTop" fmla="*/ 0 h 40320"/>
                    <a:gd name="textAreaBottom" fmla="*/ 40680 h 40320"/>
                  </a:gdLst>
                  <a:ahLst/>
                  <a:rect l="textAreaLeft" t="textAreaTop" r="textAreaRight" b="textAreaBottom"/>
                  <a:pathLst>
                    <a:path w="64389" h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0160" bIns="201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</p:grpSp>
        <p:grpSp>
          <p:nvGrpSpPr>
            <p:cNvPr id="1263" name="Google Shape;979;p 2"/>
            <p:cNvGrpSpPr/>
            <p:nvPr/>
          </p:nvGrpSpPr>
          <p:grpSpPr>
            <a:xfrm>
              <a:off x="7612200" y="595080"/>
              <a:ext cx="896400" cy="922320"/>
              <a:chOff x="7612200" y="595080"/>
              <a:chExt cx="896400" cy="922320"/>
            </a:xfrm>
          </p:grpSpPr>
          <p:grpSp>
            <p:nvGrpSpPr>
              <p:cNvPr id="1264" name="Google Shape;980;p 2"/>
              <p:cNvGrpSpPr/>
              <p:nvPr/>
            </p:nvGrpSpPr>
            <p:grpSpPr>
              <a:xfrm>
                <a:off x="7612200" y="1245600"/>
                <a:ext cx="381960" cy="264960"/>
                <a:chOff x="7612200" y="1245600"/>
                <a:chExt cx="381960" cy="264960"/>
              </a:xfrm>
            </p:grpSpPr>
            <p:sp>
              <p:nvSpPr>
                <p:cNvPr id="1265" name="Google Shape;981;p 2"/>
                <p:cNvSpPr/>
                <p:nvPr/>
              </p:nvSpPr>
              <p:spPr>
                <a:xfrm>
                  <a:off x="7612200" y="12456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6" name="Google Shape;982;p 2"/>
                <p:cNvSpPr/>
                <p:nvPr/>
              </p:nvSpPr>
              <p:spPr>
                <a:xfrm>
                  <a:off x="7775280" y="12456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7" name="Google Shape;983;p 2"/>
                <p:cNvSpPr/>
                <p:nvPr/>
              </p:nvSpPr>
              <p:spPr>
                <a:xfrm>
                  <a:off x="7902720" y="12456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8" name="Google Shape;984;p 2"/>
                <p:cNvSpPr/>
                <p:nvPr/>
              </p:nvSpPr>
              <p:spPr>
                <a:xfrm>
                  <a:off x="7686000" y="132300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69" name="Google Shape;985;p 2"/>
                <p:cNvSpPr/>
                <p:nvPr/>
              </p:nvSpPr>
              <p:spPr>
                <a:xfrm>
                  <a:off x="7612200" y="132300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0" name="Google Shape;986;p 2"/>
                <p:cNvSpPr/>
                <p:nvPr/>
              </p:nvSpPr>
              <p:spPr>
                <a:xfrm>
                  <a:off x="7782120" y="1400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1" name="Google Shape;987;p 2"/>
                <p:cNvSpPr/>
                <p:nvPr/>
              </p:nvSpPr>
              <p:spPr>
                <a:xfrm>
                  <a:off x="7941960" y="1400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2" name="Google Shape;988;p 2"/>
                <p:cNvSpPr/>
                <p:nvPr/>
              </p:nvSpPr>
              <p:spPr>
                <a:xfrm>
                  <a:off x="7612200" y="1400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3" name="Google Shape;989;p 2"/>
                <p:cNvSpPr/>
                <p:nvPr/>
              </p:nvSpPr>
              <p:spPr>
                <a:xfrm>
                  <a:off x="7722000" y="147744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4" name="Google Shape;990;p 2"/>
                <p:cNvSpPr/>
                <p:nvPr/>
              </p:nvSpPr>
              <p:spPr>
                <a:xfrm>
                  <a:off x="7612200" y="147744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75" name="Google Shape;991;p 2"/>
              <p:cNvGrpSpPr/>
              <p:nvPr/>
            </p:nvGrpSpPr>
            <p:grpSpPr>
              <a:xfrm>
                <a:off x="8126280" y="595080"/>
                <a:ext cx="381600" cy="264960"/>
                <a:chOff x="8126280" y="595080"/>
                <a:chExt cx="381600" cy="264960"/>
              </a:xfrm>
            </p:grpSpPr>
            <p:sp>
              <p:nvSpPr>
                <p:cNvPr id="1276" name="Google Shape;992;p 2"/>
                <p:cNvSpPr/>
                <p:nvPr/>
              </p:nvSpPr>
              <p:spPr>
                <a:xfrm>
                  <a:off x="8126280" y="59508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7" name="Google Shape;993;p 2"/>
                <p:cNvSpPr/>
                <p:nvPr/>
              </p:nvSpPr>
              <p:spPr>
                <a:xfrm>
                  <a:off x="8289360" y="59508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8" name="Google Shape;994;p 2"/>
                <p:cNvSpPr/>
                <p:nvPr/>
              </p:nvSpPr>
              <p:spPr>
                <a:xfrm>
                  <a:off x="8416800" y="59508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79" name="Google Shape;995;p 2"/>
                <p:cNvSpPr/>
                <p:nvPr/>
              </p:nvSpPr>
              <p:spPr>
                <a:xfrm>
                  <a:off x="8200080" y="672120"/>
                  <a:ext cx="307800" cy="33120"/>
                </a:xfrm>
                <a:custGeom>
                  <a:avLst/>
                  <a:gdLst>
                    <a:gd name="textAreaLeft" fmla="*/ 0 w 307800"/>
                    <a:gd name="textAreaRight" fmla="*/ 308160 w 3078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487965" h="52959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0" name="Google Shape;996;p 2"/>
                <p:cNvSpPr/>
                <p:nvPr/>
              </p:nvSpPr>
              <p:spPr>
                <a:xfrm>
                  <a:off x="8126280" y="672120"/>
                  <a:ext cx="56160" cy="33120"/>
                </a:xfrm>
                <a:custGeom>
                  <a:avLst/>
                  <a:gdLst>
                    <a:gd name="textAreaLeft" fmla="*/ 0 w 56160"/>
                    <a:gd name="textAreaRight" fmla="*/ 56520 w 5616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9630" h="52959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1" name="Google Shape;997;p 2"/>
                <p:cNvSpPr/>
                <p:nvPr/>
              </p:nvSpPr>
              <p:spPr>
                <a:xfrm>
                  <a:off x="8296200" y="74952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2" name="Google Shape;998;p 2"/>
                <p:cNvSpPr/>
                <p:nvPr/>
              </p:nvSpPr>
              <p:spPr>
                <a:xfrm>
                  <a:off x="8455680" y="74952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3" name="Google Shape;999;p 2"/>
                <p:cNvSpPr/>
                <p:nvPr/>
              </p:nvSpPr>
              <p:spPr>
                <a:xfrm>
                  <a:off x="8126280" y="74952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4" name="Google Shape;1000;p 2"/>
                <p:cNvSpPr/>
                <p:nvPr/>
              </p:nvSpPr>
              <p:spPr>
                <a:xfrm>
                  <a:off x="8236080" y="82692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5" name="Google Shape;1001;p 2"/>
                <p:cNvSpPr/>
                <p:nvPr/>
              </p:nvSpPr>
              <p:spPr>
                <a:xfrm>
                  <a:off x="8126280" y="82692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286" name="Google Shape;1002;p 2"/>
              <p:cNvGrpSpPr/>
              <p:nvPr/>
            </p:nvGrpSpPr>
            <p:grpSpPr>
              <a:xfrm>
                <a:off x="8126280" y="923400"/>
                <a:ext cx="381600" cy="191520"/>
                <a:chOff x="8126280" y="923400"/>
                <a:chExt cx="381600" cy="191520"/>
              </a:xfrm>
            </p:grpSpPr>
            <p:sp>
              <p:nvSpPr>
                <p:cNvPr id="1287" name="Google Shape;1003;p 2"/>
                <p:cNvSpPr/>
                <p:nvPr/>
              </p:nvSpPr>
              <p:spPr>
                <a:xfrm>
                  <a:off x="8126280" y="923400"/>
                  <a:ext cx="149400" cy="33120"/>
                </a:xfrm>
                <a:custGeom>
                  <a:avLst/>
                  <a:gdLst>
                    <a:gd name="textAreaLeft" fmla="*/ 0 w 149400"/>
                    <a:gd name="textAreaRight" fmla="*/ 149760 w 1494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7077" h="52959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8" name="Google Shape;1004;p 2"/>
                <p:cNvSpPr/>
                <p:nvPr/>
              </p:nvSpPr>
              <p:spPr>
                <a:xfrm>
                  <a:off x="8289360" y="923400"/>
                  <a:ext cx="114840" cy="33120"/>
                </a:xfrm>
                <a:custGeom>
                  <a:avLst/>
                  <a:gdLst>
                    <a:gd name="textAreaLeft" fmla="*/ 0 w 114840"/>
                    <a:gd name="textAreaRight" fmla="*/ 115200 w 1148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82498" h="52959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89" name="Google Shape;1005;p 2"/>
                <p:cNvSpPr/>
                <p:nvPr/>
              </p:nvSpPr>
              <p:spPr>
                <a:xfrm>
                  <a:off x="8416800" y="923400"/>
                  <a:ext cx="91080" cy="33120"/>
                </a:xfrm>
                <a:custGeom>
                  <a:avLst/>
                  <a:gdLst>
                    <a:gd name="textAreaLeft" fmla="*/ 0 w 91080"/>
                    <a:gd name="textAreaRight" fmla="*/ 91440 w 9108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44875" h="52959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0" name="Google Shape;1006;p 2"/>
                <p:cNvSpPr/>
                <p:nvPr/>
              </p:nvSpPr>
              <p:spPr>
                <a:xfrm>
                  <a:off x="8296200" y="1004400"/>
                  <a:ext cx="145440" cy="33120"/>
                </a:xfrm>
                <a:custGeom>
                  <a:avLst/>
                  <a:gdLst>
                    <a:gd name="textAreaLeft" fmla="*/ 0 w 145440"/>
                    <a:gd name="textAreaRight" fmla="*/ 145800 w 1454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30790" h="52959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1" name="Google Shape;1007;p 2"/>
                <p:cNvSpPr/>
                <p:nvPr/>
              </p:nvSpPr>
              <p:spPr>
                <a:xfrm>
                  <a:off x="8455680" y="1004400"/>
                  <a:ext cx="52200" cy="33120"/>
                </a:xfrm>
                <a:custGeom>
                  <a:avLst/>
                  <a:gdLst>
                    <a:gd name="textAreaLeft" fmla="*/ 0 w 52200"/>
                    <a:gd name="textAreaRight" fmla="*/ 52560 w 5220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83248" h="52959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2" name="Google Shape;1008;p 2"/>
                <p:cNvSpPr/>
                <p:nvPr/>
              </p:nvSpPr>
              <p:spPr>
                <a:xfrm>
                  <a:off x="8126280" y="1004400"/>
                  <a:ext cx="156240" cy="33120"/>
                </a:xfrm>
                <a:custGeom>
                  <a:avLst/>
                  <a:gdLst>
                    <a:gd name="textAreaLeft" fmla="*/ 0 w 156240"/>
                    <a:gd name="textAreaRight" fmla="*/ 156600 w 1562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47935" h="52959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3" name="Google Shape;1009;p 2"/>
                <p:cNvSpPr/>
                <p:nvPr/>
              </p:nvSpPr>
              <p:spPr>
                <a:xfrm>
                  <a:off x="8236080" y="1081800"/>
                  <a:ext cx="126720" cy="33120"/>
                </a:xfrm>
                <a:custGeom>
                  <a:avLst/>
                  <a:gdLst>
                    <a:gd name="textAreaLeft" fmla="*/ 0 w 126720"/>
                    <a:gd name="textAreaRight" fmla="*/ 127080 w 12672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200977" h="52959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294" name="Google Shape;1010;p 2"/>
                <p:cNvSpPr/>
                <p:nvPr/>
              </p:nvSpPr>
              <p:spPr>
                <a:xfrm>
                  <a:off x="8126280" y="1081800"/>
                  <a:ext cx="95040" cy="3312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33120"/>
                    <a:gd name="textAreaBottom" fmla="*/ 33480 h 33120"/>
                  </a:gdLst>
                  <a:ahLst/>
                  <a:rect l="textAreaLeft" t="textAreaTop" r="textAreaRight" b="textAreaBottom"/>
                  <a:pathLst>
                    <a:path w="151256" h="52959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16560" bIns="1656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sp>
            <p:nvSpPr>
              <p:cNvPr id="1295" name="Google Shape;1011;p 2"/>
              <p:cNvSpPr/>
              <p:nvPr/>
            </p:nvSpPr>
            <p:spPr>
              <a:xfrm>
                <a:off x="8126280" y="1240560"/>
                <a:ext cx="382320" cy="27684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276840"/>
                  <a:gd name="textAreaBottom" fmla="*/ 277200 h 276840"/>
                </a:gdLst>
                <a:ahLst/>
                <a:rect l="textAreaLeft" t="textAreaTop" r="textAreaRight" b="textAreaBottom"/>
                <a:pathLst>
                  <a:path w="605885" h="438816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1296" name="Google Shape;1012;p 2"/>
              <p:cNvSpPr/>
              <p:nvPr/>
            </p:nvSpPr>
            <p:spPr>
              <a:xfrm>
                <a:off x="7612200" y="598680"/>
                <a:ext cx="382320" cy="514800"/>
              </a:xfrm>
              <a:custGeom>
                <a:avLst/>
                <a:gdLst>
                  <a:gd name="textAreaLeft" fmla="*/ 0 w 382320"/>
                  <a:gd name="textAreaRight" fmla="*/ 382680 w 382320"/>
                  <a:gd name="textAreaTop" fmla="*/ 0 h 514800"/>
                  <a:gd name="textAreaBottom" fmla="*/ 515160 h 514800"/>
                </a:gdLst>
                <a:ahLst/>
                <a:rect l="textAreaLeft" t="textAreaTop" r="textAreaRight" b="textAreaBottom"/>
                <a:pathLst>
                  <a:path w="605885" h="815149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97" name="Google Shape;1013;p 2"/>
            <p:cNvGrpSpPr/>
            <p:nvPr/>
          </p:nvGrpSpPr>
          <p:grpSpPr>
            <a:xfrm>
              <a:off x="7553160" y="556200"/>
              <a:ext cx="492840" cy="600480"/>
              <a:chOff x="7553160" y="556200"/>
              <a:chExt cx="492840" cy="600480"/>
            </a:xfrm>
          </p:grpSpPr>
          <p:grpSp>
            <p:nvGrpSpPr>
              <p:cNvPr id="1298" name="Google Shape;1014;p 2"/>
              <p:cNvGrpSpPr/>
              <p:nvPr/>
            </p:nvGrpSpPr>
            <p:grpSpPr>
              <a:xfrm>
                <a:off x="7566480" y="569520"/>
                <a:ext cx="472320" cy="579600"/>
                <a:chOff x="7566480" y="569520"/>
                <a:chExt cx="472320" cy="579600"/>
              </a:xfrm>
            </p:grpSpPr>
            <p:sp>
              <p:nvSpPr>
                <p:cNvPr id="1299" name="Google Shape;1015;p 2"/>
                <p:cNvSpPr/>
                <p:nvPr/>
              </p:nvSpPr>
              <p:spPr>
                <a:xfrm>
                  <a:off x="7574400" y="114336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0" name="Google Shape;1016;p 2"/>
                <p:cNvSpPr/>
                <p:nvPr/>
              </p:nvSpPr>
              <p:spPr>
                <a:xfrm>
                  <a:off x="7566480" y="57744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1" name="Google Shape;1017;p 2"/>
                <p:cNvSpPr/>
                <p:nvPr/>
              </p:nvSpPr>
              <p:spPr>
                <a:xfrm>
                  <a:off x="7582680" y="569520"/>
                  <a:ext cx="442080" cy="5760"/>
                </a:xfrm>
                <a:custGeom>
                  <a:avLst/>
                  <a:gdLst>
                    <a:gd name="textAreaLeft" fmla="*/ 0 w 442080"/>
                    <a:gd name="textAreaRight" fmla="*/ 442440 w 442080"/>
                    <a:gd name="textAreaTop" fmla="*/ 0 h 5760"/>
                    <a:gd name="textAreaBottom" fmla="*/ 6120 h 5760"/>
                  </a:gdLst>
                  <a:ahLst/>
                  <a:rect l="textAreaLeft" t="textAreaTop" r="textAreaRight" b="textAreaBottom"/>
                  <a:pathLst>
                    <a:path w="700277" h="9525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tIns="2880" bIns="2880"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  <p:sp>
              <p:nvSpPr>
                <p:cNvPr id="1302" name="Google Shape;1018;p 2"/>
                <p:cNvSpPr/>
                <p:nvPr/>
              </p:nvSpPr>
              <p:spPr>
                <a:xfrm>
                  <a:off x="8033040" y="585360"/>
                  <a:ext cx="5760" cy="549720"/>
                </a:xfrm>
                <a:custGeom>
                  <a:avLst/>
                  <a:gdLst>
                    <a:gd name="textAreaLeft" fmla="*/ 0 w 5760"/>
                    <a:gd name="textAreaRight" fmla="*/ 6120 w 5760"/>
                    <a:gd name="textAreaTop" fmla="*/ 0 h 549720"/>
                    <a:gd name="textAreaBottom" fmla="*/ 550080 h 549720"/>
                  </a:gdLst>
                  <a:ahLst/>
                  <a:rect l="textAreaLeft" t="textAreaTop" r="textAreaRight" b="textAreaBottom"/>
                  <a:pathLst>
                    <a:path w="9525" h="87068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w="12750">
                  <a:solidFill>
                    <a:srgbClr val="35363b"/>
                  </a:solidFill>
                  <a:prstDash val="dashDot"/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anchor="ctr">
                  <a:noAutofit/>
                </a:bodyPr>
                <a:p>
                  <a:endParaRPr b="0" lang="pt-BR" sz="1400" spc="-1" strike="noStrike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303" name="Google Shape;1019;p 2"/>
              <p:cNvGrpSpPr/>
              <p:nvPr/>
            </p:nvGrpSpPr>
            <p:grpSpPr>
              <a:xfrm>
                <a:off x="7553160" y="556200"/>
                <a:ext cx="492840" cy="600480"/>
                <a:chOff x="7553160" y="556200"/>
                <a:chExt cx="492840" cy="600480"/>
              </a:xfrm>
            </p:grpSpPr>
            <p:grpSp>
              <p:nvGrpSpPr>
                <p:cNvPr id="1304" name="Google Shape;1020;p 2"/>
                <p:cNvGrpSpPr/>
                <p:nvPr/>
              </p:nvGrpSpPr>
              <p:grpSpPr>
                <a:xfrm>
                  <a:off x="7553160" y="556200"/>
                  <a:ext cx="492840" cy="26280"/>
                  <a:chOff x="7553160" y="556200"/>
                  <a:chExt cx="492840" cy="26280"/>
                </a:xfrm>
              </p:grpSpPr>
              <p:sp>
                <p:nvSpPr>
                  <p:cNvPr id="1305" name="Google Shape;1021;p 2"/>
                  <p:cNvSpPr/>
                  <p:nvPr/>
                </p:nvSpPr>
                <p:spPr>
                  <a:xfrm>
                    <a:off x="755316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06" name="Google Shape;1022;p 2"/>
                  <p:cNvSpPr/>
                  <p:nvPr/>
                </p:nvSpPr>
                <p:spPr>
                  <a:xfrm>
                    <a:off x="778644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07" name="Google Shape;1023;p 2"/>
                  <p:cNvSpPr/>
                  <p:nvPr/>
                </p:nvSpPr>
                <p:spPr>
                  <a:xfrm>
                    <a:off x="8019720" y="5562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08" name="Google Shape;1024;p 2"/>
                <p:cNvGrpSpPr/>
                <p:nvPr/>
              </p:nvGrpSpPr>
              <p:grpSpPr>
                <a:xfrm>
                  <a:off x="7553160" y="843120"/>
                  <a:ext cx="492840" cy="26280"/>
                  <a:chOff x="7553160" y="843120"/>
                  <a:chExt cx="492840" cy="26280"/>
                </a:xfrm>
              </p:grpSpPr>
              <p:sp>
                <p:nvSpPr>
                  <p:cNvPr id="1309" name="Google Shape;1025;p 2"/>
                  <p:cNvSpPr/>
                  <p:nvPr/>
                </p:nvSpPr>
                <p:spPr>
                  <a:xfrm>
                    <a:off x="755316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10" name="Google Shape;1026;p 2"/>
                  <p:cNvSpPr/>
                  <p:nvPr/>
                </p:nvSpPr>
                <p:spPr>
                  <a:xfrm>
                    <a:off x="8019720" y="84312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11" name="Google Shape;1027;p 2"/>
                <p:cNvGrpSpPr/>
                <p:nvPr/>
              </p:nvGrpSpPr>
              <p:grpSpPr>
                <a:xfrm>
                  <a:off x="7553160" y="1130400"/>
                  <a:ext cx="492840" cy="26280"/>
                  <a:chOff x="7553160" y="1130400"/>
                  <a:chExt cx="492840" cy="26280"/>
                </a:xfrm>
              </p:grpSpPr>
              <p:sp>
                <p:nvSpPr>
                  <p:cNvPr id="1312" name="Google Shape;1028;p 2"/>
                  <p:cNvSpPr/>
                  <p:nvPr/>
                </p:nvSpPr>
                <p:spPr>
                  <a:xfrm>
                    <a:off x="755316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13" name="Google Shape;1029;p 2"/>
                  <p:cNvSpPr/>
                  <p:nvPr/>
                </p:nvSpPr>
                <p:spPr>
                  <a:xfrm>
                    <a:off x="778644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14" name="Google Shape;1030;p 2"/>
                  <p:cNvSpPr/>
                  <p:nvPr/>
                </p:nvSpPr>
                <p:spPr>
                  <a:xfrm>
                    <a:off x="8019720" y="1130400"/>
                    <a:ext cx="26280" cy="26280"/>
                  </a:xfrm>
                  <a:custGeom>
                    <a:avLst/>
                    <a:gdLst>
                      <a:gd name="textAreaLeft" fmla="*/ 0 w 26280"/>
                      <a:gd name="textAreaRight" fmla="*/ 26640 w 26280"/>
                      <a:gd name="textAreaTop" fmla="*/ 0 h 26280"/>
                      <a:gd name="textAreaBottom" fmla="*/ 26640 h 26280"/>
                    </a:gdLst>
                    <a:ahLst/>
                    <a:rect l="textAreaLeft" t="textAreaTop" r="textAreaRight" b="textAreaBottom"/>
                    <a:pathLst>
                      <a:path w="41909" h="4191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  <p:grpSp>
          <p:nvGrpSpPr>
            <p:cNvPr id="1315" name="Google Shape;1031;p 2"/>
            <p:cNvGrpSpPr/>
            <p:nvPr/>
          </p:nvGrpSpPr>
          <p:grpSpPr>
            <a:xfrm>
              <a:off x="7821000" y="1008000"/>
              <a:ext cx="161640" cy="93960"/>
              <a:chOff x="7821000" y="1008000"/>
              <a:chExt cx="161640" cy="93960"/>
            </a:xfrm>
          </p:grpSpPr>
          <p:sp>
            <p:nvSpPr>
              <p:cNvPr id="1316" name="Google Shape;1032;p 2"/>
              <p:cNvSpPr/>
              <p:nvPr/>
            </p:nvSpPr>
            <p:spPr>
              <a:xfrm>
                <a:off x="7821000" y="1008000"/>
                <a:ext cx="161640" cy="9396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256508" h="149542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endParaRPr b="0" lang="pt-BR" sz="14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grpSp>
            <p:nvGrpSpPr>
              <p:cNvPr id="1317" name="Google Shape;1033;p 2"/>
              <p:cNvGrpSpPr/>
              <p:nvPr/>
            </p:nvGrpSpPr>
            <p:grpSpPr>
              <a:xfrm>
                <a:off x="7842960" y="1024560"/>
                <a:ext cx="115920" cy="62280"/>
                <a:chOff x="7842960" y="1024560"/>
                <a:chExt cx="115920" cy="62280"/>
              </a:xfrm>
            </p:grpSpPr>
            <p:grpSp>
              <p:nvGrpSpPr>
                <p:cNvPr id="1318" name="Google Shape;1034;p 2"/>
                <p:cNvGrpSpPr/>
                <p:nvPr/>
              </p:nvGrpSpPr>
              <p:grpSpPr>
                <a:xfrm>
                  <a:off x="7899120" y="1025640"/>
                  <a:ext cx="59760" cy="59760"/>
                  <a:chOff x="7899120" y="1025640"/>
                  <a:chExt cx="59760" cy="59760"/>
                </a:xfrm>
              </p:grpSpPr>
              <p:sp>
                <p:nvSpPr>
                  <p:cNvPr id="1319" name="Google Shape;1035;p 2"/>
                  <p:cNvSpPr/>
                  <p:nvPr/>
                </p:nvSpPr>
                <p:spPr>
                  <a:xfrm>
                    <a:off x="7899120" y="1058760"/>
                    <a:ext cx="26640" cy="26640"/>
                  </a:xfrm>
                  <a:custGeom>
                    <a:avLst/>
                    <a:gdLst>
                      <a:gd name="textAreaLeft" fmla="*/ 0 w 26640"/>
                      <a:gd name="textAreaRight" fmla="*/ 27000 w 26640"/>
                      <a:gd name="textAreaTop" fmla="*/ 0 h 26640"/>
                      <a:gd name="textAreaBottom" fmla="*/ 27000 h 26640"/>
                    </a:gdLst>
                    <a:ahLst/>
                    <a:rect l="textAreaLeft" t="textAreaTop" r="textAreaRight" b="textAreaBottom"/>
                    <a:pathLst>
                      <a:path w="42671" h="42672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13320" bIns="1332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20" name="Google Shape;1036;p 2"/>
                  <p:cNvSpPr/>
                  <p:nvPr/>
                </p:nvSpPr>
                <p:spPr>
                  <a:xfrm>
                    <a:off x="7917840" y="1025640"/>
                    <a:ext cx="41040" cy="41040"/>
                  </a:xfrm>
                  <a:custGeom>
                    <a:avLst/>
                    <a:gdLst>
                      <a:gd name="textAreaLeft" fmla="*/ 0 w 41040"/>
                      <a:gd name="textAreaRight" fmla="*/ 41400 w 41040"/>
                      <a:gd name="textAreaTop" fmla="*/ 0 h 41040"/>
                      <a:gd name="textAreaBottom" fmla="*/ 41400 h 41040"/>
                    </a:gdLst>
                    <a:ahLst/>
                    <a:rect l="textAreaLeft" t="textAreaTop" r="textAreaRight" b="textAreaBottom"/>
                    <a:pathLst>
                      <a:path w="65418" h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20520" bIns="205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321" name="Google Shape;1037;p 2"/>
                <p:cNvGrpSpPr/>
                <p:nvPr/>
              </p:nvGrpSpPr>
              <p:grpSpPr>
                <a:xfrm>
                  <a:off x="7842960" y="1024560"/>
                  <a:ext cx="61920" cy="62280"/>
                  <a:chOff x="7842960" y="1024560"/>
                  <a:chExt cx="61920" cy="62280"/>
                </a:xfrm>
              </p:grpSpPr>
              <p:sp>
                <p:nvSpPr>
                  <p:cNvPr id="1322" name="Google Shape;1038;p 2"/>
                  <p:cNvSpPr/>
                  <p:nvPr/>
                </p:nvSpPr>
                <p:spPr>
                  <a:xfrm>
                    <a:off x="7842960" y="1024560"/>
                    <a:ext cx="61920" cy="62280"/>
                  </a:xfrm>
                  <a:custGeom>
                    <a:avLst/>
                    <a:gdLst>
                      <a:gd name="textAreaLeft" fmla="*/ 0 w 61920"/>
                      <a:gd name="textAreaRight" fmla="*/ 62280 w 61920"/>
                      <a:gd name="textAreaTop" fmla="*/ 0 h 62280"/>
                      <a:gd name="textAreaBottom" fmla="*/ 62640 h 62280"/>
                    </a:gdLst>
                    <a:ahLst/>
                    <a:rect l="textAreaLeft" t="textAreaTop" r="textAreaRight" b="textAreaBottom"/>
                    <a:pathLst>
                      <a:path w="98773" h="98921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31320" bIns="31320" anchor="ctr">
                    <a:noAutofit/>
                  </a:bodyPr>
                  <a:p>
                    <a:endParaRPr b="0" lang="pt-BR" sz="1400" spc="-1" strike="noStrike">
                      <a:solidFill>
                        <a:srgbClr val="000000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23" name="Google Shape;1039;p 2"/>
                  <p:cNvSpPr/>
                  <p:nvPr/>
                </p:nvSpPr>
                <p:spPr>
                  <a:xfrm>
                    <a:off x="7868880" y="1051560"/>
                    <a:ext cx="9360" cy="9360"/>
                  </a:xfrm>
                  <a:custGeom>
                    <a:avLst/>
                    <a:gdLst>
                      <a:gd name="textAreaLeft" fmla="*/ 0 w 9360"/>
                      <a:gd name="textAreaRight" fmla="*/ 9720 w 9360"/>
                      <a:gd name="textAreaTop" fmla="*/ 0 h 9360"/>
                      <a:gd name="textAreaBottom" fmla="*/ 9720 h 9360"/>
                    </a:gdLst>
                    <a:ahLst/>
                    <a:rect l="textAreaLeft" t="textAreaTop" r="textAreaRight" b="textAreaBottom"/>
                    <a:pathLst>
                      <a:path w="15573" h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tIns="4680" bIns="4680" anchor="ctr">
                    <a:noAutofit/>
                  </a:bodyPr>
                  <a:p>
                    <a:endParaRPr b="0" lang="pt-BR" sz="1400" spc="-1" strike="noStrike">
                      <a:solidFill>
                        <a:srgbClr val="ffffff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pic>
        <p:nvPicPr>
          <p:cNvPr id="1324" name="" descr=""/>
          <p:cNvPicPr/>
          <p:nvPr/>
        </p:nvPicPr>
        <p:blipFill>
          <a:blip r:embed="rId1"/>
          <a:srcRect l="13247" t="1534" r="26854" b="0"/>
          <a:stretch/>
        </p:blipFill>
        <p:spPr>
          <a:xfrm>
            <a:off x="180000" y="1260000"/>
            <a:ext cx="3060000" cy="2700000"/>
          </a:xfrm>
          <a:prstGeom prst="rect">
            <a:avLst/>
          </a:prstGeom>
          <a:ln w="0">
            <a:noFill/>
          </a:ln>
          <a:effectLst>
            <a:softEdge rad="177840"/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2024-09-17T18:07:35Z</dcterms:modified>
  <cp:revision>1</cp:revision>
  <dc:subject/>
  <dc:title/>
</cp:coreProperties>
</file>