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60"/>
  </p:normalViewPr>
  <p:slideViewPr>
    <p:cSldViewPr snapToGrid="0">
      <p:cViewPr>
        <p:scale>
          <a:sx n="75" d="100"/>
          <a:sy n="75" d="100"/>
        </p:scale>
        <p:origin x="67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CBBE-4C33-483F-886E-7A4EAFA14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27EF6-BFB1-413E-B092-284F185ED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907B-5D22-4DD2-8A43-D2BF05CF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A865-010B-4BCD-8F02-8BEEC8B64612}" type="datetimeFigureOut">
              <a:rPr lang="en-US" smtClean="0"/>
              <a:t>31-12-2018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BD3CB-4199-495E-9F3F-65B19127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63606-937F-487F-A55F-9232B35B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587A-57E0-4793-BD77-E1F8D22B0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4986-F2CB-4767-9457-1D62566A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9B787-4452-4980-B472-034FC0D62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B1EAF-75F1-4E8C-A5C5-D38CA15A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A865-010B-4BCD-8F02-8BEEC8B64612}" type="datetimeFigureOut">
              <a:rPr lang="en-US" smtClean="0"/>
              <a:t>31-12-2018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88F5-3958-4B29-B80F-D6CBE090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4D56D-158B-4302-8568-5F523286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587A-57E0-4793-BD77-E1F8D22B0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5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6A1B1-F260-462D-BC9B-3AE520C98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AE385-6ADC-4F6D-835F-35F334899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586ED-DC90-4D6E-9B46-5F02DF8F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A865-010B-4BCD-8F02-8BEEC8B64612}" type="datetimeFigureOut">
              <a:rPr lang="en-US" smtClean="0"/>
              <a:t>31-12-2018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F2FEA-0A60-4D94-BF41-04E65CA1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88E2-6996-4848-9FE7-488BA3C4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587A-57E0-4793-BD77-E1F8D22B0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8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9557-66C2-4510-A5BF-D1B77F16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12C2-BCEB-4327-A601-7E11D1046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39D9D-27A7-4425-A18C-39FC90DC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A865-010B-4BCD-8F02-8BEEC8B64612}" type="datetimeFigureOut">
              <a:rPr lang="en-US" smtClean="0"/>
              <a:t>31-12-2018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4C23-9F4C-45C9-89C6-A5BDC342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631FF-8B2C-40C5-8CB8-1120952D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587A-57E0-4793-BD77-E1F8D22B0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3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E2E6-E96A-41D3-ADEB-2902274D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D19D9-5EF4-4F36-B85A-47FBB383F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5C18D-97D2-4BD4-83BA-4FDDD660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A865-010B-4BCD-8F02-8BEEC8B64612}" type="datetimeFigureOut">
              <a:rPr lang="en-US" smtClean="0"/>
              <a:t>31-12-2018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120A8-B6A1-4E6C-B5F6-E6477DE0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BEC-7F77-4741-AF70-23D127AC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587A-57E0-4793-BD77-E1F8D22B0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8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0088-0257-43DC-BEEF-06C82ABD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B2C0-6E5B-423C-918A-E57BCBBEF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A4B1D-34E6-4300-BACC-5439C716D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6AEA1-D835-4AE5-A8C3-5771EB78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A865-010B-4BCD-8F02-8BEEC8B64612}" type="datetimeFigureOut">
              <a:rPr lang="en-US" smtClean="0"/>
              <a:t>31-12-2018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0342E-781D-4ECE-B022-489E354F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EC859-B478-4DBB-B35E-B9C28375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587A-57E0-4793-BD77-E1F8D22B0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7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7576-200F-4C72-BD3A-9491604C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5E7EC-6403-40B8-B3A0-526753B7D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EC621-85B6-48A0-AB8D-224D35DE9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FA452-6737-428A-B1D7-080822E1C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48D04-DF70-4BC5-993F-FE9F5B068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2DF41B-BF65-4A14-B6E5-0AD3AA54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A865-010B-4BCD-8F02-8BEEC8B64612}" type="datetimeFigureOut">
              <a:rPr lang="en-US" smtClean="0"/>
              <a:t>31-12-2018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F7A1A-90D0-4CFE-AFE3-49DA009E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845AD-7A80-4198-A8FB-8F493A77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587A-57E0-4793-BD77-E1F8D22B0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3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AD08-1CC0-4FF2-81CF-7652958A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32809-A3FD-4EA3-9D3D-8803F722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A865-010B-4BCD-8F02-8BEEC8B64612}" type="datetimeFigureOut">
              <a:rPr lang="en-US" smtClean="0"/>
              <a:t>31-12-2018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DB828-7BB2-48DD-843F-56361716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9F991-5C57-45C5-A8E6-3F9936E3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587A-57E0-4793-BD77-E1F8D22B0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6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04561B-4C47-48EF-BCC4-CA6F483B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A865-010B-4BCD-8F02-8BEEC8B64612}" type="datetimeFigureOut">
              <a:rPr lang="en-US" smtClean="0"/>
              <a:t>31-12-2018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23631-1AF8-4755-B65F-586E046C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7BF3C-06A2-40A9-925C-63D41E95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587A-57E0-4793-BD77-E1F8D22B0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3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BD5F-4B0F-4BDB-865C-4C970101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0EA8-FFCA-441C-9267-2A625A29E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F94CE-89DB-416E-AAD5-D4346815F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2610D-0AC2-4435-B798-A31A0B19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A865-010B-4BCD-8F02-8BEEC8B64612}" type="datetimeFigureOut">
              <a:rPr lang="en-US" smtClean="0"/>
              <a:t>31-12-2018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5A6FE-4BDE-4B4B-AF8E-EE155CCF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83D40-7CA9-4FB6-9E57-9EB54E6F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587A-57E0-4793-BD77-E1F8D22B0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1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E1FC-E531-46F8-A21F-F6AC3B70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E21C1-1E8B-4037-B955-779B459F8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66D58-4744-4F24-881D-3E93659C6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C584E-E33C-4A65-AF3C-FFC35EF9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A865-010B-4BCD-8F02-8BEEC8B64612}" type="datetimeFigureOut">
              <a:rPr lang="en-US" smtClean="0"/>
              <a:t>31-12-2018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296EE-730A-417C-A408-FF3CCB69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9F106-D227-4D5D-BD90-DA8B6B2D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587A-57E0-4793-BD77-E1F8D22B0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1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50D65-28B0-4B7F-AA4E-FB00116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1C255-4D50-4B91-996B-5587508C5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504EE-DE9C-4DD6-A7CF-44089F70A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8A865-010B-4BCD-8F02-8BEEC8B64612}" type="datetimeFigureOut">
              <a:rPr lang="en-US" smtClean="0"/>
              <a:t>31-12-2018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925B4-632A-4292-B626-D6F05B353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276F9-D484-4E54-80D3-C2B668559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B587A-57E0-4793-BD77-E1F8D22B0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8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63F3F8-7D4C-4B02-94BF-A776E71484F1}"/>
              </a:ext>
            </a:extLst>
          </p:cNvPr>
          <p:cNvSpPr txBox="1"/>
          <p:nvPr/>
        </p:nvSpPr>
        <p:spPr>
          <a:xfrm>
            <a:off x="835166" y="3493364"/>
            <a:ext cx="7146422" cy="122864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Time-series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D20DA-FCA8-4549-B454-61D9312E644A}"/>
              </a:ext>
            </a:extLst>
          </p:cNvPr>
          <p:cNvSpPr txBox="1"/>
          <p:nvPr/>
        </p:nvSpPr>
        <p:spPr>
          <a:xfrm>
            <a:off x="949911" y="5059362"/>
            <a:ext cx="7032020" cy="38174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Filling the missing values using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55A50-E7EB-4EB0-8595-8F0F61CBC233}"/>
              </a:ext>
            </a:extLst>
          </p:cNvPr>
          <p:cNvSpPr txBox="1"/>
          <p:nvPr/>
        </p:nvSpPr>
        <p:spPr>
          <a:xfrm>
            <a:off x="700601" y="2342544"/>
            <a:ext cx="984442" cy="846986"/>
          </a:xfrm>
          <a:prstGeom prst="rect">
            <a:avLst/>
          </a:prstGeom>
          <a:noFill/>
        </p:spPr>
        <p:txBody>
          <a:bodyPr wrap="none" rtlCol="0">
            <a:prstTxWarp prst="textPlain">
              <a:avLst>
                <a:gd name="adj" fmla="val 66232"/>
              </a:avLst>
            </a:prstTxWarp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Im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BFA15-62E8-4B2C-B36D-D13884F17AAC}"/>
              </a:ext>
            </a:extLst>
          </p:cNvPr>
          <p:cNvSpPr txBox="1"/>
          <p:nvPr/>
        </p:nvSpPr>
        <p:spPr>
          <a:xfrm>
            <a:off x="2378321" y="2342545"/>
            <a:ext cx="1288558" cy="1008527"/>
          </a:xfrm>
          <a:prstGeom prst="rect">
            <a:avLst/>
          </a:prstGeom>
          <a:noFill/>
        </p:spPr>
        <p:txBody>
          <a:bodyPr wrap="none" rtlCol="0">
            <a:prstTxWarp prst="textPlain">
              <a:avLst>
                <a:gd name="adj" fmla="val 41043"/>
              </a:avLst>
            </a:prstTxWarp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4DB5B-92B5-4B19-943C-681323765A88}"/>
              </a:ext>
            </a:extLst>
          </p:cNvPr>
          <p:cNvSpPr txBox="1"/>
          <p:nvPr/>
        </p:nvSpPr>
        <p:spPr>
          <a:xfrm>
            <a:off x="1367098" y="1847155"/>
            <a:ext cx="1251752" cy="1008527"/>
          </a:xfrm>
          <a:prstGeom prst="rect">
            <a:avLst/>
          </a:prstGeom>
          <a:noFill/>
          <a:effectLst/>
        </p:spPr>
        <p:txBody>
          <a:bodyPr wrap="none" rtlCol="0">
            <a:prstTxWarp prst="textFadeDown">
              <a:avLst>
                <a:gd name="adj" fmla="val 23115"/>
              </a:avLst>
            </a:prstTxWarp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124078-147C-42CF-95DE-8AC80B158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69" b="89238" l="2314" r="94859">
                        <a14:foregroundMark x1="10540" y1="43049" x2="6170" y2="39462"/>
                        <a14:foregroundMark x1="2314" y1="43498" x2="2571" y2="39910"/>
                        <a14:foregroundMark x1="85604" y1="37220" x2="88432" y2="85650"/>
                        <a14:foregroundMark x1="88432" y1="85650" x2="89203" y2="82063"/>
                        <a14:foregroundMark x1="94087" y1="32735" x2="94859" y2="56502"/>
                        <a14:backgroundMark x1="25450" y1="35426" x2="33676" y2="41704"/>
                        <a14:backgroundMark x1="33162" y1="43946" x2="43702" y2="49776"/>
                        <a14:backgroundMark x1="32648" y1="43049" x2="35476" y2="44395"/>
                        <a14:backgroundMark x1="55527" y1="53812" x2="47301" y2="57399"/>
                        <a14:backgroundMark x1="88689" y1="86099" x2="90231" y2="860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368887" flipV="1">
            <a:off x="1363480" y="775283"/>
            <a:ext cx="2029680" cy="116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5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63F3F8-7D4C-4B02-94BF-A776E71484F1}"/>
              </a:ext>
            </a:extLst>
          </p:cNvPr>
          <p:cNvSpPr txBox="1"/>
          <p:nvPr/>
        </p:nvSpPr>
        <p:spPr>
          <a:xfrm>
            <a:off x="835166" y="3493364"/>
            <a:ext cx="7146422" cy="122864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Time-series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D20DA-FCA8-4549-B454-61D9312E644A}"/>
              </a:ext>
            </a:extLst>
          </p:cNvPr>
          <p:cNvSpPr txBox="1"/>
          <p:nvPr/>
        </p:nvSpPr>
        <p:spPr>
          <a:xfrm>
            <a:off x="949911" y="5059362"/>
            <a:ext cx="7032020" cy="38174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Filling the missing values using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55A50-E7EB-4EB0-8595-8F0F61CBC233}"/>
              </a:ext>
            </a:extLst>
          </p:cNvPr>
          <p:cNvSpPr txBox="1"/>
          <p:nvPr/>
        </p:nvSpPr>
        <p:spPr>
          <a:xfrm>
            <a:off x="700601" y="2342544"/>
            <a:ext cx="984442" cy="846986"/>
          </a:xfrm>
          <a:prstGeom prst="rect">
            <a:avLst/>
          </a:prstGeom>
          <a:noFill/>
        </p:spPr>
        <p:txBody>
          <a:bodyPr wrap="none" rtlCol="0">
            <a:prstTxWarp prst="textPlain">
              <a:avLst>
                <a:gd name="adj" fmla="val 66232"/>
              </a:avLst>
            </a:prstTxWarp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Im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BFA15-62E8-4B2C-B36D-D13884F17AAC}"/>
              </a:ext>
            </a:extLst>
          </p:cNvPr>
          <p:cNvSpPr txBox="1"/>
          <p:nvPr/>
        </p:nvSpPr>
        <p:spPr>
          <a:xfrm>
            <a:off x="2378321" y="2342545"/>
            <a:ext cx="1288558" cy="1008527"/>
          </a:xfrm>
          <a:prstGeom prst="rect">
            <a:avLst/>
          </a:prstGeom>
          <a:noFill/>
        </p:spPr>
        <p:txBody>
          <a:bodyPr wrap="none" rtlCol="0">
            <a:prstTxWarp prst="textPlain">
              <a:avLst>
                <a:gd name="adj" fmla="val 41043"/>
              </a:avLst>
            </a:prstTxWarp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4DB5B-92B5-4B19-943C-681323765A88}"/>
              </a:ext>
            </a:extLst>
          </p:cNvPr>
          <p:cNvSpPr txBox="1"/>
          <p:nvPr/>
        </p:nvSpPr>
        <p:spPr>
          <a:xfrm>
            <a:off x="1367098" y="1847155"/>
            <a:ext cx="1251752" cy="1008527"/>
          </a:xfrm>
          <a:prstGeom prst="rect">
            <a:avLst/>
          </a:prstGeom>
          <a:noFill/>
          <a:effectLst/>
        </p:spPr>
        <p:txBody>
          <a:bodyPr wrap="none" rtlCol="0">
            <a:prstTxWarp prst="textFadeDown">
              <a:avLst>
                <a:gd name="adj" fmla="val 23115"/>
              </a:avLst>
            </a:prstTxWarp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124078-147C-42CF-95DE-8AC80B158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69" b="89238" l="2314" r="94859">
                        <a14:foregroundMark x1="10540" y1="43049" x2="6170" y2="39462"/>
                        <a14:foregroundMark x1="2314" y1="43498" x2="2571" y2="39910"/>
                        <a14:foregroundMark x1="85604" y1="37220" x2="88432" y2="85650"/>
                        <a14:foregroundMark x1="88432" y1="85650" x2="89203" y2="82063"/>
                        <a14:foregroundMark x1="94087" y1="32735" x2="94859" y2="56502"/>
                        <a14:backgroundMark x1="25450" y1="35426" x2="33676" y2="41704"/>
                        <a14:backgroundMark x1="33162" y1="43946" x2="43702" y2="49776"/>
                        <a14:backgroundMark x1="32648" y1="43049" x2="35476" y2="44395"/>
                        <a14:backgroundMark x1="55527" y1="53812" x2="47301" y2="57399"/>
                        <a14:backgroundMark x1="88689" y1="86099" x2="90231" y2="860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368887" flipV="1">
            <a:off x="1363480" y="775283"/>
            <a:ext cx="2029680" cy="116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6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4CB55C-4FC8-4AF9-8CD3-F92C6D3788D9}"/>
              </a:ext>
            </a:extLst>
          </p:cNvPr>
          <p:cNvSpPr txBox="1"/>
          <p:nvPr/>
        </p:nvSpPr>
        <p:spPr>
          <a:xfrm>
            <a:off x="835166" y="790112"/>
            <a:ext cx="3453729" cy="100852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Imputing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3F3F8-7D4C-4B02-94BF-A776E71484F1}"/>
              </a:ext>
            </a:extLst>
          </p:cNvPr>
          <p:cNvSpPr txBox="1"/>
          <p:nvPr/>
        </p:nvSpPr>
        <p:spPr>
          <a:xfrm>
            <a:off x="835166" y="2135989"/>
            <a:ext cx="7146422" cy="122864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Time-series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D20DA-FCA8-4549-B454-61D9312E644A}"/>
              </a:ext>
            </a:extLst>
          </p:cNvPr>
          <p:cNvSpPr txBox="1"/>
          <p:nvPr/>
        </p:nvSpPr>
        <p:spPr>
          <a:xfrm>
            <a:off x="949911" y="3701987"/>
            <a:ext cx="7032020" cy="38174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Filling the missing values using python</a:t>
            </a:r>
          </a:p>
        </p:txBody>
      </p:sp>
    </p:spTree>
    <p:extLst>
      <p:ext uri="{BB962C8B-B14F-4D97-AF65-F5344CB8AC3E}">
        <p14:creationId xmlns:p14="http://schemas.microsoft.com/office/powerpoint/2010/main" val="140409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EE65A1F-47E0-4734-A9D4-A958C72B2300}"/>
              </a:ext>
            </a:extLst>
          </p:cNvPr>
          <p:cNvSpPr txBox="1"/>
          <p:nvPr/>
        </p:nvSpPr>
        <p:spPr>
          <a:xfrm>
            <a:off x="7217090" y="3442811"/>
            <a:ext cx="984442" cy="846986"/>
          </a:xfrm>
          <a:prstGeom prst="rect">
            <a:avLst/>
          </a:prstGeom>
          <a:noFill/>
        </p:spPr>
        <p:txBody>
          <a:bodyPr wrap="none" rtlCol="0">
            <a:prstTxWarp prst="textPlain">
              <a:avLst>
                <a:gd name="adj" fmla="val 66232"/>
              </a:avLst>
            </a:prstTxWarp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Im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7ECE8E-025C-4DF8-B2D9-38C6E79DF0D1}"/>
              </a:ext>
            </a:extLst>
          </p:cNvPr>
          <p:cNvSpPr txBox="1"/>
          <p:nvPr/>
        </p:nvSpPr>
        <p:spPr>
          <a:xfrm>
            <a:off x="8894810" y="3442812"/>
            <a:ext cx="1288558" cy="1008527"/>
          </a:xfrm>
          <a:prstGeom prst="rect">
            <a:avLst/>
          </a:prstGeom>
          <a:noFill/>
        </p:spPr>
        <p:txBody>
          <a:bodyPr wrap="none" rtlCol="0">
            <a:prstTxWarp prst="textPlain">
              <a:avLst>
                <a:gd name="adj" fmla="val 41043"/>
              </a:avLst>
            </a:prstTxWarp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E6C6E0-B436-4CAC-832D-371754F0E8D9}"/>
              </a:ext>
            </a:extLst>
          </p:cNvPr>
          <p:cNvSpPr txBox="1"/>
          <p:nvPr/>
        </p:nvSpPr>
        <p:spPr>
          <a:xfrm>
            <a:off x="7883587" y="2947422"/>
            <a:ext cx="1251752" cy="1008527"/>
          </a:xfrm>
          <a:prstGeom prst="rect">
            <a:avLst/>
          </a:prstGeom>
          <a:noFill/>
          <a:effectLst/>
        </p:spPr>
        <p:txBody>
          <a:bodyPr wrap="none" rtlCol="0">
            <a:prstTxWarp prst="textFadeDown">
              <a:avLst>
                <a:gd name="adj" fmla="val 23115"/>
              </a:avLst>
            </a:prstTxWarp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4F9ED2-1680-4B45-BF5F-408E3499EBF6}"/>
              </a:ext>
            </a:extLst>
          </p:cNvPr>
          <p:cNvSpPr txBox="1"/>
          <p:nvPr/>
        </p:nvSpPr>
        <p:spPr>
          <a:xfrm>
            <a:off x="713301" y="3433938"/>
            <a:ext cx="984442" cy="846986"/>
          </a:xfrm>
          <a:prstGeom prst="rect">
            <a:avLst/>
          </a:prstGeom>
          <a:noFill/>
        </p:spPr>
        <p:txBody>
          <a:bodyPr wrap="none" rtlCol="0">
            <a:prstTxWarp prst="textPlain">
              <a:avLst>
                <a:gd name="adj" fmla="val 66232"/>
              </a:avLst>
            </a:prstTxWarp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Im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39BBB3-AF44-4CDA-8BE5-409832BA34DA}"/>
              </a:ext>
            </a:extLst>
          </p:cNvPr>
          <p:cNvSpPr txBox="1"/>
          <p:nvPr/>
        </p:nvSpPr>
        <p:spPr>
          <a:xfrm>
            <a:off x="2391021" y="3433939"/>
            <a:ext cx="1288558" cy="1008527"/>
          </a:xfrm>
          <a:prstGeom prst="rect">
            <a:avLst/>
          </a:prstGeom>
          <a:noFill/>
        </p:spPr>
        <p:txBody>
          <a:bodyPr wrap="none" rtlCol="0">
            <a:prstTxWarp prst="textPlain">
              <a:avLst>
                <a:gd name="adj" fmla="val 41043"/>
              </a:avLst>
            </a:prstTxWarp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ing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2B096-CE86-4648-AB85-B569E79F8ABC}"/>
              </a:ext>
            </a:extLst>
          </p:cNvPr>
          <p:cNvSpPr txBox="1"/>
          <p:nvPr/>
        </p:nvSpPr>
        <p:spPr>
          <a:xfrm>
            <a:off x="1379798" y="2938549"/>
            <a:ext cx="1251752" cy="1008527"/>
          </a:xfrm>
          <a:prstGeom prst="rect">
            <a:avLst/>
          </a:prstGeom>
          <a:noFill/>
          <a:effectLst/>
        </p:spPr>
        <p:txBody>
          <a:bodyPr wrap="none" rtlCol="0">
            <a:prstTxWarp prst="textFadeDown">
              <a:avLst>
                <a:gd name="adj" fmla="val 23115"/>
              </a:avLst>
            </a:prstTxWarp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put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A0105C-AE00-4BB9-9D99-D57071275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69" b="89238" l="2314" r="94859">
                        <a14:foregroundMark x1="10540" y1="43049" x2="6170" y2="39462"/>
                        <a14:foregroundMark x1="2314" y1="43498" x2="2571" y2="39910"/>
                        <a14:foregroundMark x1="85604" y1="37220" x2="88432" y2="85650"/>
                        <a14:foregroundMark x1="88432" y1="85650" x2="89203" y2="82063"/>
                        <a14:foregroundMark x1="94087" y1="32735" x2="94859" y2="56502"/>
                        <a14:backgroundMark x1="25450" y1="35426" x2="33676" y2="41704"/>
                        <a14:backgroundMark x1="33162" y1="43946" x2="43702" y2="49776"/>
                        <a14:backgroundMark x1="32648" y1="43049" x2="35476" y2="44395"/>
                        <a14:backgroundMark x1="55527" y1="53812" x2="47301" y2="57399"/>
                        <a14:backgroundMark x1="88689" y1="86099" x2="90231" y2="860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368887" flipV="1">
            <a:off x="1376180" y="1866677"/>
            <a:ext cx="2029680" cy="11635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888318-E8A0-42F5-9427-96EBB49C0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47" b="96579" l="9155" r="89789">
                        <a14:foregroundMark x1="42254" y1="84211" x2="62324" y2="86053"/>
                        <a14:foregroundMark x1="62324" y1="86053" x2="75000" y2="92632"/>
                        <a14:foregroundMark x1="39085" y1="96053" x2="57042" y2="96842"/>
                        <a14:foregroundMark x1="57042" y1="96842" x2="77817" y2="96053"/>
                        <a14:foregroundMark x1="80282" y1="84211" x2="74296" y2="96842"/>
                        <a14:foregroundMark x1="74296" y1="96842" x2="39437" y2="96579"/>
                        <a14:foregroundMark x1="53873" y1="10000" x2="57394" y2="8947"/>
                        <a14:foregroundMark x1="30986" y1="32368" x2="44366" y2="33158"/>
                        <a14:foregroundMark x1="43662" y1="32895" x2="48239" y2="36053"/>
                        <a14:backgroundMark x1="60563" y1="30000" x2="60211" y2="30789"/>
                        <a14:backgroundMark x1="76056" y1="36053" x2="75352" y2="36316"/>
                        <a14:backgroundMark x1="77113" y1="22105" x2="77465" y2="25263"/>
                        <a14:backgroundMark x1="31690" y1="31053" x2="32149" y2="31072"/>
                        <a14:backgroundMark x1="43310" y1="30000" x2="43310" y2="3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400000">
            <a:off x="7657372" y="1384048"/>
            <a:ext cx="1596354" cy="21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2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82C391E-6827-4D75-9567-85B04C447296}"/>
              </a:ext>
            </a:extLst>
          </p:cNvPr>
          <p:cNvSpPr txBox="1"/>
          <p:nvPr/>
        </p:nvSpPr>
        <p:spPr>
          <a:xfrm>
            <a:off x="143023" y="3703749"/>
            <a:ext cx="984442" cy="1008527"/>
          </a:xfrm>
          <a:prstGeom prst="rect">
            <a:avLst/>
          </a:prstGeom>
          <a:noFill/>
        </p:spPr>
        <p:txBody>
          <a:bodyPr wrap="none" rtlCol="0">
            <a:prstTxWarp prst="textPlain">
              <a:avLst>
                <a:gd name="adj" fmla="val 66232"/>
              </a:avLst>
            </a:prstTxWarp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Im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82B557-9D6B-4548-B1F6-002EBC47181C}"/>
              </a:ext>
            </a:extLst>
          </p:cNvPr>
          <p:cNvSpPr txBox="1"/>
          <p:nvPr/>
        </p:nvSpPr>
        <p:spPr>
          <a:xfrm>
            <a:off x="143023" y="2450235"/>
            <a:ext cx="3453729" cy="100852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Imputing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6AE459-CB52-4C4F-AE8D-68EFD09D223B}"/>
              </a:ext>
            </a:extLst>
          </p:cNvPr>
          <p:cNvSpPr txBox="1"/>
          <p:nvPr/>
        </p:nvSpPr>
        <p:spPr>
          <a:xfrm>
            <a:off x="2308194" y="3703750"/>
            <a:ext cx="1288558" cy="1008527"/>
          </a:xfrm>
          <a:prstGeom prst="rect">
            <a:avLst/>
          </a:prstGeom>
          <a:noFill/>
        </p:spPr>
        <p:txBody>
          <a:bodyPr wrap="none" rtlCol="0">
            <a:prstTxWarp prst="textPlain">
              <a:avLst>
                <a:gd name="adj" fmla="val 41043"/>
              </a:avLst>
            </a:prstTxWarp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ing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3F9659-B663-480A-9225-0AACB8592C8A}"/>
              </a:ext>
            </a:extLst>
          </p:cNvPr>
          <p:cNvSpPr txBox="1"/>
          <p:nvPr/>
        </p:nvSpPr>
        <p:spPr>
          <a:xfrm>
            <a:off x="1244011" y="962313"/>
            <a:ext cx="1251752" cy="1008527"/>
          </a:xfrm>
          <a:prstGeom prst="rect">
            <a:avLst/>
          </a:prstGeom>
          <a:noFill/>
        </p:spPr>
        <p:txBody>
          <a:bodyPr wrap="none" rtlCol="0">
            <a:prstTxWarp prst="textFadeDown">
              <a:avLst>
                <a:gd name="adj" fmla="val 20567"/>
              </a:avLst>
            </a:prstTxWarp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E65A1F-47E0-4734-A9D4-A958C72B2300}"/>
              </a:ext>
            </a:extLst>
          </p:cNvPr>
          <p:cNvSpPr txBox="1"/>
          <p:nvPr/>
        </p:nvSpPr>
        <p:spPr>
          <a:xfrm>
            <a:off x="7356790" y="3703749"/>
            <a:ext cx="984442" cy="846986"/>
          </a:xfrm>
          <a:prstGeom prst="rect">
            <a:avLst/>
          </a:prstGeom>
          <a:noFill/>
        </p:spPr>
        <p:txBody>
          <a:bodyPr wrap="none" rtlCol="0">
            <a:prstTxWarp prst="textPlain">
              <a:avLst>
                <a:gd name="adj" fmla="val 66232"/>
              </a:avLst>
            </a:prstTxWarp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Im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7ECE8E-025C-4DF8-B2D9-38C6E79DF0D1}"/>
              </a:ext>
            </a:extLst>
          </p:cNvPr>
          <p:cNvSpPr txBox="1"/>
          <p:nvPr/>
        </p:nvSpPr>
        <p:spPr>
          <a:xfrm>
            <a:off x="9034510" y="3703750"/>
            <a:ext cx="1288558" cy="1008527"/>
          </a:xfrm>
          <a:prstGeom prst="rect">
            <a:avLst/>
          </a:prstGeom>
          <a:noFill/>
        </p:spPr>
        <p:txBody>
          <a:bodyPr wrap="none" rtlCol="0">
            <a:prstTxWarp prst="textPlain">
              <a:avLst>
                <a:gd name="adj" fmla="val 41043"/>
              </a:avLst>
            </a:prstTxWarp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E6C6E0-B436-4CAC-832D-371754F0E8D9}"/>
              </a:ext>
            </a:extLst>
          </p:cNvPr>
          <p:cNvSpPr txBox="1"/>
          <p:nvPr/>
        </p:nvSpPr>
        <p:spPr>
          <a:xfrm>
            <a:off x="8023287" y="3208360"/>
            <a:ext cx="1251752" cy="1008527"/>
          </a:xfrm>
          <a:prstGeom prst="rect">
            <a:avLst/>
          </a:prstGeom>
          <a:noFill/>
          <a:effectLst/>
        </p:spPr>
        <p:txBody>
          <a:bodyPr wrap="none" rtlCol="0">
            <a:prstTxWarp prst="textFadeDown">
              <a:avLst>
                <a:gd name="adj" fmla="val 23115"/>
              </a:avLst>
            </a:prstTxWarp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4F9ED2-1680-4B45-BF5F-408E3499EBF6}"/>
              </a:ext>
            </a:extLst>
          </p:cNvPr>
          <p:cNvSpPr txBox="1"/>
          <p:nvPr/>
        </p:nvSpPr>
        <p:spPr>
          <a:xfrm>
            <a:off x="3774001" y="5327750"/>
            <a:ext cx="984442" cy="846986"/>
          </a:xfrm>
          <a:prstGeom prst="rect">
            <a:avLst/>
          </a:prstGeom>
          <a:noFill/>
        </p:spPr>
        <p:txBody>
          <a:bodyPr wrap="none" rtlCol="0">
            <a:prstTxWarp prst="textPlain">
              <a:avLst>
                <a:gd name="adj" fmla="val 66232"/>
              </a:avLst>
            </a:prstTxWarp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Im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39BBB3-AF44-4CDA-8BE5-409832BA34DA}"/>
              </a:ext>
            </a:extLst>
          </p:cNvPr>
          <p:cNvSpPr txBox="1"/>
          <p:nvPr/>
        </p:nvSpPr>
        <p:spPr>
          <a:xfrm>
            <a:off x="5451721" y="5327751"/>
            <a:ext cx="1288558" cy="1008527"/>
          </a:xfrm>
          <a:prstGeom prst="rect">
            <a:avLst/>
          </a:prstGeom>
          <a:noFill/>
        </p:spPr>
        <p:txBody>
          <a:bodyPr wrap="none" rtlCol="0">
            <a:prstTxWarp prst="textPlain">
              <a:avLst>
                <a:gd name="adj" fmla="val 41043"/>
              </a:avLst>
            </a:prstTxWarp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ing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2B096-CE86-4648-AB85-B569E79F8ABC}"/>
              </a:ext>
            </a:extLst>
          </p:cNvPr>
          <p:cNvSpPr txBox="1"/>
          <p:nvPr/>
        </p:nvSpPr>
        <p:spPr>
          <a:xfrm>
            <a:off x="4440498" y="4832361"/>
            <a:ext cx="1251752" cy="1008527"/>
          </a:xfrm>
          <a:prstGeom prst="rect">
            <a:avLst/>
          </a:prstGeom>
          <a:noFill/>
          <a:effectLst/>
        </p:spPr>
        <p:txBody>
          <a:bodyPr wrap="none" rtlCol="0">
            <a:prstTxWarp prst="textFadeDown">
              <a:avLst>
                <a:gd name="adj" fmla="val 23115"/>
              </a:avLst>
            </a:prstTxWarp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put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A0105C-AE00-4BB9-9D99-D57071275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69" b="89238" l="2314" r="94859">
                        <a14:foregroundMark x1="10540" y1="43049" x2="6170" y2="39462"/>
                        <a14:foregroundMark x1="2314" y1="43498" x2="2571" y2="39910"/>
                        <a14:foregroundMark x1="85604" y1="37220" x2="88432" y2="85650"/>
                        <a14:foregroundMark x1="88432" y1="85650" x2="89203" y2="82063"/>
                        <a14:foregroundMark x1="94087" y1="32735" x2="94859" y2="56502"/>
                        <a14:backgroundMark x1="25450" y1="35426" x2="33676" y2="41704"/>
                        <a14:backgroundMark x1="33162" y1="43946" x2="43702" y2="49776"/>
                        <a14:backgroundMark x1="32648" y1="43049" x2="35476" y2="44395"/>
                        <a14:backgroundMark x1="55527" y1="53812" x2="47301" y2="57399"/>
                        <a14:backgroundMark x1="88689" y1="86099" x2="90231" y2="860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368887" flipV="1">
            <a:off x="4436880" y="3760489"/>
            <a:ext cx="2029680" cy="11635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888318-E8A0-42F5-9427-96EBB49C0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47" b="96579" l="9155" r="89789">
                        <a14:foregroundMark x1="42254" y1="84211" x2="62324" y2="86053"/>
                        <a14:foregroundMark x1="62324" y1="86053" x2="75000" y2="92632"/>
                        <a14:foregroundMark x1="39085" y1="96053" x2="57042" y2="96842"/>
                        <a14:foregroundMark x1="57042" y1="96842" x2="77817" y2="96053"/>
                        <a14:foregroundMark x1="80282" y1="84211" x2="74296" y2="96842"/>
                        <a14:foregroundMark x1="74296" y1="96842" x2="39437" y2="96579"/>
                        <a14:foregroundMark x1="53873" y1="10000" x2="57394" y2="8947"/>
                        <a14:foregroundMark x1="30986" y1="32368" x2="44366" y2="33158"/>
                        <a14:foregroundMark x1="43662" y1="32895" x2="48239" y2="36053"/>
                        <a14:backgroundMark x1="60563" y1="30000" x2="60211" y2="30789"/>
                        <a14:backgroundMark x1="76056" y1="36053" x2="75352" y2="36316"/>
                        <a14:backgroundMark x1="77113" y1="22105" x2="77465" y2="25263"/>
                        <a14:backgroundMark x1="31690" y1="31053" x2="32149" y2="31072"/>
                        <a14:backgroundMark x1="43310" y1="30000" x2="43310" y2="3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400000">
            <a:off x="7797072" y="1644986"/>
            <a:ext cx="1596354" cy="21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0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4CB55C-4FC8-4AF9-8CD3-F92C6D3788D9}"/>
              </a:ext>
            </a:extLst>
          </p:cNvPr>
          <p:cNvSpPr txBox="1"/>
          <p:nvPr/>
        </p:nvSpPr>
        <p:spPr>
          <a:xfrm>
            <a:off x="835166" y="790112"/>
            <a:ext cx="3453729" cy="100852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Imputing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3F3F8-7D4C-4B02-94BF-A776E71484F1}"/>
              </a:ext>
            </a:extLst>
          </p:cNvPr>
          <p:cNvSpPr txBox="1"/>
          <p:nvPr/>
        </p:nvSpPr>
        <p:spPr>
          <a:xfrm>
            <a:off x="835166" y="2135989"/>
            <a:ext cx="7146422" cy="122864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Time-series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D20DA-FCA8-4549-B454-61D9312E644A}"/>
              </a:ext>
            </a:extLst>
          </p:cNvPr>
          <p:cNvSpPr txBox="1"/>
          <p:nvPr/>
        </p:nvSpPr>
        <p:spPr>
          <a:xfrm>
            <a:off x="949911" y="3701987"/>
            <a:ext cx="7032020" cy="38174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Filling the missing values using python</a:t>
            </a:r>
          </a:p>
        </p:txBody>
      </p:sp>
    </p:spTree>
    <p:extLst>
      <p:ext uri="{BB962C8B-B14F-4D97-AF65-F5344CB8AC3E}">
        <p14:creationId xmlns:p14="http://schemas.microsoft.com/office/powerpoint/2010/main" val="95914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Elnesr</dc:creator>
  <cp:lastModifiedBy>Mohammad Elnesr</cp:lastModifiedBy>
  <cp:revision>5</cp:revision>
  <dcterms:created xsi:type="dcterms:W3CDTF">2018-12-31T07:21:30Z</dcterms:created>
  <dcterms:modified xsi:type="dcterms:W3CDTF">2018-12-31T12:05:04Z</dcterms:modified>
</cp:coreProperties>
</file>