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52AC-44D1-4771-9C67-49E6D0DE11E2}" type="datetimeFigureOut">
              <a:rPr lang="en-US" smtClean="0"/>
              <a:t>09-01-2019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FAF1-A64A-4488-998A-22DED75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F5E3A-5F63-4129-BE91-4084DC4EE120}"/>
              </a:ext>
            </a:extLst>
          </p:cNvPr>
          <p:cNvSpPr/>
          <p:nvPr/>
        </p:nvSpPr>
        <p:spPr>
          <a:xfrm>
            <a:off x="1097380" y="1076499"/>
            <a:ext cx="4287420" cy="68880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b="1" spc="50" dirty="0">
                <a:ln w="0"/>
                <a:solidFill>
                  <a:srgbClr val="00B0F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Factors Affecting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A8EC7-169E-452A-914A-90F7FD416F36}"/>
              </a:ext>
            </a:extLst>
          </p:cNvPr>
          <p:cNvSpPr/>
          <p:nvPr/>
        </p:nvSpPr>
        <p:spPr>
          <a:xfrm>
            <a:off x="1097380" y="1765300"/>
            <a:ext cx="6599744" cy="101900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 contourW="25400">
              <a:bevelT w="38100" h="44450"/>
              <a:extrusionClr>
                <a:schemeClr val="tx1"/>
              </a:extrusionClr>
              <a:contourClr>
                <a:srgbClr val="000099"/>
              </a:contourClr>
            </a:sp3d>
          </a:bodyPr>
          <a:lstStyle/>
          <a:p>
            <a:r>
              <a:rPr lang="en-US" b="1" spc="50" dirty="0">
                <a:ln w="0"/>
                <a:solidFill>
                  <a:srgbClr val="00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Water Consumption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AE809-5656-4DBD-B67B-0C878C0D7A45}"/>
              </a:ext>
            </a:extLst>
          </p:cNvPr>
          <p:cNvSpPr/>
          <p:nvPr/>
        </p:nvSpPr>
        <p:spPr>
          <a:xfrm>
            <a:off x="1097380" y="2879899"/>
            <a:ext cx="5417720" cy="54910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b="1" spc="50" dirty="0">
                <a:ln w="0"/>
                <a:solidFill>
                  <a:srgbClr val="00B0F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in a Medium Size City</a:t>
            </a:r>
          </a:p>
        </p:txBody>
      </p:sp>
    </p:spTree>
    <p:extLst>
      <p:ext uri="{BB962C8B-B14F-4D97-AF65-F5344CB8AC3E}">
        <p14:creationId xmlns:p14="http://schemas.microsoft.com/office/powerpoint/2010/main" val="96720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F5E3A-5F63-4129-BE91-4084DC4EE120}"/>
              </a:ext>
            </a:extLst>
          </p:cNvPr>
          <p:cNvSpPr/>
          <p:nvPr/>
        </p:nvSpPr>
        <p:spPr>
          <a:xfrm>
            <a:off x="462380" y="1598353"/>
            <a:ext cx="6599744" cy="280970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Factors Affecting </a:t>
            </a:r>
          </a:p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Water Consumption </a:t>
            </a:r>
          </a:p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in a Medium Size City</a:t>
            </a:r>
          </a:p>
        </p:txBody>
      </p:sp>
    </p:spTree>
    <p:extLst>
      <p:ext uri="{BB962C8B-B14F-4D97-AF65-F5344CB8AC3E}">
        <p14:creationId xmlns:p14="http://schemas.microsoft.com/office/powerpoint/2010/main" val="309312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er drops PNG image">
            <a:extLst>
              <a:ext uri="{FF2B5EF4-FFF2-40B4-BE49-F238E27FC236}">
                <a16:creationId xmlns:a16="http://schemas.microsoft.com/office/drawing/2014/main" id="{862E62AF-2794-4BD1-B036-BD3048E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0"/>
            <a:ext cx="651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15158F-B222-45AE-9BD6-7361B4FE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57" y="0"/>
            <a:ext cx="5514286" cy="3133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8001D6-758D-4564-9C2E-3BD3C11955B0}"/>
              </a:ext>
            </a:extLst>
          </p:cNvPr>
          <p:cNvGrpSpPr/>
          <p:nvPr/>
        </p:nvGrpSpPr>
        <p:grpSpPr>
          <a:xfrm>
            <a:off x="459867" y="3788939"/>
            <a:ext cx="8986266" cy="1743467"/>
            <a:chOff x="106932" y="3402831"/>
            <a:chExt cx="11313445" cy="1743467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25B88E-ACB0-4C3D-B22C-781B20DA2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t="17018" r="3386" b="6509"/>
            <a:stretch/>
          </p:blipFill>
          <p:spPr>
            <a:xfrm>
              <a:off x="7674328" y="3402831"/>
              <a:ext cx="3746049" cy="1743467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38F49FB-5516-43AE-B8C3-F0E014B32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18669" r="1446" b="7085"/>
            <a:stretch/>
          </p:blipFill>
          <p:spPr>
            <a:xfrm>
              <a:off x="106932" y="3402831"/>
              <a:ext cx="3746049" cy="1692667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BDB2DDF-2D2A-4309-9674-AE1E0B975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1" t="18166" r="4063" b="5361"/>
            <a:stretch/>
          </p:blipFill>
          <p:spPr>
            <a:xfrm>
              <a:off x="3852981" y="3402831"/>
              <a:ext cx="3821346" cy="1743467"/>
            </a:xfrm>
            <a:prstGeom prst="rect">
              <a:avLst/>
            </a:prstGeom>
          </p:spPr>
        </p:pic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8648DDB6-AE01-4690-B0E1-B942E3D98E09}"/>
              </a:ext>
            </a:extLst>
          </p:cNvPr>
          <p:cNvSpPr/>
          <p:nvPr/>
        </p:nvSpPr>
        <p:spPr>
          <a:xfrm rot="16200000">
            <a:off x="4772817" y="-657492"/>
            <a:ext cx="360364" cy="8332145"/>
          </a:xfrm>
          <a:prstGeom prst="rightBrace">
            <a:avLst>
              <a:gd name="adj1" fmla="val 238138"/>
              <a:gd name="adj2" fmla="val 48965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8A625-2BA5-4AD2-B418-A5F233EAEC4C}"/>
              </a:ext>
            </a:extLst>
          </p:cNvPr>
          <p:cNvSpPr txBox="1"/>
          <p:nvPr/>
        </p:nvSpPr>
        <p:spPr>
          <a:xfrm>
            <a:off x="1654653" y="532017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Social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6EB0F-2D43-47D7-9151-7E781271D028}"/>
              </a:ext>
            </a:extLst>
          </p:cNvPr>
          <p:cNvSpPr txBox="1"/>
          <p:nvPr/>
        </p:nvSpPr>
        <p:spPr>
          <a:xfrm>
            <a:off x="4534454" y="5320172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Residential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59E2D-40E7-4FC3-B564-27790FC8FA82}"/>
              </a:ext>
            </a:extLst>
          </p:cNvPr>
          <p:cNvSpPr txBox="1"/>
          <p:nvPr/>
        </p:nvSpPr>
        <p:spPr>
          <a:xfrm>
            <a:off x="7539845" y="5320172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Domestic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788A8-5E33-4BCF-9C84-E79F81F8EE46}"/>
              </a:ext>
            </a:extLst>
          </p:cNvPr>
          <p:cNvSpPr/>
          <p:nvPr/>
        </p:nvSpPr>
        <p:spPr>
          <a:xfrm>
            <a:off x="1947610" y="382249"/>
            <a:ext cx="5450036" cy="179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3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15158F-B222-45AE-9BD6-7361B4FE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57" y="0"/>
            <a:ext cx="5514286" cy="313333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5B88E-ACB0-4C3D-B22C-781B20DA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17018" r="3386" b="6509"/>
          <a:stretch/>
        </p:blipFill>
        <p:spPr>
          <a:xfrm rot="5400000">
            <a:off x="5375952" y="3764482"/>
            <a:ext cx="3272518" cy="201022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F49FB-5516-43AE-B8C3-F0E014B321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8669" r="1446" b="7085"/>
          <a:stretch/>
        </p:blipFill>
        <p:spPr>
          <a:xfrm rot="5400000">
            <a:off x="1026151" y="3724175"/>
            <a:ext cx="3133333" cy="195165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B2DDF-2D2A-4309-9674-AE1E0B9750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18166" r="4063" b="5361"/>
          <a:stretch/>
        </p:blipFill>
        <p:spPr>
          <a:xfrm rot="5400000">
            <a:off x="3221463" y="3726380"/>
            <a:ext cx="3196316" cy="20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19</Words>
  <Application>Microsoft Office PowerPoint</Application>
  <PresentationFormat>A4 Paper (210x297 mm)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Elnesr</dc:creator>
  <cp:lastModifiedBy>Mohammad Elnesr</cp:lastModifiedBy>
  <cp:revision>7</cp:revision>
  <dcterms:created xsi:type="dcterms:W3CDTF">2019-01-09T10:26:32Z</dcterms:created>
  <dcterms:modified xsi:type="dcterms:W3CDTF">2019-01-09T13:03:46Z</dcterms:modified>
</cp:coreProperties>
</file>