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2.wmf"/><Relationship Id="rId16" Type="http://schemas.openxmlformats.org/officeDocument/2006/relationships/image" Target="../media/image25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AA8D-BB34-4609-BABC-2BA5F39D23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10778-6BBB-4B56-9AE6-A94C2291B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hr-HR" smtClean="0"/>
              <a:t>4/3/2024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insta\Downloads\Microsoft%20Windows%207%20Startup%20Sound.mp3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???" TargetMode="Externa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oleObject" Target="???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audio" Target="file:///C:\Users\insta\Downloads\Tom%20Odell%20-%20Another%20Love%20(Official%20Video).mp3" TargetMode="External"/><Relationship Id="rId1" Type="http://schemas.openxmlformats.org/officeDocument/2006/relationships/vmlDrawing" Target="../drawings/vmlDrawing3.vml"/><Relationship Id="rId6" Type="http://schemas.openxmlformats.org/officeDocument/2006/relationships/oleObject" Target="???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insta\Desktop\FUwnUzGWQAA5k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922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17526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Welecome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2743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User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nsta\Desktop\windows-vista-original-logon-wallpaper-pre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81200" y="6086475"/>
          <a:ext cx="914400" cy="771525"/>
        </p:xfrm>
        <a:graphic>
          <a:graphicData uri="http://schemas.openxmlformats.org/presentationml/2006/ole">
            <p:oleObj spid="_x0000_s1027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2400" y="228600"/>
          <a:ext cx="914400" cy="771525"/>
        </p:xfrm>
        <a:graphic>
          <a:graphicData uri="http://schemas.openxmlformats.org/presentationml/2006/ole">
            <p:oleObj spid="_x0000_s1028" name="Objekt ljudske za pakera" showAsIcon="1" r:id="rId5" imgW="914400" imgH="771480" progId="Package">
              <p:link updateAutomatic="1"/>
            </p:oleObj>
          </a:graphicData>
        </a:graphic>
      </p:graphicFrame>
      <p:pic>
        <p:nvPicPr>
          <p:cNvPr id="7" name="Microsoft Windows 7 Startup Sound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914400" y="6086475"/>
          <a:ext cx="914400" cy="771525"/>
        </p:xfrm>
        <a:graphic>
          <a:graphicData uri="http://schemas.openxmlformats.org/presentationml/2006/ole">
            <p:oleObj spid="_x0000_s1030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0" y="6096000"/>
          <a:ext cx="903112" cy="762000"/>
        </p:xfrm>
        <a:graphic>
          <a:graphicData uri="http://schemas.openxmlformats.org/presentationml/2006/ole">
            <p:oleObj spid="_x0000_s1031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495800" y="1143000"/>
          <a:ext cx="914400" cy="771525"/>
        </p:xfrm>
        <a:graphic>
          <a:graphicData uri="http://schemas.openxmlformats.org/presentationml/2006/ole">
            <p:oleObj spid="_x0000_s1032" name="Objekt ljudske za pakera" showAsIcon="1" r:id="rId5" imgW="914400" imgH="771480" progId="Package">
              <p:link updateAutomatic="1"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 flipH="1">
            <a:off x="7620000" y="6324600"/>
            <a:ext cx="1143000" cy="396875"/>
          </a:xfrm>
        </p:spPr>
        <p:txBody>
          <a:bodyPr/>
          <a:lstStyle/>
          <a:p>
            <a:fld id="{9A18382D-3205-40AC-B3E3-CFC5C8B68AA9}" type="datetime1">
              <a:rPr lang="en-US" smtClean="0"/>
              <a:t>4/3/2024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insta\Desktop\windows-vista-original-logon-wallpaper-pre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"/>
            <a:ext cx="76200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58775" y="1236664"/>
          <a:ext cx="972724" cy="820736"/>
        </p:xfrm>
        <a:graphic>
          <a:graphicData uri="http://schemas.openxmlformats.org/presentationml/2006/ole">
            <p:oleObj spid="_x0000_s2054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524000" y="1295400"/>
          <a:ext cx="914400" cy="771525"/>
        </p:xfrm>
        <a:graphic>
          <a:graphicData uri="http://schemas.openxmlformats.org/presentationml/2006/ole">
            <p:oleObj spid="_x0000_s2055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514600" y="1295400"/>
          <a:ext cx="914400" cy="771525"/>
        </p:xfrm>
        <a:graphic>
          <a:graphicData uri="http://schemas.openxmlformats.org/presentationml/2006/ole">
            <p:oleObj spid="_x0000_s2056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505200" y="1295400"/>
          <a:ext cx="914400" cy="771525"/>
        </p:xfrm>
        <a:graphic>
          <a:graphicData uri="http://schemas.openxmlformats.org/presentationml/2006/ole">
            <p:oleObj spid="_x0000_s2057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419600" y="1219200"/>
          <a:ext cx="914400" cy="771525"/>
        </p:xfrm>
        <a:graphic>
          <a:graphicData uri="http://schemas.openxmlformats.org/presentationml/2006/ole">
            <p:oleObj spid="_x0000_s2058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410200" y="1219200"/>
          <a:ext cx="914400" cy="771525"/>
        </p:xfrm>
        <a:graphic>
          <a:graphicData uri="http://schemas.openxmlformats.org/presentationml/2006/ole">
            <p:oleObj spid="_x0000_s2059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9601200" y="1066800"/>
          <a:ext cx="1839913" cy="490537"/>
        </p:xfrm>
        <a:graphic>
          <a:graphicData uri="http://schemas.openxmlformats.org/presentationml/2006/ole">
            <p:oleObj spid="_x0000_s2061" name="Objekt ljudske za pakera" showAsIcon="1" r:id="rId6" imgW="1840320" imgH="491040" progId="Package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324600" y="1219200"/>
          <a:ext cx="914400" cy="771525"/>
        </p:xfrm>
        <a:graphic>
          <a:graphicData uri="http://schemas.openxmlformats.org/presentationml/2006/ole">
            <p:oleObj spid="_x0000_s2062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4419600" y="1981200"/>
          <a:ext cx="914400" cy="771525"/>
        </p:xfrm>
        <a:graphic>
          <a:graphicData uri="http://schemas.openxmlformats.org/presentationml/2006/ole">
            <p:oleObj spid="_x0000_s2063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2362200" y="1981200"/>
          <a:ext cx="914400" cy="771525"/>
        </p:xfrm>
        <a:graphic>
          <a:graphicData uri="http://schemas.openxmlformats.org/presentationml/2006/ole">
            <p:oleObj spid="_x0000_s2064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5410200" y="1981200"/>
          <a:ext cx="914400" cy="771525"/>
        </p:xfrm>
        <a:graphic>
          <a:graphicData uri="http://schemas.openxmlformats.org/presentationml/2006/ole">
            <p:oleObj spid="_x0000_s2065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1295400" y="1981200"/>
          <a:ext cx="914400" cy="771525"/>
        </p:xfrm>
        <a:graphic>
          <a:graphicData uri="http://schemas.openxmlformats.org/presentationml/2006/ole">
            <p:oleObj spid="_x0000_s2066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304800" y="1981200"/>
          <a:ext cx="914400" cy="771525"/>
        </p:xfrm>
        <a:graphic>
          <a:graphicData uri="http://schemas.openxmlformats.org/presentationml/2006/ole">
            <p:oleObj spid="_x0000_s2067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7391400" y="1219200"/>
          <a:ext cx="914400" cy="771525"/>
        </p:xfrm>
        <a:graphic>
          <a:graphicData uri="http://schemas.openxmlformats.org/presentationml/2006/ole">
            <p:oleObj spid="_x0000_s2068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6477000" y="1905000"/>
          <a:ext cx="914400" cy="771525"/>
        </p:xfrm>
        <a:graphic>
          <a:graphicData uri="http://schemas.openxmlformats.org/presentationml/2006/ole">
            <p:oleObj spid="_x0000_s2069" name="Objekt ljudske za pakera" showAsIcon="1" r:id="rId5" imgW="914400" imgH="771480" progId="Package">
              <p:link updateAutomatic="1"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3352800" y="1981200"/>
          <a:ext cx="914400" cy="771525"/>
        </p:xfrm>
        <a:graphic>
          <a:graphicData uri="http://schemas.openxmlformats.org/presentationml/2006/ole">
            <p:oleObj spid="_x0000_s2070" name="Objekt ljudske za pakera" showAsIcon="1" r:id="rId5" imgW="914400" imgH="771480" progId="Package">
              <p:link updateAutomatic="1"/>
            </p:oleObj>
          </a:graphicData>
        </a:graphic>
      </p:graphicFrame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insta\Desktop\windows-vista-original-logon-wallpaper-pre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04800"/>
            <a:ext cx="838200" cy="7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533400"/>
            <a:ext cx="7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C00000"/>
                </a:solidFill>
              </a:rPr>
              <a:t>Music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800" y="1371600"/>
          <a:ext cx="914400" cy="771525"/>
        </p:xfrm>
        <a:graphic>
          <a:graphicData uri="http://schemas.openxmlformats.org/presentationml/2006/ole">
            <p:oleObj spid="_x0000_s15362" name="Objekt ljudske za pakera" showAsIcon="1" r:id="rId6" imgW="914400" imgH="771480" progId="Package">
              <p:link updateAutomatic="1"/>
            </p:oleObj>
          </a:graphicData>
        </a:graphic>
      </p:graphicFrame>
      <p:pic>
        <p:nvPicPr>
          <p:cNvPr id="8" name="Tom Odell - Another Love (Official Video)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990600" y="1828800"/>
            <a:ext cx="304800" cy="3048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6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Power 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insta\Desktop\windows-vista-original-logon-wallpaper-pre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81400" y="3352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Shut down…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insta\Desktop\windows-vista-original-logon-wallpaper-pre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25" y="2466975"/>
            <a:ext cx="5162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4/3/2024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16</Words>
  <Application>Microsoft Office PowerPoint</Application>
  <PresentationFormat>On-screen Show (4:3)</PresentationFormat>
  <Paragraphs>13</Paragraphs>
  <Slides>7</Slides>
  <Notes>0</Notes>
  <HiddenSlides>0</HiddenSlides>
  <MMClips>2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30" baseType="lpstr">
      <vt:lpstr>Flow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Objekt ljudske za pakera</vt:lpstr>
      <vt:lpstr>Slide 1</vt:lpstr>
      <vt:lpstr>Slide 2</vt:lpstr>
      <vt:lpstr>Slide 3</vt:lpstr>
      <vt:lpstr>Slide 4</vt:lpstr>
      <vt:lpstr>Slide 5</vt:lpstr>
      <vt:lpstr>Power off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Jelčić</dc:creator>
  <cp:lastModifiedBy>User</cp:lastModifiedBy>
  <cp:revision>10</cp:revision>
  <dcterms:created xsi:type="dcterms:W3CDTF">2006-08-16T00:00:00Z</dcterms:created>
  <dcterms:modified xsi:type="dcterms:W3CDTF">2024-04-03T08:37:38Z</dcterms:modified>
</cp:coreProperties>
</file>