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D766FE-4889-4E5B-A295-F6322A1B8ECA}" type="datetime10">
              <a:rPr lang="hr-HR" smtClean="0"/>
              <a:pPr/>
              <a:t>18:40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D8A5F9-3B9E-4DC2-8858-99D3E00F677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1192F6-A86A-4677-9186-D7D0BE74FB3F}" type="datetime10">
              <a:rPr lang="hr-HR" smtClean="0"/>
              <a:pPr/>
              <a:t>18:40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EAEBD7-EDEC-4A82-8601-FE44EED032E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97725AF8-6EB1-4BE2-8D15-EA5F7E3D577B}" type="datetime10">
              <a:rPr lang="hr-HR" smtClean="0"/>
              <a:pPr/>
              <a:t>18:40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CBDF3-2AB5-4897-BE08-CDAEA0B81BE7}" type="datetime1">
              <a:rPr lang="hr-HR" smtClean="0"/>
              <a:pPr/>
              <a:t>23.3.2024.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4EAB8-067A-4F10-8AD0-429F036C9CA2}" type="datetime1">
              <a:rPr lang="hr-HR" smtClean="0"/>
              <a:pPr/>
              <a:t>23.3.2024.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903A-65F2-4854-813B-6AAF80C661CF}" type="datetime1">
              <a:rPr lang="hr-HR" smtClean="0"/>
              <a:pPr/>
              <a:t>23.3.2024.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17265-0214-4F36-A3D7-19CD76D680BD}" type="datetime1">
              <a:rPr lang="hr-HR" smtClean="0"/>
              <a:pPr/>
              <a:t>23.3.2024.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F7BA6-BCA2-4D72-8903-3B2CAB25BA4A}" type="datetime1">
              <a:rPr lang="hr-HR" smtClean="0"/>
              <a:pPr/>
              <a:t>23.3.2024.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B9E29-5133-4ED2-90B3-D8185A21A8A6}" type="datetime1">
              <a:rPr lang="hr-HR" smtClean="0"/>
              <a:pPr/>
              <a:t>23.3.2024.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7EB4A-1FBE-4F27-9AC8-BC012428E42F}" type="datetime1">
              <a:rPr lang="hr-HR" smtClean="0"/>
              <a:pPr/>
              <a:t>23.3.2024.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12855-A71E-4025-8E54-63908276EB9F}" type="datetime1">
              <a:rPr lang="hr-HR" smtClean="0"/>
              <a:pPr/>
              <a:t>23.3.2024.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33481-8F52-46DD-8F5C-74D96437BFAB}" type="datetime1">
              <a:rPr lang="hr-HR" smtClean="0"/>
              <a:pPr/>
              <a:t>23.3.2024.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89AE8-0932-45CA-99D4-CE20DDA1F966}" type="datetime1">
              <a:rPr lang="hr-HR" smtClean="0"/>
              <a:pPr/>
              <a:t>23.3.2024.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3B0A2-9FEA-4D93-89FF-76EF063D6482}" type="datetime1">
              <a:rPr lang="hr-HR" smtClean="0"/>
              <a:pPr/>
              <a:t>23.3.2024.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625538A-2A0C-472D-A99E-71726E0A3E7F}" type="datetime1">
              <a:rPr lang="hr-HR" smtClean="0"/>
              <a:pPr/>
              <a:t>23.3.2024.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3.xml"/><Relationship Id="rId1" Type="http://schemas.openxmlformats.org/officeDocument/2006/relationships/audio" Target="file:///C:\Users\insta\Downloads\Microsoft%20Windows%207%20Startup%20Sound.mp3" TargetMode="Externa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mail.google.com/mail/u/0/" TargetMode="External"/><Relationship Id="rId2" Type="http://schemas.openxmlformats.org/officeDocument/2006/relationships/hyperlink" Target="http://www.google.com/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3.xml"/><Relationship Id="rId1" Type="http://schemas.openxmlformats.org/officeDocument/2006/relationships/audio" Target="file:///C:\Users\insta\Downloads\Marko%20Perkovi&#263;%20Thompson%20-%20Bojna%20&#268;avoglave.mp3" TargetMode="Externa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0.png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3.xml"/><Relationship Id="rId1" Type="http://schemas.openxmlformats.org/officeDocument/2006/relationships/audio" Target="file:///C:\Users\insta\Downloads\Windows%207%20Shutdown%20Sound.mp3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6.xml"/><Relationship Id="rId1" Type="http://schemas.openxmlformats.org/officeDocument/2006/relationships/audio" Target="file:///C:\Users\insta\Downloads\Windows%20XP%20Error%20Sound.mp3" TargetMode="Externa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                 Starting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 smtClean="0"/>
              <a:t>                             Windows BlocksOS companion</a:t>
            </a:r>
            <a:endParaRPr lang="en-US" dirty="0"/>
          </a:p>
        </p:txBody>
      </p:sp>
      <p:sp>
        <p:nvSpPr>
          <p:cNvPr id="3074" name="AutoShape 2" descr="Windows 7 Logo with the Windows 11 color/colour scheme : r/window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81400" y="3352800"/>
            <a:ext cx="1717623" cy="1143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C4E53-C6FB-4F80-8585-484906D2B6B1}" type="datetime1">
              <a:rPr lang="hr-HR" smtClean="0"/>
              <a:pPr/>
              <a:t>23.3.2024.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                Welecome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hr-HR" dirty="0" smtClean="0"/>
              <a:t>                                                  User</a:t>
            </a:r>
          </a:p>
          <a:p>
            <a:endParaRPr lang="hr-HR" dirty="0" smtClean="0"/>
          </a:p>
          <a:p>
            <a:endParaRPr lang="hr-HR" dirty="0" smtClean="0"/>
          </a:p>
          <a:p>
            <a:r>
              <a:rPr lang="hr-HR" dirty="0" smtClean="0"/>
              <a:t>                                                </a:t>
            </a:r>
            <a:endParaRPr lang="en-US" dirty="0"/>
          </a:p>
        </p:txBody>
      </p:sp>
      <p:pic>
        <p:nvPicPr>
          <p:cNvPr id="4" name="Microsoft Windows 7 Startup Sound.mp3">
            <a:hlinkClick r:id="" action="ppaction://media"/>
          </p:cNvPr>
          <p:cNvPicPr>
            <a:picLocks noRot="1" noChangeAspect="1"/>
          </p:cNvPicPr>
          <p:nvPr>
            <a:audioFile r:link="rId1"/>
          </p:nvPr>
        </p:nvPicPr>
        <p:blipFill>
          <a:blip r:embed="rId4" cstate="print"/>
          <a:stretch>
            <a:fillRect/>
          </a:stretch>
        </p:blipFill>
        <p:spPr>
          <a:xfrm flipV="1">
            <a:off x="8839200" y="6553200"/>
            <a:ext cx="304800" cy="304800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572001"/>
            <a:ext cx="2667000" cy="2057400"/>
          </a:xfrm>
        </p:spPr>
        <p:txBody>
          <a:bodyPr/>
          <a:lstStyle/>
          <a:p>
            <a:fld id="{73CAA4B3-3424-46E8-8310-3C9497497B29}" type="datetime1">
              <a:rPr lang="hr-HR" sz="4400" smtClean="0"/>
              <a:pPr/>
              <a:t>23.3.2024.</a:t>
            </a:fld>
            <a:endParaRPr lang="en-US" sz="4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886200" y="914400"/>
            <a:ext cx="2667000" cy="762000"/>
          </a:xfrm>
        </p:spPr>
        <p:txBody>
          <a:bodyPr/>
          <a:lstStyle/>
          <a:p>
            <a:fld id="{1FB63987-CCF2-47B0-8963-A2C4F68284C9}" type="datetime10">
              <a:rPr lang="hr-HR" sz="3600" smtClean="0"/>
              <a:pPr/>
              <a:t>18:46</a:t>
            </a:fld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865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desktop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endParaRPr lang="hr-HR" dirty="0" smtClean="0"/>
          </a:p>
          <a:p>
            <a:r>
              <a:rPr lang="hr-HR" dirty="0" smtClean="0"/>
              <a:t>                  </a:t>
            </a:r>
            <a:r>
              <a:rPr lang="hr-HR" dirty="0" smtClean="0">
                <a:hlinkClick r:id="rId2"/>
              </a:rPr>
              <a:t>www.google.com</a:t>
            </a:r>
            <a:r>
              <a:rPr lang="hr-HR" dirty="0" smtClean="0"/>
              <a:t>         </a:t>
            </a:r>
          </a:p>
          <a:p>
            <a:r>
              <a:rPr lang="hr-HR" dirty="0" smtClean="0"/>
              <a:t>                   </a:t>
            </a:r>
            <a:r>
              <a:rPr lang="hr-HR" dirty="0" smtClean="0">
                <a:hlinkClick r:id="rId3"/>
              </a:rPr>
              <a:t>https://mail.google.com/mail/u/0/#inbox</a:t>
            </a:r>
            <a:r>
              <a:rPr lang="hr-HR" dirty="0" smtClean="0"/>
              <a:t> </a:t>
            </a:r>
          </a:p>
          <a:p>
            <a:endParaRPr lang="hr-HR" dirty="0" smtClean="0"/>
          </a:p>
          <a:p>
            <a:r>
              <a:rPr lang="hr-HR" dirty="0" smtClean="0"/>
              <a:t>1 page tap for 2 page</a:t>
            </a:r>
            <a:endParaRPr lang="en-US" dirty="0"/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1" y="2667000"/>
            <a:ext cx="1143000" cy="600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38200" y="3276600"/>
            <a:ext cx="609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F05BF-B9F2-4FB7-908D-735457E033D9}" type="datetime1">
              <a:rPr lang="hr-HR" smtClean="0"/>
              <a:pPr/>
              <a:t>23.3.2024.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Page 2 Desktop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 smtClean="0"/>
              <a:t>                </a:t>
            </a:r>
          </a:p>
          <a:p>
            <a:r>
              <a:rPr lang="hr-HR" dirty="0" smtClean="0"/>
              <a:t>One music</a:t>
            </a:r>
          </a:p>
          <a:p>
            <a:endParaRPr 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2667001"/>
            <a:ext cx="61038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Marko Perković Thompson - Bojna Čavoglave.mp3">
            <a:hlinkClick r:id="" action="ppaction://media"/>
          </p:cNvPr>
          <p:cNvPicPr>
            <a:picLocks noRot="1" noChangeAspect="1"/>
          </p:cNvPicPr>
          <p:nvPr>
            <a:audioFile r:link="rId1"/>
          </p:nvPr>
        </p:nvPicPr>
        <p:blipFill>
          <a:blip r:embed="rId4" cstate="print"/>
          <a:stretch>
            <a:fillRect/>
          </a:stretch>
        </p:blipFill>
        <p:spPr>
          <a:xfrm>
            <a:off x="1295400" y="2819400"/>
            <a:ext cx="304800" cy="304800"/>
          </a:xfrm>
          <a:prstGeom prst="rect">
            <a:avLst/>
          </a:prstGeom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9F896-8B08-4A71-A0D4-5D4D7C2B4AA9}" type="datetime1">
              <a:rPr lang="hr-HR" smtClean="0"/>
              <a:pPr/>
              <a:t>23.3.2024.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16979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audi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Start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hr-HR" dirty="0" smtClean="0"/>
              <a:t>                             Google chrome Internet</a:t>
            </a:r>
          </a:p>
          <a:p>
            <a:endParaRPr lang="hr-HR" dirty="0" smtClean="0"/>
          </a:p>
          <a:p>
            <a:endParaRPr lang="hr-HR" dirty="0" smtClean="0"/>
          </a:p>
          <a:p>
            <a:r>
              <a:rPr lang="hr-HR" dirty="0" smtClean="0"/>
              <a:t>Tap to Shut down</a:t>
            </a:r>
          </a:p>
          <a:p>
            <a:endParaRPr 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304800"/>
            <a:ext cx="1725613" cy="11588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graphicFrame>
        <p:nvGraphicFramePr>
          <p:cNvPr id="17411" name="Object 3"/>
          <p:cNvGraphicFramePr>
            <a:graphicFrameLocks noChangeAspect="1"/>
          </p:cNvGraphicFramePr>
          <p:nvPr/>
        </p:nvGraphicFramePr>
        <p:xfrm>
          <a:off x="533400" y="2667000"/>
          <a:ext cx="1177925" cy="490537"/>
        </p:xfrm>
        <a:graphic>
          <a:graphicData uri="http://schemas.openxmlformats.org/presentationml/2006/ole">
            <p:oleObj spid="_x0000_s17411" name="Objekt ljudske za pakera" showAsIcon="1" r:id="rId4" imgW="1178640" imgH="491040" progId="Package">
              <p:embed/>
            </p:oleObj>
          </a:graphicData>
        </a:graphic>
      </p:graphicFrame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676400" y="2514600"/>
            <a:ext cx="885825" cy="56227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04BD3-E13C-4FBE-8939-B9C6A6135DF2}" type="datetime1">
              <a:rPr lang="hr-HR" smtClean="0"/>
              <a:pPr/>
              <a:t>23.3.2024.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               Shut down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 smtClean="0"/>
              <a:t>                                             power off</a:t>
            </a:r>
            <a:endParaRPr lang="en-US" dirty="0"/>
          </a:p>
        </p:txBody>
      </p:sp>
      <p:pic>
        <p:nvPicPr>
          <p:cNvPr id="4" name="Windows 7 Shutdown Sound.mp3">
            <a:hlinkClick r:id="" action="ppaction://media"/>
          </p:cNvPr>
          <p:cNvPicPr>
            <a:picLocks noRot="1" noChangeAspect="1"/>
          </p:cNvPicPr>
          <p:nvPr>
            <a:audioFile r:link="rId1"/>
          </p:nvPr>
        </p:nvPicPr>
        <p:blipFill>
          <a:blip r:embed="rId3" cstate="print"/>
          <a:stretch>
            <a:fillRect/>
          </a:stretch>
        </p:blipFill>
        <p:spPr>
          <a:xfrm>
            <a:off x="8839200" y="6553200"/>
            <a:ext cx="304800" cy="304800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F2439-2D86-468B-9981-6A7C015C0983}" type="datetime1">
              <a:rPr lang="hr-HR" smtClean="0"/>
              <a:pPr/>
              <a:t>23.3.2024.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656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2200" y="1905000"/>
            <a:ext cx="6400800" cy="1676400"/>
          </a:xfrm>
        </p:spPr>
        <p:txBody>
          <a:bodyPr/>
          <a:lstStyle/>
          <a:p>
            <a:r>
              <a:rPr lang="hr-HR" dirty="0" smtClean="0"/>
              <a:t>Tap 2x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12855-A71E-4025-8E54-63908276EB9F}" type="datetime1">
              <a:rPr lang="hr-HR" smtClean="0"/>
              <a:pPr/>
              <a:t>23.3.2024.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6" name="Windows XP Error Sound.mp3">
            <a:hlinkClick r:id="" action="ppaction://media"/>
          </p:cNvPr>
          <p:cNvPicPr>
            <a:picLocks noRot="1" noChangeAspect="1"/>
          </p:cNvPicPr>
          <p:nvPr>
            <a:audioFile r:link="rId1"/>
          </p:nvPr>
        </p:nvPicPr>
        <p:blipFill>
          <a:blip r:embed="rId3" cstate="print"/>
          <a:stretch>
            <a:fillRect/>
          </a:stretch>
        </p:blipFill>
        <p:spPr>
          <a:xfrm>
            <a:off x="8839200" y="6553200"/>
            <a:ext cx="304800" cy="304800"/>
          </a:xfrm>
          <a:prstGeom prst="rect">
            <a:avLst/>
          </a:prstGeom>
        </p:spPr>
      </p:pic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600" y="1676400"/>
            <a:ext cx="2143125" cy="214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129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52</TotalTime>
  <Words>65</Words>
  <Application>Microsoft Office PowerPoint</Application>
  <PresentationFormat>On-screen Show (4:3)</PresentationFormat>
  <Paragraphs>40</Paragraphs>
  <Slides>7</Slides>
  <Notes>1</Notes>
  <HiddenSlides>0</HiddenSlides>
  <MMClips>4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Flow</vt:lpstr>
      <vt:lpstr>Objekt ljudske za pakera</vt:lpstr>
      <vt:lpstr>                 Starting</vt:lpstr>
      <vt:lpstr>                Welecome</vt:lpstr>
      <vt:lpstr>desktop</vt:lpstr>
      <vt:lpstr>Page 2 Desktop</vt:lpstr>
      <vt:lpstr>Start</vt:lpstr>
      <vt:lpstr>               Shut down</vt:lpstr>
      <vt:lpstr>Tap 2x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      Starting</dc:title>
  <dc:creator>Rafael Jelčić</dc:creator>
  <cp:lastModifiedBy>User</cp:lastModifiedBy>
  <cp:revision>8</cp:revision>
  <dcterms:created xsi:type="dcterms:W3CDTF">2006-08-16T00:00:00Z</dcterms:created>
  <dcterms:modified xsi:type="dcterms:W3CDTF">2024-03-23T17:48:17Z</dcterms:modified>
</cp:coreProperties>
</file>