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97" r:id="rId6"/>
    <p:sldId id="264" r:id="rId7"/>
    <p:sldId id="298" r:id="rId8"/>
    <p:sldId id="265" r:id="rId9"/>
    <p:sldId id="266" r:id="rId10"/>
    <p:sldId id="267" r:id="rId11"/>
    <p:sldId id="299" r:id="rId12"/>
    <p:sldId id="270" r:id="rId13"/>
    <p:sldId id="27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Josefin Sans" pitchFamily="2" charset="0"/>
      <p:regular r:id="rId20"/>
      <p:bold r:id="rId21"/>
      <p:italic r:id="rId22"/>
      <p:boldItalic r:id="rId23"/>
    </p:embeddedFont>
    <p:embeddedFont>
      <p:font typeface="Jost" panose="020B0604020202020204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Medium" panose="000006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B9743-9C44-421C-980F-7FBF41E46476}">
  <a:tblStyle styleId="{0BBB9743-9C44-421C-980F-7FBF41E46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CAF5A5-D00D-4C8B-BD83-AA578C56C8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rum\Downloads\NPS1931&amp;96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%NPS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'TBL_Por Ano'!$I$54</c:f>
              <c:strCache>
                <c:ptCount val="1"/>
                <c:pt idx="0">
                  <c:v>%NPS 1931</c:v>
                </c:pt>
              </c:strCache>
            </c:strRef>
          </c:tx>
          <c:spPr>
            <a:ln w="285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FF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'TBL_Por Ano'!$H$46:$H$49</c:f>
              <c:numCache>
                <c:formatCode>0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'TBL_Por Ano'!$I$55:$I$58</c:f>
              <c:numCache>
                <c:formatCode>0%</c:formatCode>
                <c:ptCount val="4"/>
                <c:pt idx="0">
                  <c:v>0.30693069306930693</c:v>
                </c:pt>
                <c:pt idx="1">
                  <c:v>0.40465116279069763</c:v>
                </c:pt>
                <c:pt idx="2">
                  <c:v>0.27196652719665271</c:v>
                </c:pt>
                <c:pt idx="3">
                  <c:v>0.323943661971831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46-4C97-955A-A708E50C482C}"/>
            </c:ext>
          </c:extLst>
        </c:ser>
        <c:ser>
          <c:idx val="1"/>
          <c:order val="1"/>
          <c:tx>
            <c:strRef>
              <c:f>'TBL_Por Ano'!$I$45</c:f>
              <c:strCache>
                <c:ptCount val="1"/>
                <c:pt idx="0">
                  <c:v>%NPS 965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'TBL_Por Ano'!$H$46:$H$49</c:f>
              <c:numCache>
                <c:formatCode>0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'TBL_Por Ano'!$I$46:$I$49</c:f>
              <c:numCache>
                <c:formatCode>0%</c:formatCode>
                <c:ptCount val="4"/>
                <c:pt idx="0">
                  <c:v>-0.348314606741573</c:v>
                </c:pt>
                <c:pt idx="1">
                  <c:v>-0.32978723404255317</c:v>
                </c:pt>
                <c:pt idx="2">
                  <c:v>-0.26086956521739135</c:v>
                </c:pt>
                <c:pt idx="3">
                  <c:v>-0.39436619718309862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46-4C97-955A-A708E50C4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0028752"/>
        <c:axId val="1292992992"/>
      </c:lineChart>
      <c:catAx>
        <c:axId val="1270028752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2992992"/>
        <c:crosses val="autoZero"/>
        <c:auto val="1"/>
        <c:lblAlgn val="ctr"/>
        <c:lblOffset val="100"/>
        <c:noMultiLvlLbl val="0"/>
      </c:catAx>
      <c:valAx>
        <c:axId val="1292992992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7002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9f57e260a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89f57e260a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152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34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32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5429950" y="1432050"/>
            <a:ext cx="5146200" cy="2282100"/>
          </a:xfrm>
          <a:prstGeom prst="round2SameRect">
            <a:avLst>
              <a:gd name="adj1" fmla="val 14377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8213716" y="4694378"/>
            <a:ext cx="422828" cy="71622"/>
            <a:chOff x="7985116" y="4465778"/>
            <a:chExt cx="422828" cy="71622"/>
          </a:xfrm>
        </p:grpSpPr>
        <p:sp>
          <p:nvSpPr>
            <p:cNvPr id="11" name="Google Shape;11;p2"/>
            <p:cNvSpPr/>
            <p:nvPr/>
          </p:nvSpPr>
          <p:spPr>
            <a:xfrm>
              <a:off x="7985116" y="4465778"/>
              <a:ext cx="192274" cy="99"/>
            </a:xfrm>
            <a:custGeom>
              <a:avLst/>
              <a:gdLst/>
              <a:ahLst/>
              <a:cxnLst/>
              <a:rect l="l" t="t" r="r" b="b"/>
              <a:pathLst>
                <a:path w="1949" h="1" fill="none" extrusionOk="0">
                  <a:moveTo>
                    <a:pt x="1" y="0"/>
                  </a:moveTo>
                  <a:lnTo>
                    <a:pt x="1949" y="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215670" y="4537302"/>
              <a:ext cx="192274" cy="99"/>
            </a:xfrm>
            <a:custGeom>
              <a:avLst/>
              <a:gdLst/>
              <a:ahLst/>
              <a:cxnLst/>
              <a:rect l="l" t="t" r="r" b="b"/>
              <a:pathLst>
                <a:path w="1949" h="1" fill="none" extrusionOk="0">
                  <a:moveTo>
                    <a:pt x="1" y="0"/>
                  </a:moveTo>
                  <a:lnTo>
                    <a:pt x="1949" y="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8659606" y="4421983"/>
            <a:ext cx="157263" cy="157200"/>
            <a:chOff x="2986025" y="2667825"/>
            <a:chExt cx="62500" cy="62475"/>
          </a:xfrm>
        </p:grpSpPr>
        <p:sp>
          <p:nvSpPr>
            <p:cNvPr id="14" name="Google Shape;14;p2"/>
            <p:cNvSpPr/>
            <p:nvPr/>
          </p:nvSpPr>
          <p:spPr>
            <a:xfrm>
              <a:off x="3017250" y="2669525"/>
              <a:ext cx="25" cy="16450"/>
            </a:xfrm>
            <a:custGeom>
              <a:avLst/>
              <a:gdLst/>
              <a:ahLst/>
              <a:cxnLst/>
              <a:rect l="l" t="t" r="r" b="b"/>
              <a:pathLst>
                <a:path w="1" h="658" extrusionOk="0">
                  <a:moveTo>
                    <a:pt x="1" y="0"/>
                  </a:moveTo>
                  <a:lnTo>
                    <a:pt x="1" y="6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15225" y="2667825"/>
              <a:ext cx="3750" cy="20175"/>
            </a:xfrm>
            <a:custGeom>
              <a:avLst/>
              <a:gdLst/>
              <a:ahLst/>
              <a:cxnLst/>
              <a:rect l="l" t="t" r="r" b="b"/>
              <a:pathLst>
                <a:path w="150" h="807" extrusionOk="0">
                  <a:moveTo>
                    <a:pt x="82" y="0"/>
                  </a:moveTo>
                  <a:cubicBezTo>
                    <a:pt x="42" y="0"/>
                    <a:pt x="1" y="27"/>
                    <a:pt x="1" y="68"/>
                  </a:cubicBezTo>
                  <a:lnTo>
                    <a:pt x="1" y="726"/>
                  </a:lnTo>
                  <a:cubicBezTo>
                    <a:pt x="1" y="767"/>
                    <a:pt x="42" y="806"/>
                    <a:pt x="82" y="806"/>
                  </a:cubicBezTo>
                  <a:cubicBezTo>
                    <a:pt x="122" y="806"/>
                    <a:pt x="149" y="767"/>
                    <a:pt x="149" y="726"/>
                  </a:cubicBezTo>
                  <a:lnTo>
                    <a:pt x="149" y="68"/>
                  </a:lnTo>
                  <a:cubicBezTo>
                    <a:pt x="149" y="27"/>
                    <a:pt x="12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17250" y="2711825"/>
              <a:ext cx="25" cy="16475"/>
            </a:xfrm>
            <a:custGeom>
              <a:avLst/>
              <a:gdLst/>
              <a:ahLst/>
              <a:cxnLst/>
              <a:rect l="l" t="t" r="r" b="b"/>
              <a:pathLst>
                <a:path w="1" h="659" extrusionOk="0">
                  <a:moveTo>
                    <a:pt x="1" y="1"/>
                  </a:moveTo>
                  <a:lnTo>
                    <a:pt x="1" y="6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5225" y="2710125"/>
              <a:ext cx="3750" cy="20175"/>
            </a:xfrm>
            <a:custGeom>
              <a:avLst/>
              <a:gdLst/>
              <a:ahLst/>
              <a:cxnLst/>
              <a:rect l="l" t="t" r="r" b="b"/>
              <a:pathLst>
                <a:path w="150" h="807" extrusionOk="0">
                  <a:moveTo>
                    <a:pt x="82" y="1"/>
                  </a:moveTo>
                  <a:cubicBezTo>
                    <a:pt x="42" y="1"/>
                    <a:pt x="1" y="28"/>
                    <a:pt x="1" y="69"/>
                  </a:cubicBezTo>
                  <a:lnTo>
                    <a:pt x="1" y="726"/>
                  </a:lnTo>
                  <a:cubicBezTo>
                    <a:pt x="1" y="780"/>
                    <a:pt x="42" y="807"/>
                    <a:pt x="82" y="807"/>
                  </a:cubicBezTo>
                  <a:cubicBezTo>
                    <a:pt x="122" y="807"/>
                    <a:pt x="149" y="780"/>
                    <a:pt x="149" y="726"/>
                  </a:cubicBezTo>
                  <a:lnTo>
                    <a:pt x="149" y="69"/>
                  </a:lnTo>
                  <a:cubicBezTo>
                    <a:pt x="149" y="28"/>
                    <a:pt x="122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87700" y="2699075"/>
              <a:ext cx="16500" cy="25"/>
            </a:xfrm>
            <a:custGeom>
              <a:avLst/>
              <a:gdLst/>
              <a:ahLst/>
              <a:cxnLst/>
              <a:rect l="l" t="t" r="r" b="b"/>
              <a:pathLst>
                <a:path w="660" h="1" extrusionOk="0">
                  <a:moveTo>
                    <a:pt x="1" y="0"/>
                  </a:move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86025" y="2697050"/>
              <a:ext cx="20175" cy="3700"/>
            </a:xfrm>
            <a:custGeom>
              <a:avLst/>
              <a:gdLst/>
              <a:ahLst/>
              <a:cxnLst/>
              <a:rect l="l" t="t" r="r" b="b"/>
              <a:pathLst>
                <a:path w="807" h="148" extrusionOk="0">
                  <a:moveTo>
                    <a:pt x="68" y="1"/>
                  </a:moveTo>
                  <a:cubicBezTo>
                    <a:pt x="28" y="1"/>
                    <a:pt x="1" y="40"/>
                    <a:pt x="1" y="81"/>
                  </a:cubicBezTo>
                  <a:cubicBezTo>
                    <a:pt x="1" y="121"/>
                    <a:pt x="28" y="148"/>
                    <a:pt x="68" y="148"/>
                  </a:cubicBezTo>
                  <a:lnTo>
                    <a:pt x="726" y="148"/>
                  </a:lnTo>
                  <a:cubicBezTo>
                    <a:pt x="766" y="148"/>
                    <a:pt x="807" y="121"/>
                    <a:pt x="807" y="81"/>
                  </a:cubicBezTo>
                  <a:cubicBezTo>
                    <a:pt x="807" y="40"/>
                    <a:pt x="766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030000" y="2699075"/>
              <a:ext cx="16500" cy="25"/>
            </a:xfrm>
            <a:custGeom>
              <a:avLst/>
              <a:gdLst/>
              <a:ahLst/>
              <a:cxnLst/>
              <a:rect l="l" t="t" r="r" b="b"/>
              <a:pathLst>
                <a:path w="660" h="1" extrusionOk="0">
                  <a:moveTo>
                    <a:pt x="1" y="0"/>
                  </a:move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28350" y="2697050"/>
              <a:ext cx="20175" cy="3700"/>
            </a:xfrm>
            <a:custGeom>
              <a:avLst/>
              <a:gdLst/>
              <a:ahLst/>
              <a:cxnLst/>
              <a:rect l="l" t="t" r="r" b="b"/>
              <a:pathLst>
                <a:path w="807" h="148" extrusionOk="0">
                  <a:moveTo>
                    <a:pt x="67" y="1"/>
                  </a:moveTo>
                  <a:cubicBezTo>
                    <a:pt x="27" y="1"/>
                    <a:pt x="0" y="40"/>
                    <a:pt x="0" y="81"/>
                  </a:cubicBezTo>
                  <a:cubicBezTo>
                    <a:pt x="0" y="121"/>
                    <a:pt x="27" y="148"/>
                    <a:pt x="67" y="148"/>
                  </a:cubicBezTo>
                  <a:lnTo>
                    <a:pt x="726" y="148"/>
                  </a:lnTo>
                  <a:cubicBezTo>
                    <a:pt x="765" y="148"/>
                    <a:pt x="806" y="121"/>
                    <a:pt x="806" y="81"/>
                  </a:cubicBezTo>
                  <a:cubicBezTo>
                    <a:pt x="806" y="40"/>
                    <a:pt x="76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6325" y="27081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470" y="47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24325" y="2706275"/>
              <a:ext cx="15775" cy="15300"/>
            </a:xfrm>
            <a:custGeom>
              <a:avLst/>
              <a:gdLst/>
              <a:ahLst/>
              <a:cxnLst/>
              <a:rect l="l" t="t" r="r" b="b"/>
              <a:pathLst>
                <a:path w="631" h="612" extrusionOk="0">
                  <a:moveTo>
                    <a:pt x="81" y="0"/>
                  </a:moveTo>
                  <a:cubicBezTo>
                    <a:pt x="61" y="0"/>
                    <a:pt x="40" y="7"/>
                    <a:pt x="27" y="21"/>
                  </a:cubicBezTo>
                  <a:cubicBezTo>
                    <a:pt x="0" y="47"/>
                    <a:pt x="0" y="101"/>
                    <a:pt x="27" y="128"/>
                  </a:cubicBezTo>
                  <a:lnTo>
                    <a:pt x="497" y="599"/>
                  </a:lnTo>
                  <a:cubicBezTo>
                    <a:pt x="510" y="611"/>
                    <a:pt x="523" y="611"/>
                    <a:pt x="550" y="611"/>
                  </a:cubicBezTo>
                  <a:cubicBezTo>
                    <a:pt x="564" y="611"/>
                    <a:pt x="591" y="611"/>
                    <a:pt x="604" y="599"/>
                  </a:cubicBezTo>
                  <a:cubicBezTo>
                    <a:pt x="631" y="572"/>
                    <a:pt x="631" y="518"/>
                    <a:pt x="604" y="491"/>
                  </a:cubicBezTo>
                  <a:lnTo>
                    <a:pt x="134" y="21"/>
                  </a:lnTo>
                  <a:cubicBezTo>
                    <a:pt x="121" y="7"/>
                    <a:pt x="101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96425" y="2678250"/>
              <a:ext cx="11800" cy="11750"/>
            </a:xfrm>
            <a:custGeom>
              <a:avLst/>
              <a:gdLst/>
              <a:ahLst/>
              <a:cxnLst/>
              <a:rect l="l" t="t" r="r" b="b"/>
              <a:pathLst>
                <a:path w="472" h="470" extrusionOk="0">
                  <a:moveTo>
                    <a:pt x="471" y="47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994425" y="2676400"/>
              <a:ext cx="15800" cy="15300"/>
            </a:xfrm>
            <a:custGeom>
              <a:avLst/>
              <a:gdLst/>
              <a:ahLst/>
              <a:cxnLst/>
              <a:rect l="l" t="t" r="r" b="b"/>
              <a:pathLst>
                <a:path w="632" h="612" extrusionOk="0">
                  <a:moveTo>
                    <a:pt x="81" y="1"/>
                  </a:moveTo>
                  <a:cubicBezTo>
                    <a:pt x="61" y="1"/>
                    <a:pt x="40" y="7"/>
                    <a:pt x="27" y="21"/>
                  </a:cubicBezTo>
                  <a:cubicBezTo>
                    <a:pt x="0" y="48"/>
                    <a:pt x="0" y="101"/>
                    <a:pt x="27" y="128"/>
                  </a:cubicBezTo>
                  <a:lnTo>
                    <a:pt x="498" y="598"/>
                  </a:lnTo>
                  <a:cubicBezTo>
                    <a:pt x="511" y="612"/>
                    <a:pt x="525" y="612"/>
                    <a:pt x="551" y="612"/>
                  </a:cubicBezTo>
                  <a:cubicBezTo>
                    <a:pt x="564" y="612"/>
                    <a:pt x="578" y="612"/>
                    <a:pt x="605" y="598"/>
                  </a:cubicBezTo>
                  <a:cubicBezTo>
                    <a:pt x="632" y="558"/>
                    <a:pt x="632" y="517"/>
                    <a:pt x="605" y="490"/>
                  </a:cubicBezTo>
                  <a:lnTo>
                    <a:pt x="134" y="21"/>
                  </a:lnTo>
                  <a:cubicBezTo>
                    <a:pt x="121" y="7"/>
                    <a:pt x="101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26325" y="2678250"/>
              <a:ext cx="11775" cy="11750"/>
            </a:xfrm>
            <a:custGeom>
              <a:avLst/>
              <a:gdLst/>
              <a:ahLst/>
              <a:cxnLst/>
              <a:rect l="l" t="t" r="r" b="b"/>
              <a:pathLst>
                <a:path w="471" h="470" extrusionOk="0">
                  <a:moveTo>
                    <a:pt x="470" y="0"/>
                  </a:moveTo>
                  <a:lnTo>
                    <a:pt x="1" y="4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24325" y="2676400"/>
              <a:ext cx="15775" cy="15300"/>
            </a:xfrm>
            <a:custGeom>
              <a:avLst/>
              <a:gdLst/>
              <a:ahLst/>
              <a:cxnLst/>
              <a:rect l="l" t="t" r="r" b="b"/>
              <a:pathLst>
                <a:path w="631" h="612" extrusionOk="0">
                  <a:moveTo>
                    <a:pt x="550" y="1"/>
                  </a:moveTo>
                  <a:cubicBezTo>
                    <a:pt x="530" y="1"/>
                    <a:pt x="510" y="7"/>
                    <a:pt x="497" y="21"/>
                  </a:cubicBezTo>
                  <a:lnTo>
                    <a:pt x="27" y="490"/>
                  </a:lnTo>
                  <a:cubicBezTo>
                    <a:pt x="0" y="517"/>
                    <a:pt x="0" y="558"/>
                    <a:pt x="27" y="598"/>
                  </a:cubicBezTo>
                  <a:cubicBezTo>
                    <a:pt x="40" y="612"/>
                    <a:pt x="67" y="612"/>
                    <a:pt x="81" y="612"/>
                  </a:cubicBezTo>
                  <a:cubicBezTo>
                    <a:pt x="94" y="612"/>
                    <a:pt x="120" y="612"/>
                    <a:pt x="134" y="598"/>
                  </a:cubicBezTo>
                  <a:lnTo>
                    <a:pt x="604" y="128"/>
                  </a:lnTo>
                  <a:cubicBezTo>
                    <a:pt x="631" y="101"/>
                    <a:pt x="631" y="48"/>
                    <a:pt x="604" y="21"/>
                  </a:cubicBezTo>
                  <a:cubicBezTo>
                    <a:pt x="591" y="7"/>
                    <a:pt x="570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96425" y="2708125"/>
              <a:ext cx="11800" cy="11775"/>
            </a:xfrm>
            <a:custGeom>
              <a:avLst/>
              <a:gdLst/>
              <a:ahLst/>
              <a:cxnLst/>
              <a:rect l="l" t="t" r="r" b="b"/>
              <a:pathLst>
                <a:path w="472" h="471" extrusionOk="0">
                  <a:moveTo>
                    <a:pt x="471" y="0"/>
                  </a:moveTo>
                  <a:lnTo>
                    <a:pt x="1" y="4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94425" y="2706275"/>
              <a:ext cx="15800" cy="15300"/>
            </a:xfrm>
            <a:custGeom>
              <a:avLst/>
              <a:gdLst/>
              <a:ahLst/>
              <a:cxnLst/>
              <a:rect l="l" t="t" r="r" b="b"/>
              <a:pathLst>
                <a:path w="632" h="612" extrusionOk="0">
                  <a:moveTo>
                    <a:pt x="546" y="0"/>
                  </a:moveTo>
                  <a:cubicBezTo>
                    <a:pt x="528" y="0"/>
                    <a:pt x="511" y="7"/>
                    <a:pt x="498" y="21"/>
                  </a:cubicBezTo>
                  <a:lnTo>
                    <a:pt x="27" y="491"/>
                  </a:lnTo>
                  <a:cubicBezTo>
                    <a:pt x="0" y="518"/>
                    <a:pt x="0" y="572"/>
                    <a:pt x="27" y="599"/>
                  </a:cubicBezTo>
                  <a:cubicBezTo>
                    <a:pt x="41" y="611"/>
                    <a:pt x="54" y="611"/>
                    <a:pt x="81" y="611"/>
                  </a:cubicBezTo>
                  <a:cubicBezTo>
                    <a:pt x="95" y="611"/>
                    <a:pt x="122" y="611"/>
                    <a:pt x="134" y="599"/>
                  </a:cubicBezTo>
                  <a:lnTo>
                    <a:pt x="605" y="128"/>
                  </a:lnTo>
                  <a:cubicBezTo>
                    <a:pt x="632" y="101"/>
                    <a:pt x="632" y="47"/>
                    <a:pt x="605" y="21"/>
                  </a:cubicBezTo>
                  <a:cubicBezTo>
                    <a:pt x="585" y="7"/>
                    <a:pt x="565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13225" y="1606063"/>
            <a:ext cx="4472100" cy="14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713225" y="3061650"/>
            <a:ext cx="4472100" cy="41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 rot="-5400000">
            <a:off x="5405250" y="1406100"/>
            <a:ext cx="5146200" cy="2331300"/>
          </a:xfrm>
          <a:prstGeom prst="round2SameRect">
            <a:avLst>
              <a:gd name="adj1" fmla="val 14434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8247217" y="4683779"/>
            <a:ext cx="711466" cy="703741"/>
            <a:chOff x="7808336" y="4432236"/>
            <a:chExt cx="824219" cy="815270"/>
          </a:xfrm>
        </p:grpSpPr>
        <p:sp>
          <p:nvSpPr>
            <p:cNvPr id="163" name="Google Shape;163;p14"/>
            <p:cNvSpPr/>
            <p:nvPr/>
          </p:nvSpPr>
          <p:spPr>
            <a:xfrm flipH="1">
              <a:off x="7808336" y="4432236"/>
              <a:ext cx="824219" cy="815270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 flipH="1">
              <a:off x="8096131" y="4712068"/>
              <a:ext cx="225382" cy="225307"/>
            </a:xfrm>
            <a:custGeom>
              <a:avLst/>
              <a:gdLst/>
              <a:ahLst/>
              <a:cxnLst/>
              <a:rect l="l" t="t" r="r" b="b"/>
              <a:pathLst>
                <a:path w="2997" h="2996" extrusionOk="0">
                  <a:moveTo>
                    <a:pt x="1492" y="1"/>
                  </a:moveTo>
                  <a:cubicBezTo>
                    <a:pt x="672" y="1"/>
                    <a:pt x="1" y="672"/>
                    <a:pt x="1" y="1491"/>
                  </a:cubicBezTo>
                  <a:cubicBezTo>
                    <a:pt x="1" y="2324"/>
                    <a:pt x="672" y="2995"/>
                    <a:pt x="1492" y="2995"/>
                  </a:cubicBezTo>
                  <a:cubicBezTo>
                    <a:pt x="2325" y="2995"/>
                    <a:pt x="2997" y="2324"/>
                    <a:pt x="2997" y="1491"/>
                  </a:cubicBezTo>
                  <a:cubicBezTo>
                    <a:pt x="2997" y="672"/>
                    <a:pt x="2325" y="1"/>
                    <a:pt x="14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4"/>
          <p:cNvSpPr txBox="1">
            <a:spLocks noGrp="1"/>
          </p:cNvSpPr>
          <p:nvPr>
            <p:ph type="title"/>
          </p:nvPr>
        </p:nvSpPr>
        <p:spPr>
          <a:xfrm>
            <a:off x="764946" y="3100275"/>
            <a:ext cx="3982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1"/>
          </p:nvPr>
        </p:nvSpPr>
        <p:spPr>
          <a:xfrm>
            <a:off x="764925" y="1511300"/>
            <a:ext cx="3982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/>
          <p:nvPr/>
        </p:nvSpPr>
        <p:spPr>
          <a:xfrm rot="5400000">
            <a:off x="-2270250" y="2270250"/>
            <a:ext cx="5146200" cy="605700"/>
          </a:xfrm>
          <a:prstGeom prst="round2SameRect">
            <a:avLst>
              <a:gd name="adj1" fmla="val 3538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48999" y="322540"/>
            <a:ext cx="601755" cy="786342"/>
            <a:chOff x="48999" y="322540"/>
            <a:chExt cx="601755" cy="786342"/>
          </a:xfrm>
        </p:grpSpPr>
        <p:sp>
          <p:nvSpPr>
            <p:cNvPr id="192" name="Google Shape;192;p16"/>
            <p:cNvSpPr/>
            <p:nvPr/>
          </p:nvSpPr>
          <p:spPr>
            <a:xfrm rot="-3132976">
              <a:off x="134096" y="410425"/>
              <a:ext cx="431561" cy="426870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 rot="832475">
              <a:off x="89679" y="966800"/>
              <a:ext cx="128544" cy="128544"/>
            </a:xfrm>
            <a:custGeom>
              <a:avLst/>
              <a:gdLst/>
              <a:ahLst/>
              <a:cxnLst/>
              <a:rect l="l" t="t" r="r" b="b"/>
              <a:pathLst>
                <a:path w="2782" h="2782" extrusionOk="0">
                  <a:moveTo>
                    <a:pt x="1048" y="1"/>
                  </a:moveTo>
                  <a:lnTo>
                    <a:pt x="780" y="1022"/>
                  </a:lnTo>
                  <a:lnTo>
                    <a:pt x="1" y="1720"/>
                  </a:lnTo>
                  <a:lnTo>
                    <a:pt x="1021" y="2003"/>
                  </a:lnTo>
                  <a:lnTo>
                    <a:pt x="1734" y="2782"/>
                  </a:lnTo>
                  <a:lnTo>
                    <a:pt x="2002" y="1761"/>
                  </a:lnTo>
                  <a:lnTo>
                    <a:pt x="2781" y="1049"/>
                  </a:lnTo>
                  <a:lnTo>
                    <a:pt x="1761" y="780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6"/>
          <p:cNvSpPr/>
          <p:nvPr/>
        </p:nvSpPr>
        <p:spPr>
          <a:xfrm rot="-4907507">
            <a:off x="402321" y="75037"/>
            <a:ext cx="466753" cy="462192"/>
          </a:xfrm>
          <a:custGeom>
            <a:avLst/>
            <a:gdLst/>
            <a:ahLst/>
            <a:cxnLst/>
            <a:rect l="l" t="t" r="r" b="b"/>
            <a:pathLst>
              <a:path w="4205" h="4164" fill="none" extrusionOk="0">
                <a:moveTo>
                  <a:pt x="4138" y="1370"/>
                </a:moveTo>
                <a:lnTo>
                  <a:pt x="3721" y="1370"/>
                </a:lnTo>
                <a:cubicBezTo>
                  <a:pt x="3694" y="1303"/>
                  <a:pt x="3667" y="1236"/>
                  <a:pt x="3627" y="1169"/>
                </a:cubicBezTo>
                <a:lnTo>
                  <a:pt x="3869" y="874"/>
                </a:lnTo>
                <a:cubicBezTo>
                  <a:pt x="3896" y="847"/>
                  <a:pt x="3896" y="806"/>
                  <a:pt x="3869" y="779"/>
                </a:cubicBezTo>
                <a:lnTo>
                  <a:pt x="3210" y="242"/>
                </a:lnTo>
                <a:cubicBezTo>
                  <a:pt x="3183" y="229"/>
                  <a:pt x="3144" y="229"/>
                  <a:pt x="3130" y="256"/>
                </a:cubicBezTo>
                <a:lnTo>
                  <a:pt x="2902" y="510"/>
                </a:lnTo>
                <a:cubicBezTo>
                  <a:pt x="2821" y="471"/>
                  <a:pt x="2727" y="444"/>
                  <a:pt x="2633" y="417"/>
                </a:cubicBezTo>
                <a:lnTo>
                  <a:pt x="2633" y="417"/>
                </a:lnTo>
                <a:lnTo>
                  <a:pt x="2633" y="68"/>
                </a:lnTo>
                <a:cubicBezTo>
                  <a:pt x="2633" y="27"/>
                  <a:pt x="2606" y="0"/>
                  <a:pt x="2566" y="0"/>
                </a:cubicBezTo>
                <a:lnTo>
                  <a:pt x="1720" y="0"/>
                </a:lnTo>
                <a:cubicBezTo>
                  <a:pt x="1679" y="0"/>
                  <a:pt x="1652" y="27"/>
                  <a:pt x="1652" y="68"/>
                </a:cubicBezTo>
                <a:lnTo>
                  <a:pt x="1652" y="430"/>
                </a:lnTo>
                <a:cubicBezTo>
                  <a:pt x="1559" y="457"/>
                  <a:pt x="1464" y="498"/>
                  <a:pt x="1384" y="537"/>
                </a:cubicBezTo>
                <a:lnTo>
                  <a:pt x="1142" y="256"/>
                </a:lnTo>
                <a:cubicBezTo>
                  <a:pt x="1115" y="229"/>
                  <a:pt x="1075" y="229"/>
                  <a:pt x="1048" y="242"/>
                </a:cubicBezTo>
                <a:lnTo>
                  <a:pt x="404" y="779"/>
                </a:lnTo>
                <a:cubicBezTo>
                  <a:pt x="377" y="806"/>
                  <a:pt x="377" y="847"/>
                  <a:pt x="390" y="874"/>
                </a:cubicBezTo>
                <a:lnTo>
                  <a:pt x="685" y="1223"/>
                </a:lnTo>
                <a:lnTo>
                  <a:pt x="685" y="1223"/>
                </a:lnTo>
                <a:cubicBezTo>
                  <a:pt x="658" y="1277"/>
                  <a:pt x="646" y="1316"/>
                  <a:pt x="619" y="1370"/>
                </a:cubicBezTo>
                <a:lnTo>
                  <a:pt x="55" y="1370"/>
                </a:lnTo>
                <a:cubicBezTo>
                  <a:pt x="28" y="1370"/>
                  <a:pt x="1" y="1397"/>
                  <a:pt x="1" y="1438"/>
                </a:cubicBezTo>
                <a:lnTo>
                  <a:pt x="1" y="2283"/>
                </a:lnTo>
                <a:cubicBezTo>
                  <a:pt x="1" y="2310"/>
                  <a:pt x="28" y="2337"/>
                  <a:pt x="55" y="2337"/>
                </a:cubicBezTo>
                <a:lnTo>
                  <a:pt x="511" y="2337"/>
                </a:lnTo>
                <a:cubicBezTo>
                  <a:pt x="538" y="2498"/>
                  <a:pt x="592" y="2659"/>
                  <a:pt x="658" y="2794"/>
                </a:cubicBezTo>
                <a:lnTo>
                  <a:pt x="658" y="2794"/>
                </a:lnTo>
                <a:lnTo>
                  <a:pt x="323" y="3211"/>
                </a:lnTo>
                <a:cubicBezTo>
                  <a:pt x="296" y="3237"/>
                  <a:pt x="309" y="3277"/>
                  <a:pt x="336" y="3291"/>
                </a:cubicBezTo>
                <a:lnTo>
                  <a:pt x="981" y="3841"/>
                </a:lnTo>
                <a:cubicBezTo>
                  <a:pt x="1008" y="3855"/>
                  <a:pt x="1048" y="3855"/>
                  <a:pt x="1075" y="3828"/>
                </a:cubicBezTo>
                <a:lnTo>
                  <a:pt x="1330" y="3506"/>
                </a:lnTo>
                <a:cubicBezTo>
                  <a:pt x="1437" y="3573"/>
                  <a:pt x="1545" y="3614"/>
                  <a:pt x="1652" y="3653"/>
                </a:cubicBezTo>
                <a:lnTo>
                  <a:pt x="1652" y="4097"/>
                </a:lnTo>
                <a:cubicBezTo>
                  <a:pt x="1652" y="4137"/>
                  <a:pt x="1679" y="4164"/>
                  <a:pt x="1720" y="4164"/>
                </a:cubicBezTo>
                <a:lnTo>
                  <a:pt x="2566" y="4164"/>
                </a:lnTo>
                <a:cubicBezTo>
                  <a:pt x="2606" y="4164"/>
                  <a:pt x="2633" y="4137"/>
                  <a:pt x="2633" y="4097"/>
                </a:cubicBezTo>
                <a:lnTo>
                  <a:pt x="2633" y="3667"/>
                </a:lnTo>
                <a:lnTo>
                  <a:pt x="2633" y="3667"/>
                </a:lnTo>
                <a:cubicBezTo>
                  <a:pt x="2754" y="3626"/>
                  <a:pt x="2875" y="3587"/>
                  <a:pt x="2983" y="3519"/>
                </a:cubicBezTo>
                <a:lnTo>
                  <a:pt x="2983" y="3519"/>
                </a:lnTo>
                <a:lnTo>
                  <a:pt x="3224" y="3828"/>
                </a:lnTo>
                <a:cubicBezTo>
                  <a:pt x="3251" y="3855"/>
                  <a:pt x="3291" y="3855"/>
                  <a:pt x="3318" y="3841"/>
                </a:cubicBezTo>
                <a:lnTo>
                  <a:pt x="3976" y="3291"/>
                </a:lnTo>
                <a:cubicBezTo>
                  <a:pt x="4003" y="3277"/>
                  <a:pt x="4003" y="3237"/>
                  <a:pt x="3976" y="3211"/>
                </a:cubicBezTo>
                <a:lnTo>
                  <a:pt x="3667" y="2835"/>
                </a:lnTo>
                <a:lnTo>
                  <a:pt x="3667" y="2835"/>
                </a:lnTo>
                <a:cubicBezTo>
                  <a:pt x="3748" y="2686"/>
                  <a:pt x="3801" y="2512"/>
                  <a:pt x="3842" y="2337"/>
                </a:cubicBezTo>
                <a:lnTo>
                  <a:pt x="4138" y="2337"/>
                </a:lnTo>
                <a:cubicBezTo>
                  <a:pt x="4177" y="2337"/>
                  <a:pt x="4204" y="2310"/>
                  <a:pt x="4204" y="2283"/>
                </a:cubicBezTo>
                <a:lnTo>
                  <a:pt x="4204" y="1438"/>
                </a:lnTo>
                <a:cubicBezTo>
                  <a:pt x="4204" y="1397"/>
                  <a:pt x="4177" y="1370"/>
                  <a:pt x="4138" y="1370"/>
                </a:cubicBezTo>
                <a:close/>
                <a:moveTo>
                  <a:pt x="2177" y="3076"/>
                </a:moveTo>
                <a:cubicBezTo>
                  <a:pt x="1599" y="3076"/>
                  <a:pt x="1129" y="2620"/>
                  <a:pt x="1129" y="2042"/>
                </a:cubicBezTo>
                <a:cubicBezTo>
                  <a:pt x="1129" y="1465"/>
                  <a:pt x="1599" y="994"/>
                  <a:pt x="2177" y="994"/>
                </a:cubicBezTo>
                <a:cubicBezTo>
                  <a:pt x="2754" y="994"/>
                  <a:pt x="3210" y="1465"/>
                  <a:pt x="3210" y="2042"/>
                </a:cubicBezTo>
                <a:cubicBezTo>
                  <a:pt x="3210" y="2620"/>
                  <a:pt x="2754" y="3076"/>
                  <a:pt x="2177" y="3076"/>
                </a:cubicBezTo>
                <a:close/>
              </a:path>
            </a:pathLst>
          </a:custGeom>
          <a:noFill/>
          <a:ln w="23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239075" y="1710172"/>
            <a:ext cx="1945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subTitle" idx="2"/>
          </p:nvPr>
        </p:nvSpPr>
        <p:spPr>
          <a:xfrm>
            <a:off x="3659201" y="1710172"/>
            <a:ext cx="1945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3"/>
          </p:nvPr>
        </p:nvSpPr>
        <p:spPr>
          <a:xfrm>
            <a:off x="1239075" y="3440454"/>
            <a:ext cx="1945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4"/>
          </p:nvPr>
        </p:nvSpPr>
        <p:spPr>
          <a:xfrm>
            <a:off x="3659201" y="3440454"/>
            <a:ext cx="1945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5"/>
          </p:nvPr>
        </p:nvSpPr>
        <p:spPr>
          <a:xfrm>
            <a:off x="6079327" y="1710172"/>
            <a:ext cx="1945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6"/>
          </p:nvPr>
        </p:nvSpPr>
        <p:spPr>
          <a:xfrm>
            <a:off x="6079327" y="3440454"/>
            <a:ext cx="19458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7"/>
          </p:nvPr>
        </p:nvSpPr>
        <p:spPr>
          <a:xfrm>
            <a:off x="1239075" y="1336275"/>
            <a:ext cx="1944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8"/>
          </p:nvPr>
        </p:nvSpPr>
        <p:spPr>
          <a:xfrm>
            <a:off x="3659201" y="1336275"/>
            <a:ext cx="1944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9"/>
          </p:nvPr>
        </p:nvSpPr>
        <p:spPr>
          <a:xfrm>
            <a:off x="6081091" y="1336275"/>
            <a:ext cx="1944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13"/>
          </p:nvPr>
        </p:nvSpPr>
        <p:spPr>
          <a:xfrm>
            <a:off x="1239075" y="3063356"/>
            <a:ext cx="1944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4"/>
          </p:nvPr>
        </p:nvSpPr>
        <p:spPr>
          <a:xfrm>
            <a:off x="3659201" y="3063356"/>
            <a:ext cx="1944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5"/>
          </p:nvPr>
        </p:nvSpPr>
        <p:spPr>
          <a:xfrm>
            <a:off x="6081091" y="3063356"/>
            <a:ext cx="1944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6" name="Google Shape;296;p21"/>
          <p:cNvSpPr/>
          <p:nvPr/>
        </p:nvSpPr>
        <p:spPr>
          <a:xfrm rot="5400000">
            <a:off x="-2212650" y="2212650"/>
            <a:ext cx="5146200" cy="720900"/>
          </a:xfrm>
          <a:prstGeom prst="round2SameRect">
            <a:avLst>
              <a:gd name="adj1" fmla="val 3538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297" name="Google Shape;297;p21"/>
          <p:cNvGrpSpPr/>
          <p:nvPr/>
        </p:nvGrpSpPr>
        <p:grpSpPr>
          <a:xfrm>
            <a:off x="100325" y="3603033"/>
            <a:ext cx="470944" cy="791746"/>
            <a:chOff x="100325" y="3603033"/>
            <a:chExt cx="470944" cy="791746"/>
          </a:xfrm>
        </p:grpSpPr>
        <p:grpSp>
          <p:nvGrpSpPr>
            <p:cNvPr id="298" name="Google Shape;298;p21"/>
            <p:cNvGrpSpPr/>
            <p:nvPr/>
          </p:nvGrpSpPr>
          <p:grpSpPr>
            <a:xfrm>
              <a:off x="414006" y="3603033"/>
              <a:ext cx="157263" cy="157200"/>
              <a:chOff x="2986025" y="2667825"/>
              <a:chExt cx="62500" cy="62475"/>
            </a:xfrm>
          </p:grpSpPr>
          <p:sp>
            <p:nvSpPr>
              <p:cNvPr id="299" name="Google Shape;299;p21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1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1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1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21"/>
            <p:cNvGrpSpPr/>
            <p:nvPr/>
          </p:nvGrpSpPr>
          <p:grpSpPr>
            <a:xfrm>
              <a:off x="100325" y="3760226"/>
              <a:ext cx="470944" cy="634553"/>
              <a:chOff x="100325" y="3760226"/>
              <a:chExt cx="470944" cy="634553"/>
            </a:xfrm>
          </p:grpSpPr>
          <p:grpSp>
            <p:nvGrpSpPr>
              <p:cNvPr id="316" name="Google Shape;316;p21"/>
              <p:cNvGrpSpPr/>
              <p:nvPr/>
            </p:nvGrpSpPr>
            <p:grpSpPr>
              <a:xfrm>
                <a:off x="100325" y="3920499"/>
                <a:ext cx="470944" cy="474279"/>
                <a:chOff x="140600" y="2022074"/>
                <a:chExt cx="470944" cy="474279"/>
              </a:xfrm>
            </p:grpSpPr>
            <p:sp>
              <p:nvSpPr>
                <p:cNvPr id="317" name="Google Shape;317;p21"/>
                <p:cNvSpPr/>
                <p:nvPr/>
              </p:nvSpPr>
              <p:spPr>
                <a:xfrm>
                  <a:off x="149248" y="2480453"/>
                  <a:ext cx="459900" cy="159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21"/>
                <p:cNvSpPr/>
                <p:nvPr/>
              </p:nvSpPr>
              <p:spPr>
                <a:xfrm>
                  <a:off x="149248" y="2316128"/>
                  <a:ext cx="51900" cy="143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21"/>
                <p:cNvSpPr/>
                <p:nvPr/>
              </p:nvSpPr>
              <p:spPr>
                <a:xfrm>
                  <a:off x="230228" y="2273671"/>
                  <a:ext cx="52800" cy="1863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21"/>
                <p:cNvSpPr/>
                <p:nvPr/>
              </p:nvSpPr>
              <p:spPr>
                <a:xfrm>
                  <a:off x="311994" y="2235932"/>
                  <a:ext cx="52800" cy="224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21"/>
                <p:cNvSpPr/>
                <p:nvPr/>
              </p:nvSpPr>
              <p:spPr>
                <a:xfrm>
                  <a:off x="392974" y="2193475"/>
                  <a:ext cx="53400" cy="2664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1"/>
                <p:cNvSpPr/>
                <p:nvPr/>
              </p:nvSpPr>
              <p:spPr>
                <a:xfrm>
                  <a:off x="474740" y="2151804"/>
                  <a:ext cx="52800" cy="30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21"/>
                <p:cNvSpPr/>
                <p:nvPr/>
              </p:nvSpPr>
              <p:spPr>
                <a:xfrm>
                  <a:off x="556506" y="2111706"/>
                  <a:ext cx="52800" cy="3483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21"/>
                <p:cNvSpPr/>
                <p:nvPr/>
              </p:nvSpPr>
              <p:spPr>
                <a:xfrm>
                  <a:off x="140600" y="2022074"/>
                  <a:ext cx="470944" cy="26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0" h="1002" extrusionOk="0">
                      <a:moveTo>
                        <a:pt x="1790" y="1"/>
                      </a:moveTo>
                      <a:cubicBezTo>
                        <a:pt x="1722" y="7"/>
                        <a:pt x="1654" y="13"/>
                        <a:pt x="1586" y="19"/>
                      </a:cubicBezTo>
                      <a:cubicBezTo>
                        <a:pt x="1576" y="20"/>
                        <a:pt x="1566" y="20"/>
                        <a:pt x="1556" y="21"/>
                      </a:cubicBezTo>
                      <a:cubicBezTo>
                        <a:pt x="1543" y="22"/>
                        <a:pt x="1539" y="38"/>
                        <a:pt x="1545" y="46"/>
                      </a:cubicBezTo>
                      <a:cubicBezTo>
                        <a:pt x="1583" y="115"/>
                        <a:pt x="1583" y="115"/>
                        <a:pt x="1583" y="115"/>
                      </a:cubicBezTo>
                      <a:cubicBezTo>
                        <a:pt x="1578" y="117"/>
                        <a:pt x="1573" y="120"/>
                        <a:pt x="1569" y="122"/>
                      </a:cubicBezTo>
                      <a:cubicBezTo>
                        <a:pt x="1432" y="196"/>
                        <a:pt x="1295" y="270"/>
                        <a:pt x="1158" y="344"/>
                      </a:cubicBezTo>
                      <a:cubicBezTo>
                        <a:pt x="993" y="433"/>
                        <a:pt x="827" y="522"/>
                        <a:pt x="662" y="611"/>
                      </a:cubicBezTo>
                      <a:cubicBezTo>
                        <a:pt x="520" y="688"/>
                        <a:pt x="377" y="765"/>
                        <a:pt x="234" y="842"/>
                      </a:cubicBezTo>
                      <a:cubicBezTo>
                        <a:pt x="165" y="879"/>
                        <a:pt x="92" y="914"/>
                        <a:pt x="25" y="954"/>
                      </a:cubicBezTo>
                      <a:cubicBezTo>
                        <a:pt x="24" y="955"/>
                        <a:pt x="23" y="955"/>
                        <a:pt x="22" y="956"/>
                      </a:cubicBezTo>
                      <a:cubicBezTo>
                        <a:pt x="0" y="968"/>
                        <a:pt x="20" y="1002"/>
                        <a:pt x="42" y="990"/>
                      </a:cubicBezTo>
                      <a:cubicBezTo>
                        <a:pt x="99" y="959"/>
                        <a:pt x="156" y="928"/>
                        <a:pt x="213" y="897"/>
                      </a:cubicBezTo>
                      <a:cubicBezTo>
                        <a:pt x="350" y="824"/>
                        <a:pt x="487" y="750"/>
                        <a:pt x="624" y="676"/>
                      </a:cubicBezTo>
                      <a:cubicBezTo>
                        <a:pt x="789" y="587"/>
                        <a:pt x="954" y="498"/>
                        <a:pt x="1119" y="409"/>
                      </a:cubicBezTo>
                      <a:cubicBezTo>
                        <a:pt x="1262" y="332"/>
                        <a:pt x="1405" y="255"/>
                        <a:pt x="1548" y="178"/>
                      </a:cubicBezTo>
                      <a:cubicBezTo>
                        <a:pt x="1566" y="168"/>
                        <a:pt x="1584" y="159"/>
                        <a:pt x="1602" y="149"/>
                      </a:cubicBezTo>
                      <a:cubicBezTo>
                        <a:pt x="1642" y="221"/>
                        <a:pt x="1642" y="221"/>
                        <a:pt x="1642" y="221"/>
                      </a:cubicBezTo>
                      <a:cubicBezTo>
                        <a:pt x="1645" y="231"/>
                        <a:pt x="1662" y="237"/>
                        <a:pt x="1670" y="225"/>
                      </a:cubicBezTo>
                      <a:cubicBezTo>
                        <a:pt x="1709" y="166"/>
                        <a:pt x="1748" y="107"/>
                        <a:pt x="1787" y="48"/>
                      </a:cubicBezTo>
                      <a:cubicBezTo>
                        <a:pt x="1793" y="40"/>
                        <a:pt x="1798" y="32"/>
                        <a:pt x="1804" y="23"/>
                      </a:cubicBezTo>
                      <a:cubicBezTo>
                        <a:pt x="1810" y="14"/>
                        <a:pt x="1801" y="0"/>
                        <a:pt x="17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5" name="Google Shape;325;p21"/>
              <p:cNvSpPr/>
              <p:nvPr/>
            </p:nvSpPr>
            <p:spPr>
              <a:xfrm rot="832475">
                <a:off x="271529" y="3773763"/>
                <a:ext cx="128544" cy="128544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2782" extrusionOk="0">
                    <a:moveTo>
                      <a:pt x="1048" y="1"/>
                    </a:moveTo>
                    <a:lnTo>
                      <a:pt x="780" y="1022"/>
                    </a:lnTo>
                    <a:lnTo>
                      <a:pt x="1" y="1720"/>
                    </a:lnTo>
                    <a:lnTo>
                      <a:pt x="1021" y="2003"/>
                    </a:lnTo>
                    <a:lnTo>
                      <a:pt x="1734" y="2782"/>
                    </a:lnTo>
                    <a:lnTo>
                      <a:pt x="2002" y="1761"/>
                    </a:lnTo>
                    <a:lnTo>
                      <a:pt x="2781" y="1049"/>
                    </a:lnTo>
                    <a:lnTo>
                      <a:pt x="1761" y="780"/>
                    </a:lnTo>
                    <a:lnTo>
                      <a:pt x="10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/>
          <p:nvPr/>
        </p:nvSpPr>
        <p:spPr>
          <a:xfrm rot="5400000">
            <a:off x="569150" y="-569400"/>
            <a:ext cx="5146200" cy="6285000"/>
          </a:xfrm>
          <a:prstGeom prst="round2SameRect">
            <a:avLst>
              <a:gd name="adj1" fmla="val 8467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28" name="Google Shape;328;p22"/>
          <p:cNvSpPr/>
          <p:nvPr/>
        </p:nvSpPr>
        <p:spPr>
          <a:xfrm rot="-5400000">
            <a:off x="6029101" y="4325955"/>
            <a:ext cx="575170" cy="569573"/>
          </a:xfrm>
          <a:custGeom>
            <a:avLst/>
            <a:gdLst/>
            <a:ahLst/>
            <a:cxnLst/>
            <a:rect l="l" t="t" r="r" b="b"/>
            <a:pathLst>
              <a:path w="4205" h="4164" fill="none" extrusionOk="0">
                <a:moveTo>
                  <a:pt x="4138" y="1370"/>
                </a:moveTo>
                <a:lnTo>
                  <a:pt x="3721" y="1370"/>
                </a:lnTo>
                <a:cubicBezTo>
                  <a:pt x="3694" y="1303"/>
                  <a:pt x="3667" y="1236"/>
                  <a:pt x="3627" y="1169"/>
                </a:cubicBezTo>
                <a:lnTo>
                  <a:pt x="3869" y="874"/>
                </a:lnTo>
                <a:cubicBezTo>
                  <a:pt x="3896" y="847"/>
                  <a:pt x="3896" y="806"/>
                  <a:pt x="3869" y="779"/>
                </a:cubicBezTo>
                <a:lnTo>
                  <a:pt x="3210" y="242"/>
                </a:lnTo>
                <a:cubicBezTo>
                  <a:pt x="3183" y="229"/>
                  <a:pt x="3144" y="229"/>
                  <a:pt x="3130" y="256"/>
                </a:cubicBezTo>
                <a:lnTo>
                  <a:pt x="2902" y="510"/>
                </a:lnTo>
                <a:cubicBezTo>
                  <a:pt x="2821" y="471"/>
                  <a:pt x="2727" y="444"/>
                  <a:pt x="2633" y="417"/>
                </a:cubicBezTo>
                <a:lnTo>
                  <a:pt x="2633" y="417"/>
                </a:lnTo>
                <a:lnTo>
                  <a:pt x="2633" y="68"/>
                </a:lnTo>
                <a:cubicBezTo>
                  <a:pt x="2633" y="27"/>
                  <a:pt x="2606" y="0"/>
                  <a:pt x="2566" y="0"/>
                </a:cubicBezTo>
                <a:lnTo>
                  <a:pt x="1720" y="0"/>
                </a:lnTo>
                <a:cubicBezTo>
                  <a:pt x="1679" y="0"/>
                  <a:pt x="1652" y="27"/>
                  <a:pt x="1652" y="68"/>
                </a:cubicBezTo>
                <a:lnTo>
                  <a:pt x="1652" y="430"/>
                </a:lnTo>
                <a:cubicBezTo>
                  <a:pt x="1559" y="457"/>
                  <a:pt x="1464" y="498"/>
                  <a:pt x="1384" y="537"/>
                </a:cubicBezTo>
                <a:lnTo>
                  <a:pt x="1142" y="256"/>
                </a:lnTo>
                <a:cubicBezTo>
                  <a:pt x="1115" y="229"/>
                  <a:pt x="1075" y="229"/>
                  <a:pt x="1048" y="242"/>
                </a:cubicBezTo>
                <a:lnTo>
                  <a:pt x="404" y="779"/>
                </a:lnTo>
                <a:cubicBezTo>
                  <a:pt x="377" y="806"/>
                  <a:pt x="377" y="847"/>
                  <a:pt x="390" y="874"/>
                </a:cubicBezTo>
                <a:lnTo>
                  <a:pt x="685" y="1223"/>
                </a:lnTo>
                <a:lnTo>
                  <a:pt x="685" y="1223"/>
                </a:lnTo>
                <a:cubicBezTo>
                  <a:pt x="658" y="1277"/>
                  <a:pt x="646" y="1316"/>
                  <a:pt x="619" y="1370"/>
                </a:cubicBezTo>
                <a:lnTo>
                  <a:pt x="55" y="1370"/>
                </a:lnTo>
                <a:cubicBezTo>
                  <a:pt x="28" y="1370"/>
                  <a:pt x="1" y="1397"/>
                  <a:pt x="1" y="1438"/>
                </a:cubicBezTo>
                <a:lnTo>
                  <a:pt x="1" y="2283"/>
                </a:lnTo>
                <a:cubicBezTo>
                  <a:pt x="1" y="2310"/>
                  <a:pt x="28" y="2337"/>
                  <a:pt x="55" y="2337"/>
                </a:cubicBezTo>
                <a:lnTo>
                  <a:pt x="511" y="2337"/>
                </a:lnTo>
                <a:cubicBezTo>
                  <a:pt x="538" y="2498"/>
                  <a:pt x="592" y="2659"/>
                  <a:pt x="658" y="2794"/>
                </a:cubicBezTo>
                <a:lnTo>
                  <a:pt x="658" y="2794"/>
                </a:lnTo>
                <a:lnTo>
                  <a:pt x="323" y="3211"/>
                </a:lnTo>
                <a:cubicBezTo>
                  <a:pt x="296" y="3237"/>
                  <a:pt x="309" y="3277"/>
                  <a:pt x="336" y="3291"/>
                </a:cubicBezTo>
                <a:lnTo>
                  <a:pt x="981" y="3841"/>
                </a:lnTo>
                <a:cubicBezTo>
                  <a:pt x="1008" y="3855"/>
                  <a:pt x="1048" y="3855"/>
                  <a:pt x="1075" y="3828"/>
                </a:cubicBezTo>
                <a:lnTo>
                  <a:pt x="1330" y="3506"/>
                </a:lnTo>
                <a:cubicBezTo>
                  <a:pt x="1437" y="3573"/>
                  <a:pt x="1545" y="3614"/>
                  <a:pt x="1652" y="3653"/>
                </a:cubicBezTo>
                <a:lnTo>
                  <a:pt x="1652" y="4097"/>
                </a:lnTo>
                <a:cubicBezTo>
                  <a:pt x="1652" y="4137"/>
                  <a:pt x="1679" y="4164"/>
                  <a:pt x="1720" y="4164"/>
                </a:cubicBezTo>
                <a:lnTo>
                  <a:pt x="2566" y="4164"/>
                </a:lnTo>
                <a:cubicBezTo>
                  <a:pt x="2606" y="4164"/>
                  <a:pt x="2633" y="4137"/>
                  <a:pt x="2633" y="4097"/>
                </a:cubicBezTo>
                <a:lnTo>
                  <a:pt x="2633" y="3667"/>
                </a:lnTo>
                <a:lnTo>
                  <a:pt x="2633" y="3667"/>
                </a:lnTo>
                <a:cubicBezTo>
                  <a:pt x="2754" y="3626"/>
                  <a:pt x="2875" y="3587"/>
                  <a:pt x="2983" y="3519"/>
                </a:cubicBezTo>
                <a:lnTo>
                  <a:pt x="2983" y="3519"/>
                </a:lnTo>
                <a:lnTo>
                  <a:pt x="3224" y="3828"/>
                </a:lnTo>
                <a:cubicBezTo>
                  <a:pt x="3251" y="3855"/>
                  <a:pt x="3291" y="3855"/>
                  <a:pt x="3318" y="3841"/>
                </a:cubicBezTo>
                <a:lnTo>
                  <a:pt x="3976" y="3291"/>
                </a:lnTo>
                <a:cubicBezTo>
                  <a:pt x="4003" y="3277"/>
                  <a:pt x="4003" y="3237"/>
                  <a:pt x="3976" y="3211"/>
                </a:cubicBezTo>
                <a:lnTo>
                  <a:pt x="3667" y="2835"/>
                </a:lnTo>
                <a:lnTo>
                  <a:pt x="3667" y="2835"/>
                </a:lnTo>
                <a:cubicBezTo>
                  <a:pt x="3748" y="2686"/>
                  <a:pt x="3801" y="2512"/>
                  <a:pt x="3842" y="2337"/>
                </a:cubicBezTo>
                <a:lnTo>
                  <a:pt x="4138" y="2337"/>
                </a:lnTo>
                <a:cubicBezTo>
                  <a:pt x="4177" y="2337"/>
                  <a:pt x="4204" y="2310"/>
                  <a:pt x="4204" y="2283"/>
                </a:cubicBezTo>
                <a:lnTo>
                  <a:pt x="4204" y="1438"/>
                </a:lnTo>
                <a:cubicBezTo>
                  <a:pt x="4204" y="1397"/>
                  <a:pt x="4177" y="1370"/>
                  <a:pt x="4138" y="1370"/>
                </a:cubicBezTo>
                <a:close/>
                <a:moveTo>
                  <a:pt x="2177" y="3076"/>
                </a:moveTo>
                <a:cubicBezTo>
                  <a:pt x="1599" y="3076"/>
                  <a:pt x="1129" y="2620"/>
                  <a:pt x="1129" y="2042"/>
                </a:cubicBezTo>
                <a:cubicBezTo>
                  <a:pt x="1129" y="1465"/>
                  <a:pt x="1599" y="994"/>
                  <a:pt x="2177" y="994"/>
                </a:cubicBezTo>
                <a:cubicBezTo>
                  <a:pt x="2754" y="994"/>
                  <a:pt x="3210" y="1465"/>
                  <a:pt x="3210" y="2042"/>
                </a:cubicBezTo>
                <a:cubicBezTo>
                  <a:pt x="3210" y="2620"/>
                  <a:pt x="2754" y="3076"/>
                  <a:pt x="2177" y="3076"/>
                </a:cubicBezTo>
                <a:close/>
              </a:path>
            </a:pathLst>
          </a:custGeom>
          <a:noFill/>
          <a:ln w="23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title" hasCustomPrompt="1"/>
          </p:nvPr>
        </p:nvSpPr>
        <p:spPr>
          <a:xfrm>
            <a:off x="845100" y="3425550"/>
            <a:ext cx="3060600" cy="74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1"/>
          </p:nvPr>
        </p:nvSpPr>
        <p:spPr>
          <a:xfrm>
            <a:off x="759300" y="4171300"/>
            <a:ext cx="31464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title" idx="2" hasCustomPrompt="1"/>
          </p:nvPr>
        </p:nvSpPr>
        <p:spPr>
          <a:xfrm>
            <a:off x="845100" y="543600"/>
            <a:ext cx="3060600" cy="74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3"/>
          </p:nvPr>
        </p:nvSpPr>
        <p:spPr>
          <a:xfrm>
            <a:off x="759300" y="1289200"/>
            <a:ext cx="31464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title" idx="4" hasCustomPrompt="1"/>
          </p:nvPr>
        </p:nvSpPr>
        <p:spPr>
          <a:xfrm>
            <a:off x="845100" y="1987662"/>
            <a:ext cx="3060600" cy="74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22"/>
          <p:cNvSpPr txBox="1">
            <a:spLocks noGrp="1"/>
          </p:cNvSpPr>
          <p:nvPr>
            <p:ph type="subTitle" idx="5"/>
          </p:nvPr>
        </p:nvSpPr>
        <p:spPr>
          <a:xfrm>
            <a:off x="759300" y="2727086"/>
            <a:ext cx="31464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4628375" y="542213"/>
            <a:ext cx="3802200" cy="9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1"/>
          </p:nvPr>
        </p:nvSpPr>
        <p:spPr>
          <a:xfrm>
            <a:off x="4628350" y="1470725"/>
            <a:ext cx="38022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4628275" y="3463350"/>
            <a:ext cx="38022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</a:t>
            </a:r>
            <a:endParaRPr sz="1200" b="1" u="sng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39" name="Google Shape;339;p23"/>
          <p:cNvSpPr/>
          <p:nvPr/>
        </p:nvSpPr>
        <p:spPr>
          <a:xfrm rot="5400000">
            <a:off x="-1609962" y="1608150"/>
            <a:ext cx="5146200" cy="1929900"/>
          </a:xfrm>
          <a:prstGeom prst="round2SameRect">
            <a:avLst>
              <a:gd name="adj1" fmla="val 8467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340" name="Google Shape;340;p23"/>
          <p:cNvGrpSpPr/>
          <p:nvPr/>
        </p:nvGrpSpPr>
        <p:grpSpPr>
          <a:xfrm>
            <a:off x="332199" y="3272682"/>
            <a:ext cx="616448" cy="615728"/>
            <a:chOff x="668433" y="3076283"/>
            <a:chExt cx="743874" cy="743005"/>
          </a:xfrm>
        </p:grpSpPr>
        <p:sp>
          <p:nvSpPr>
            <p:cNvPr id="341" name="Google Shape;341;p23"/>
            <p:cNvSpPr/>
            <p:nvPr/>
          </p:nvSpPr>
          <p:spPr>
            <a:xfrm>
              <a:off x="668433" y="3076283"/>
              <a:ext cx="743874" cy="743005"/>
            </a:xfrm>
            <a:custGeom>
              <a:avLst/>
              <a:gdLst/>
              <a:ahLst/>
              <a:cxnLst/>
              <a:rect l="l" t="t" r="r" b="b"/>
              <a:pathLst>
                <a:path w="11135" h="11122" extrusionOk="0">
                  <a:moveTo>
                    <a:pt x="5561" y="1"/>
                  </a:moveTo>
                  <a:cubicBezTo>
                    <a:pt x="2485" y="1"/>
                    <a:pt x="0" y="2486"/>
                    <a:pt x="0" y="5561"/>
                  </a:cubicBezTo>
                  <a:cubicBezTo>
                    <a:pt x="0" y="8638"/>
                    <a:pt x="2485" y="11122"/>
                    <a:pt x="5561" y="11122"/>
                  </a:cubicBezTo>
                  <a:cubicBezTo>
                    <a:pt x="8636" y="11122"/>
                    <a:pt x="11134" y="8638"/>
                    <a:pt x="11134" y="5561"/>
                  </a:cubicBezTo>
                  <a:cubicBezTo>
                    <a:pt x="11134" y="2486"/>
                    <a:pt x="8636" y="1"/>
                    <a:pt x="5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751869" y="3323120"/>
              <a:ext cx="586882" cy="43089"/>
            </a:xfrm>
            <a:custGeom>
              <a:avLst/>
              <a:gdLst/>
              <a:ahLst/>
              <a:cxnLst/>
              <a:rect l="l" t="t" r="r" b="b"/>
              <a:pathLst>
                <a:path w="8785" h="645" extrusionOk="0">
                  <a:moveTo>
                    <a:pt x="322" y="0"/>
                  </a:moveTo>
                  <a:cubicBezTo>
                    <a:pt x="134" y="0"/>
                    <a:pt x="0" y="147"/>
                    <a:pt x="0" y="322"/>
                  </a:cubicBezTo>
                  <a:cubicBezTo>
                    <a:pt x="0" y="496"/>
                    <a:pt x="134" y="645"/>
                    <a:pt x="322" y="645"/>
                  </a:cubicBezTo>
                  <a:lnTo>
                    <a:pt x="8462" y="645"/>
                  </a:lnTo>
                  <a:cubicBezTo>
                    <a:pt x="8637" y="645"/>
                    <a:pt x="8784" y="496"/>
                    <a:pt x="8784" y="322"/>
                  </a:cubicBezTo>
                  <a:cubicBezTo>
                    <a:pt x="8784" y="147"/>
                    <a:pt x="8637" y="0"/>
                    <a:pt x="8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785939" y="3353582"/>
              <a:ext cx="518674" cy="287195"/>
            </a:xfrm>
            <a:custGeom>
              <a:avLst/>
              <a:gdLst/>
              <a:ahLst/>
              <a:cxnLst/>
              <a:rect l="l" t="t" r="r" b="b"/>
              <a:pathLst>
                <a:path w="7764" h="4299" extrusionOk="0">
                  <a:moveTo>
                    <a:pt x="7764" y="1"/>
                  </a:moveTo>
                  <a:cubicBezTo>
                    <a:pt x="7763" y="1"/>
                    <a:pt x="2080" y="60"/>
                    <a:pt x="439" y="60"/>
                  </a:cubicBezTo>
                  <a:cubicBezTo>
                    <a:pt x="165" y="60"/>
                    <a:pt x="4" y="58"/>
                    <a:pt x="0" y="54"/>
                  </a:cubicBezTo>
                  <a:lnTo>
                    <a:pt x="0" y="54"/>
                  </a:lnTo>
                  <a:lnTo>
                    <a:pt x="914" y="4138"/>
                  </a:lnTo>
                  <a:cubicBezTo>
                    <a:pt x="928" y="4231"/>
                    <a:pt x="1008" y="4299"/>
                    <a:pt x="1102" y="4299"/>
                  </a:cubicBezTo>
                  <a:lnTo>
                    <a:pt x="6635" y="4299"/>
                  </a:lnTo>
                  <a:cubicBezTo>
                    <a:pt x="6730" y="4299"/>
                    <a:pt x="6811" y="4231"/>
                    <a:pt x="6824" y="4138"/>
                  </a:cubicBezTo>
                  <a:lnTo>
                    <a:pt x="77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40717" y="3147228"/>
              <a:ext cx="412788" cy="197476"/>
            </a:xfrm>
            <a:custGeom>
              <a:avLst/>
              <a:gdLst/>
              <a:ahLst/>
              <a:cxnLst/>
              <a:rect l="l" t="t" r="r" b="b"/>
              <a:pathLst>
                <a:path w="6179" h="2956" fill="none" extrusionOk="0">
                  <a:moveTo>
                    <a:pt x="0" y="2955"/>
                  </a:moveTo>
                  <a:cubicBezTo>
                    <a:pt x="188" y="2284"/>
                    <a:pt x="484" y="1639"/>
                    <a:pt x="940" y="1115"/>
                  </a:cubicBezTo>
                  <a:cubicBezTo>
                    <a:pt x="1397" y="591"/>
                    <a:pt x="2028" y="201"/>
                    <a:pt x="2713" y="108"/>
                  </a:cubicBezTo>
                  <a:cubicBezTo>
                    <a:pt x="3519" y="1"/>
                    <a:pt x="4338" y="309"/>
                    <a:pt x="4943" y="833"/>
                  </a:cubicBezTo>
                  <a:cubicBezTo>
                    <a:pt x="5547" y="1371"/>
                    <a:pt x="5950" y="2096"/>
                    <a:pt x="6179" y="2875"/>
                  </a:cubicBez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48733" y="3385915"/>
              <a:ext cx="395820" cy="215379"/>
            </a:xfrm>
            <a:custGeom>
              <a:avLst/>
              <a:gdLst/>
              <a:ahLst/>
              <a:cxnLst/>
              <a:rect l="l" t="t" r="r" b="b"/>
              <a:pathLst>
                <a:path w="5925" h="3224" extrusionOk="0">
                  <a:moveTo>
                    <a:pt x="1" y="81"/>
                  </a:moveTo>
                  <a:cubicBezTo>
                    <a:pt x="0" y="81"/>
                    <a:pt x="0" y="82"/>
                    <a:pt x="1" y="83"/>
                  </a:cubicBezTo>
                  <a:lnTo>
                    <a:pt x="1" y="83"/>
                  </a:lnTo>
                  <a:lnTo>
                    <a:pt x="1" y="81"/>
                  </a:lnTo>
                  <a:close/>
                  <a:moveTo>
                    <a:pt x="5924" y="0"/>
                  </a:moveTo>
                  <a:cubicBezTo>
                    <a:pt x="5924" y="0"/>
                    <a:pt x="1773" y="94"/>
                    <a:pt x="421" y="94"/>
                  </a:cubicBezTo>
                  <a:cubicBezTo>
                    <a:pt x="168" y="94"/>
                    <a:pt x="13" y="90"/>
                    <a:pt x="1" y="83"/>
                  </a:cubicBezTo>
                  <a:lnTo>
                    <a:pt x="1" y="83"/>
                  </a:lnTo>
                  <a:lnTo>
                    <a:pt x="672" y="3224"/>
                  </a:lnTo>
                  <a:lnTo>
                    <a:pt x="5239" y="3224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31698" y="3425395"/>
              <a:ext cx="433431" cy="67"/>
            </a:xfrm>
            <a:custGeom>
              <a:avLst/>
              <a:gdLst/>
              <a:ahLst/>
              <a:cxnLst/>
              <a:rect l="l" t="t" r="r" b="b"/>
              <a:pathLst>
                <a:path w="6488" h="1" fill="none" extrusionOk="0">
                  <a:moveTo>
                    <a:pt x="1" y="0"/>
                  </a:moveTo>
                  <a:lnTo>
                    <a:pt x="6488" y="0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1698" y="3470220"/>
              <a:ext cx="433431" cy="67"/>
            </a:xfrm>
            <a:custGeom>
              <a:avLst/>
              <a:gdLst/>
              <a:ahLst/>
              <a:cxnLst/>
              <a:rect l="l" t="t" r="r" b="b"/>
              <a:pathLst>
                <a:path w="6488" h="1" fill="none" extrusionOk="0">
                  <a:moveTo>
                    <a:pt x="1" y="1"/>
                  </a:moveTo>
                  <a:lnTo>
                    <a:pt x="6488" y="1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831698" y="3470220"/>
              <a:ext cx="433431" cy="67"/>
            </a:xfrm>
            <a:custGeom>
              <a:avLst/>
              <a:gdLst/>
              <a:ahLst/>
              <a:cxnLst/>
              <a:rect l="l" t="t" r="r" b="b"/>
              <a:pathLst>
                <a:path w="6488" h="1" fill="none" extrusionOk="0">
                  <a:moveTo>
                    <a:pt x="1" y="1"/>
                  </a:moveTo>
                  <a:lnTo>
                    <a:pt x="6488" y="1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831698" y="3514176"/>
              <a:ext cx="433431" cy="67"/>
            </a:xfrm>
            <a:custGeom>
              <a:avLst/>
              <a:gdLst/>
              <a:ahLst/>
              <a:cxnLst/>
              <a:rect l="l" t="t" r="r" b="b"/>
              <a:pathLst>
                <a:path w="6488" h="1" fill="none" extrusionOk="0">
                  <a:moveTo>
                    <a:pt x="1" y="0"/>
                  </a:moveTo>
                  <a:lnTo>
                    <a:pt x="6488" y="0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831698" y="3514176"/>
              <a:ext cx="433431" cy="67"/>
            </a:xfrm>
            <a:custGeom>
              <a:avLst/>
              <a:gdLst/>
              <a:ahLst/>
              <a:cxnLst/>
              <a:rect l="l" t="t" r="r" b="b"/>
              <a:pathLst>
                <a:path w="6488" h="1" fill="none" extrusionOk="0">
                  <a:moveTo>
                    <a:pt x="1" y="0"/>
                  </a:moveTo>
                  <a:lnTo>
                    <a:pt x="6488" y="0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831698" y="3558199"/>
              <a:ext cx="416462" cy="67"/>
            </a:xfrm>
            <a:custGeom>
              <a:avLst/>
              <a:gdLst/>
              <a:ahLst/>
              <a:cxnLst/>
              <a:rect l="l" t="t" r="r" b="b"/>
              <a:pathLst>
                <a:path w="6234" h="1" fill="none" extrusionOk="0">
                  <a:moveTo>
                    <a:pt x="1" y="0"/>
                  </a:moveTo>
                  <a:lnTo>
                    <a:pt x="6233" y="0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893625" y="3364337"/>
              <a:ext cx="38680" cy="250385"/>
            </a:xfrm>
            <a:custGeom>
              <a:avLst/>
              <a:gdLst/>
              <a:ahLst/>
              <a:cxnLst/>
              <a:rect l="l" t="t" r="r" b="b"/>
              <a:pathLst>
                <a:path w="579" h="3748" fill="none" extrusionOk="0">
                  <a:moveTo>
                    <a:pt x="0" y="1"/>
                  </a:moveTo>
                  <a:lnTo>
                    <a:pt x="578" y="3748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966306" y="3367945"/>
              <a:ext cx="18906" cy="240565"/>
            </a:xfrm>
            <a:custGeom>
              <a:avLst/>
              <a:gdLst/>
              <a:ahLst/>
              <a:cxnLst/>
              <a:rect l="l" t="t" r="r" b="b"/>
              <a:pathLst>
                <a:path w="283" h="3601" fill="none" extrusionOk="0">
                  <a:moveTo>
                    <a:pt x="1" y="1"/>
                  </a:moveTo>
                  <a:lnTo>
                    <a:pt x="282" y="3600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1147542" y="3364337"/>
              <a:ext cx="39549" cy="250385"/>
            </a:xfrm>
            <a:custGeom>
              <a:avLst/>
              <a:gdLst/>
              <a:ahLst/>
              <a:cxnLst/>
              <a:rect l="l" t="t" r="r" b="b"/>
              <a:pathLst>
                <a:path w="592" h="3748" fill="none" extrusionOk="0">
                  <a:moveTo>
                    <a:pt x="592" y="1"/>
                  </a:moveTo>
                  <a:lnTo>
                    <a:pt x="1" y="3748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1094567" y="3367945"/>
              <a:ext cx="18973" cy="240565"/>
            </a:xfrm>
            <a:custGeom>
              <a:avLst/>
              <a:gdLst/>
              <a:ahLst/>
              <a:cxnLst/>
              <a:rect l="l" t="t" r="r" b="b"/>
              <a:pathLst>
                <a:path w="284" h="3601" fill="none" extrusionOk="0">
                  <a:moveTo>
                    <a:pt x="283" y="1"/>
                  </a:moveTo>
                  <a:lnTo>
                    <a:pt x="1" y="3600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1047070" y="3367945"/>
              <a:ext cx="67" cy="244974"/>
            </a:xfrm>
            <a:custGeom>
              <a:avLst/>
              <a:gdLst/>
              <a:ahLst/>
              <a:cxnLst/>
              <a:rect l="l" t="t" r="r" b="b"/>
              <a:pathLst>
                <a:path w="1" h="3667" fill="none" extrusionOk="0">
                  <a:moveTo>
                    <a:pt x="0" y="1"/>
                  </a:moveTo>
                  <a:lnTo>
                    <a:pt x="0" y="3667"/>
                  </a:lnTo>
                </a:path>
              </a:pathLst>
            </a:custGeom>
            <a:solidFill>
              <a:schemeClr val="accent1"/>
            </a:solidFill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3"/>
          <p:cNvGrpSpPr/>
          <p:nvPr/>
        </p:nvGrpSpPr>
        <p:grpSpPr>
          <a:xfrm>
            <a:off x="355637" y="891956"/>
            <a:ext cx="569573" cy="895136"/>
            <a:chOff x="355637" y="891956"/>
            <a:chExt cx="569573" cy="895136"/>
          </a:xfrm>
        </p:grpSpPr>
        <p:grpSp>
          <p:nvGrpSpPr>
            <p:cNvPr id="358" name="Google Shape;358;p23"/>
            <p:cNvGrpSpPr/>
            <p:nvPr/>
          </p:nvGrpSpPr>
          <p:grpSpPr>
            <a:xfrm>
              <a:off x="547029" y="1725528"/>
              <a:ext cx="332393" cy="61563"/>
              <a:chOff x="8814529" y="1187103"/>
              <a:chExt cx="332393" cy="61563"/>
            </a:xfrm>
          </p:grpSpPr>
          <p:sp>
            <p:nvSpPr>
              <p:cNvPr id="359" name="Google Shape;359;p23"/>
              <p:cNvSpPr/>
              <p:nvPr/>
            </p:nvSpPr>
            <p:spPr>
              <a:xfrm>
                <a:off x="8814529" y="1187103"/>
                <a:ext cx="192274" cy="99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" fill="none" extrusionOk="0">
                    <a:moveTo>
                      <a:pt x="1" y="0"/>
                    </a:moveTo>
                    <a:lnTo>
                      <a:pt x="1949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3"/>
              <p:cNvSpPr/>
              <p:nvPr/>
            </p:nvSpPr>
            <p:spPr>
              <a:xfrm rot="10800000" flipH="1">
                <a:off x="8860122" y="1230292"/>
                <a:ext cx="286800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" fill="none" extrusionOk="0">
                    <a:moveTo>
                      <a:pt x="1" y="0"/>
                    </a:moveTo>
                    <a:lnTo>
                      <a:pt x="1949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1" name="Google Shape;361;p23"/>
            <p:cNvSpPr/>
            <p:nvPr/>
          </p:nvSpPr>
          <p:spPr>
            <a:xfrm rot="-5400000">
              <a:off x="352838" y="894755"/>
              <a:ext cx="575170" cy="569573"/>
            </a:xfrm>
            <a:custGeom>
              <a:avLst/>
              <a:gdLst/>
              <a:ahLst/>
              <a:cxnLst/>
              <a:rect l="l" t="t" r="r" b="b"/>
              <a:pathLst>
                <a:path w="4205" h="4164" fill="none" extrusionOk="0">
                  <a:moveTo>
                    <a:pt x="4138" y="1370"/>
                  </a:moveTo>
                  <a:lnTo>
                    <a:pt x="3721" y="1370"/>
                  </a:lnTo>
                  <a:cubicBezTo>
                    <a:pt x="3694" y="1303"/>
                    <a:pt x="3667" y="1236"/>
                    <a:pt x="3627" y="1169"/>
                  </a:cubicBezTo>
                  <a:lnTo>
                    <a:pt x="3869" y="874"/>
                  </a:lnTo>
                  <a:cubicBezTo>
                    <a:pt x="3896" y="847"/>
                    <a:pt x="3896" y="806"/>
                    <a:pt x="3869" y="779"/>
                  </a:cubicBezTo>
                  <a:lnTo>
                    <a:pt x="3210" y="242"/>
                  </a:lnTo>
                  <a:cubicBezTo>
                    <a:pt x="3183" y="229"/>
                    <a:pt x="3144" y="229"/>
                    <a:pt x="3130" y="256"/>
                  </a:cubicBezTo>
                  <a:lnTo>
                    <a:pt x="2902" y="510"/>
                  </a:lnTo>
                  <a:cubicBezTo>
                    <a:pt x="2821" y="471"/>
                    <a:pt x="2727" y="444"/>
                    <a:pt x="2633" y="417"/>
                  </a:cubicBezTo>
                  <a:lnTo>
                    <a:pt x="2633" y="417"/>
                  </a:lnTo>
                  <a:lnTo>
                    <a:pt x="2633" y="68"/>
                  </a:lnTo>
                  <a:cubicBezTo>
                    <a:pt x="2633" y="27"/>
                    <a:pt x="2606" y="0"/>
                    <a:pt x="2566" y="0"/>
                  </a:cubicBezTo>
                  <a:lnTo>
                    <a:pt x="1720" y="0"/>
                  </a:lnTo>
                  <a:cubicBezTo>
                    <a:pt x="1679" y="0"/>
                    <a:pt x="1652" y="27"/>
                    <a:pt x="1652" y="68"/>
                  </a:cubicBezTo>
                  <a:lnTo>
                    <a:pt x="1652" y="430"/>
                  </a:lnTo>
                  <a:cubicBezTo>
                    <a:pt x="1559" y="457"/>
                    <a:pt x="1464" y="498"/>
                    <a:pt x="1384" y="537"/>
                  </a:cubicBezTo>
                  <a:lnTo>
                    <a:pt x="1142" y="256"/>
                  </a:lnTo>
                  <a:cubicBezTo>
                    <a:pt x="1115" y="229"/>
                    <a:pt x="1075" y="229"/>
                    <a:pt x="1048" y="242"/>
                  </a:cubicBezTo>
                  <a:lnTo>
                    <a:pt x="404" y="779"/>
                  </a:lnTo>
                  <a:cubicBezTo>
                    <a:pt x="377" y="806"/>
                    <a:pt x="377" y="847"/>
                    <a:pt x="390" y="874"/>
                  </a:cubicBezTo>
                  <a:lnTo>
                    <a:pt x="685" y="1223"/>
                  </a:lnTo>
                  <a:lnTo>
                    <a:pt x="685" y="1223"/>
                  </a:lnTo>
                  <a:cubicBezTo>
                    <a:pt x="658" y="1277"/>
                    <a:pt x="646" y="1316"/>
                    <a:pt x="619" y="1370"/>
                  </a:cubicBezTo>
                  <a:lnTo>
                    <a:pt x="55" y="1370"/>
                  </a:lnTo>
                  <a:cubicBezTo>
                    <a:pt x="28" y="1370"/>
                    <a:pt x="1" y="1397"/>
                    <a:pt x="1" y="1438"/>
                  </a:cubicBezTo>
                  <a:lnTo>
                    <a:pt x="1" y="2283"/>
                  </a:lnTo>
                  <a:cubicBezTo>
                    <a:pt x="1" y="2310"/>
                    <a:pt x="28" y="2337"/>
                    <a:pt x="55" y="2337"/>
                  </a:cubicBezTo>
                  <a:lnTo>
                    <a:pt x="511" y="2337"/>
                  </a:lnTo>
                  <a:cubicBezTo>
                    <a:pt x="538" y="2498"/>
                    <a:pt x="592" y="2659"/>
                    <a:pt x="658" y="2794"/>
                  </a:cubicBezTo>
                  <a:lnTo>
                    <a:pt x="658" y="2794"/>
                  </a:lnTo>
                  <a:lnTo>
                    <a:pt x="323" y="3211"/>
                  </a:lnTo>
                  <a:cubicBezTo>
                    <a:pt x="296" y="3237"/>
                    <a:pt x="309" y="3277"/>
                    <a:pt x="336" y="3291"/>
                  </a:cubicBezTo>
                  <a:lnTo>
                    <a:pt x="981" y="3841"/>
                  </a:lnTo>
                  <a:cubicBezTo>
                    <a:pt x="1008" y="3855"/>
                    <a:pt x="1048" y="3855"/>
                    <a:pt x="1075" y="3828"/>
                  </a:cubicBezTo>
                  <a:lnTo>
                    <a:pt x="1330" y="3506"/>
                  </a:lnTo>
                  <a:cubicBezTo>
                    <a:pt x="1437" y="3573"/>
                    <a:pt x="1545" y="3614"/>
                    <a:pt x="1652" y="3653"/>
                  </a:cubicBezTo>
                  <a:lnTo>
                    <a:pt x="1652" y="4097"/>
                  </a:lnTo>
                  <a:cubicBezTo>
                    <a:pt x="1652" y="4137"/>
                    <a:pt x="1679" y="4164"/>
                    <a:pt x="1720" y="4164"/>
                  </a:cubicBezTo>
                  <a:lnTo>
                    <a:pt x="2566" y="4164"/>
                  </a:lnTo>
                  <a:cubicBezTo>
                    <a:pt x="2606" y="4164"/>
                    <a:pt x="2633" y="4137"/>
                    <a:pt x="2633" y="4097"/>
                  </a:cubicBezTo>
                  <a:lnTo>
                    <a:pt x="2633" y="3667"/>
                  </a:lnTo>
                  <a:lnTo>
                    <a:pt x="2633" y="3667"/>
                  </a:lnTo>
                  <a:cubicBezTo>
                    <a:pt x="2754" y="3626"/>
                    <a:pt x="2875" y="3587"/>
                    <a:pt x="2983" y="3519"/>
                  </a:cubicBezTo>
                  <a:lnTo>
                    <a:pt x="2983" y="3519"/>
                  </a:lnTo>
                  <a:lnTo>
                    <a:pt x="3224" y="3828"/>
                  </a:lnTo>
                  <a:cubicBezTo>
                    <a:pt x="3251" y="3855"/>
                    <a:pt x="3291" y="3855"/>
                    <a:pt x="3318" y="3841"/>
                  </a:cubicBezTo>
                  <a:lnTo>
                    <a:pt x="3976" y="3291"/>
                  </a:lnTo>
                  <a:cubicBezTo>
                    <a:pt x="4003" y="3277"/>
                    <a:pt x="4003" y="3237"/>
                    <a:pt x="3976" y="3211"/>
                  </a:cubicBezTo>
                  <a:lnTo>
                    <a:pt x="3667" y="2835"/>
                  </a:lnTo>
                  <a:lnTo>
                    <a:pt x="3667" y="2835"/>
                  </a:lnTo>
                  <a:cubicBezTo>
                    <a:pt x="3748" y="2686"/>
                    <a:pt x="3801" y="2512"/>
                    <a:pt x="3842" y="2337"/>
                  </a:cubicBezTo>
                  <a:lnTo>
                    <a:pt x="4138" y="2337"/>
                  </a:lnTo>
                  <a:cubicBezTo>
                    <a:pt x="4177" y="2337"/>
                    <a:pt x="4204" y="2310"/>
                    <a:pt x="4204" y="2283"/>
                  </a:cubicBezTo>
                  <a:lnTo>
                    <a:pt x="4204" y="1438"/>
                  </a:lnTo>
                  <a:cubicBezTo>
                    <a:pt x="4204" y="1397"/>
                    <a:pt x="4177" y="1370"/>
                    <a:pt x="4138" y="1370"/>
                  </a:cubicBezTo>
                  <a:close/>
                  <a:moveTo>
                    <a:pt x="2177" y="3076"/>
                  </a:moveTo>
                  <a:cubicBezTo>
                    <a:pt x="1599" y="3076"/>
                    <a:pt x="1129" y="2620"/>
                    <a:pt x="1129" y="2042"/>
                  </a:cubicBezTo>
                  <a:cubicBezTo>
                    <a:pt x="1129" y="1465"/>
                    <a:pt x="1599" y="994"/>
                    <a:pt x="2177" y="994"/>
                  </a:cubicBezTo>
                  <a:cubicBezTo>
                    <a:pt x="2754" y="994"/>
                    <a:pt x="3210" y="1465"/>
                    <a:pt x="3210" y="2042"/>
                  </a:cubicBezTo>
                  <a:cubicBezTo>
                    <a:pt x="3210" y="2620"/>
                    <a:pt x="2754" y="3076"/>
                    <a:pt x="2177" y="3076"/>
                  </a:cubicBezTo>
                  <a:close/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/>
          <p:nvPr/>
        </p:nvSpPr>
        <p:spPr>
          <a:xfrm rot="-5400000">
            <a:off x="6211350" y="2212650"/>
            <a:ext cx="5146200" cy="720900"/>
          </a:xfrm>
          <a:prstGeom prst="round2SameRect">
            <a:avLst>
              <a:gd name="adj1" fmla="val 3538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364" name="Google Shape;364;p24"/>
          <p:cNvGrpSpPr/>
          <p:nvPr/>
        </p:nvGrpSpPr>
        <p:grpSpPr>
          <a:xfrm>
            <a:off x="8780731" y="216395"/>
            <a:ext cx="157263" cy="157200"/>
            <a:chOff x="2986025" y="2667825"/>
            <a:chExt cx="62500" cy="62475"/>
          </a:xfrm>
        </p:grpSpPr>
        <p:sp>
          <p:nvSpPr>
            <p:cNvPr id="365" name="Google Shape;365;p24"/>
            <p:cNvSpPr/>
            <p:nvPr/>
          </p:nvSpPr>
          <p:spPr>
            <a:xfrm>
              <a:off x="3017250" y="2669525"/>
              <a:ext cx="25" cy="16450"/>
            </a:xfrm>
            <a:custGeom>
              <a:avLst/>
              <a:gdLst/>
              <a:ahLst/>
              <a:cxnLst/>
              <a:rect l="l" t="t" r="r" b="b"/>
              <a:pathLst>
                <a:path w="1" h="658" extrusionOk="0">
                  <a:moveTo>
                    <a:pt x="1" y="0"/>
                  </a:moveTo>
                  <a:lnTo>
                    <a:pt x="1" y="6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015225" y="2667825"/>
              <a:ext cx="3750" cy="20175"/>
            </a:xfrm>
            <a:custGeom>
              <a:avLst/>
              <a:gdLst/>
              <a:ahLst/>
              <a:cxnLst/>
              <a:rect l="l" t="t" r="r" b="b"/>
              <a:pathLst>
                <a:path w="150" h="807" extrusionOk="0">
                  <a:moveTo>
                    <a:pt x="82" y="0"/>
                  </a:moveTo>
                  <a:cubicBezTo>
                    <a:pt x="42" y="0"/>
                    <a:pt x="1" y="27"/>
                    <a:pt x="1" y="68"/>
                  </a:cubicBezTo>
                  <a:lnTo>
                    <a:pt x="1" y="726"/>
                  </a:lnTo>
                  <a:cubicBezTo>
                    <a:pt x="1" y="767"/>
                    <a:pt x="42" y="806"/>
                    <a:pt x="82" y="806"/>
                  </a:cubicBezTo>
                  <a:cubicBezTo>
                    <a:pt x="122" y="806"/>
                    <a:pt x="149" y="767"/>
                    <a:pt x="149" y="726"/>
                  </a:cubicBezTo>
                  <a:lnTo>
                    <a:pt x="149" y="68"/>
                  </a:lnTo>
                  <a:cubicBezTo>
                    <a:pt x="149" y="27"/>
                    <a:pt x="12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3017250" y="2711825"/>
              <a:ext cx="25" cy="16475"/>
            </a:xfrm>
            <a:custGeom>
              <a:avLst/>
              <a:gdLst/>
              <a:ahLst/>
              <a:cxnLst/>
              <a:rect l="l" t="t" r="r" b="b"/>
              <a:pathLst>
                <a:path w="1" h="659" extrusionOk="0">
                  <a:moveTo>
                    <a:pt x="1" y="1"/>
                  </a:moveTo>
                  <a:lnTo>
                    <a:pt x="1" y="6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3015225" y="2710125"/>
              <a:ext cx="3750" cy="20175"/>
            </a:xfrm>
            <a:custGeom>
              <a:avLst/>
              <a:gdLst/>
              <a:ahLst/>
              <a:cxnLst/>
              <a:rect l="l" t="t" r="r" b="b"/>
              <a:pathLst>
                <a:path w="150" h="807" extrusionOk="0">
                  <a:moveTo>
                    <a:pt x="82" y="1"/>
                  </a:moveTo>
                  <a:cubicBezTo>
                    <a:pt x="42" y="1"/>
                    <a:pt x="1" y="28"/>
                    <a:pt x="1" y="69"/>
                  </a:cubicBezTo>
                  <a:lnTo>
                    <a:pt x="1" y="726"/>
                  </a:lnTo>
                  <a:cubicBezTo>
                    <a:pt x="1" y="780"/>
                    <a:pt x="42" y="807"/>
                    <a:pt x="82" y="807"/>
                  </a:cubicBezTo>
                  <a:cubicBezTo>
                    <a:pt x="122" y="807"/>
                    <a:pt x="149" y="780"/>
                    <a:pt x="149" y="726"/>
                  </a:cubicBezTo>
                  <a:lnTo>
                    <a:pt x="149" y="69"/>
                  </a:lnTo>
                  <a:cubicBezTo>
                    <a:pt x="149" y="28"/>
                    <a:pt x="122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2987700" y="2699075"/>
              <a:ext cx="16500" cy="25"/>
            </a:xfrm>
            <a:custGeom>
              <a:avLst/>
              <a:gdLst/>
              <a:ahLst/>
              <a:cxnLst/>
              <a:rect l="l" t="t" r="r" b="b"/>
              <a:pathLst>
                <a:path w="660" h="1" extrusionOk="0">
                  <a:moveTo>
                    <a:pt x="1" y="0"/>
                  </a:moveTo>
                  <a:lnTo>
                    <a:pt x="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2986025" y="2697050"/>
              <a:ext cx="20175" cy="3700"/>
            </a:xfrm>
            <a:custGeom>
              <a:avLst/>
              <a:gdLst/>
              <a:ahLst/>
              <a:cxnLst/>
              <a:rect l="l" t="t" r="r" b="b"/>
              <a:pathLst>
                <a:path w="807" h="148" extrusionOk="0">
                  <a:moveTo>
                    <a:pt x="68" y="1"/>
                  </a:moveTo>
                  <a:cubicBezTo>
                    <a:pt x="28" y="1"/>
                    <a:pt x="1" y="40"/>
                    <a:pt x="1" y="81"/>
                  </a:cubicBezTo>
                  <a:cubicBezTo>
                    <a:pt x="1" y="121"/>
                    <a:pt x="28" y="148"/>
                    <a:pt x="68" y="148"/>
                  </a:cubicBezTo>
                  <a:lnTo>
                    <a:pt x="726" y="148"/>
                  </a:lnTo>
                  <a:cubicBezTo>
                    <a:pt x="766" y="148"/>
                    <a:pt x="807" y="121"/>
                    <a:pt x="807" y="81"/>
                  </a:cubicBezTo>
                  <a:cubicBezTo>
                    <a:pt x="807" y="40"/>
                    <a:pt x="766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3030000" y="2699075"/>
              <a:ext cx="16500" cy="25"/>
            </a:xfrm>
            <a:custGeom>
              <a:avLst/>
              <a:gdLst/>
              <a:ahLst/>
              <a:cxnLst/>
              <a:rect l="l" t="t" r="r" b="b"/>
              <a:pathLst>
                <a:path w="660" h="1" extrusionOk="0">
                  <a:moveTo>
                    <a:pt x="1" y="0"/>
                  </a:move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3028350" y="2697050"/>
              <a:ext cx="20175" cy="3700"/>
            </a:xfrm>
            <a:custGeom>
              <a:avLst/>
              <a:gdLst/>
              <a:ahLst/>
              <a:cxnLst/>
              <a:rect l="l" t="t" r="r" b="b"/>
              <a:pathLst>
                <a:path w="807" h="148" extrusionOk="0">
                  <a:moveTo>
                    <a:pt x="67" y="1"/>
                  </a:moveTo>
                  <a:cubicBezTo>
                    <a:pt x="27" y="1"/>
                    <a:pt x="0" y="40"/>
                    <a:pt x="0" y="81"/>
                  </a:cubicBezTo>
                  <a:cubicBezTo>
                    <a:pt x="0" y="121"/>
                    <a:pt x="27" y="148"/>
                    <a:pt x="67" y="148"/>
                  </a:cubicBezTo>
                  <a:lnTo>
                    <a:pt x="726" y="148"/>
                  </a:lnTo>
                  <a:cubicBezTo>
                    <a:pt x="765" y="148"/>
                    <a:pt x="806" y="121"/>
                    <a:pt x="806" y="81"/>
                  </a:cubicBezTo>
                  <a:cubicBezTo>
                    <a:pt x="806" y="40"/>
                    <a:pt x="765" y="1"/>
                    <a:pt x="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3026325" y="2708125"/>
              <a:ext cx="11775" cy="11775"/>
            </a:xfrm>
            <a:custGeom>
              <a:avLst/>
              <a:gdLst/>
              <a:ahLst/>
              <a:cxnLst/>
              <a:rect l="l" t="t" r="r" b="b"/>
              <a:pathLst>
                <a:path w="471" h="471" extrusionOk="0">
                  <a:moveTo>
                    <a:pt x="470" y="47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3024325" y="2706275"/>
              <a:ext cx="15775" cy="15300"/>
            </a:xfrm>
            <a:custGeom>
              <a:avLst/>
              <a:gdLst/>
              <a:ahLst/>
              <a:cxnLst/>
              <a:rect l="l" t="t" r="r" b="b"/>
              <a:pathLst>
                <a:path w="631" h="612" extrusionOk="0">
                  <a:moveTo>
                    <a:pt x="81" y="0"/>
                  </a:moveTo>
                  <a:cubicBezTo>
                    <a:pt x="61" y="0"/>
                    <a:pt x="40" y="7"/>
                    <a:pt x="27" y="21"/>
                  </a:cubicBezTo>
                  <a:cubicBezTo>
                    <a:pt x="0" y="47"/>
                    <a:pt x="0" y="101"/>
                    <a:pt x="27" y="128"/>
                  </a:cubicBezTo>
                  <a:lnTo>
                    <a:pt x="497" y="599"/>
                  </a:lnTo>
                  <a:cubicBezTo>
                    <a:pt x="510" y="611"/>
                    <a:pt x="523" y="611"/>
                    <a:pt x="550" y="611"/>
                  </a:cubicBezTo>
                  <a:cubicBezTo>
                    <a:pt x="564" y="611"/>
                    <a:pt x="591" y="611"/>
                    <a:pt x="604" y="599"/>
                  </a:cubicBezTo>
                  <a:cubicBezTo>
                    <a:pt x="631" y="572"/>
                    <a:pt x="631" y="518"/>
                    <a:pt x="604" y="491"/>
                  </a:cubicBezTo>
                  <a:lnTo>
                    <a:pt x="134" y="21"/>
                  </a:lnTo>
                  <a:cubicBezTo>
                    <a:pt x="121" y="7"/>
                    <a:pt x="101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2996425" y="2678250"/>
              <a:ext cx="11800" cy="11750"/>
            </a:xfrm>
            <a:custGeom>
              <a:avLst/>
              <a:gdLst/>
              <a:ahLst/>
              <a:cxnLst/>
              <a:rect l="l" t="t" r="r" b="b"/>
              <a:pathLst>
                <a:path w="472" h="470" extrusionOk="0">
                  <a:moveTo>
                    <a:pt x="471" y="47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994425" y="2676400"/>
              <a:ext cx="15800" cy="15300"/>
            </a:xfrm>
            <a:custGeom>
              <a:avLst/>
              <a:gdLst/>
              <a:ahLst/>
              <a:cxnLst/>
              <a:rect l="l" t="t" r="r" b="b"/>
              <a:pathLst>
                <a:path w="632" h="612" extrusionOk="0">
                  <a:moveTo>
                    <a:pt x="81" y="1"/>
                  </a:moveTo>
                  <a:cubicBezTo>
                    <a:pt x="61" y="1"/>
                    <a:pt x="40" y="7"/>
                    <a:pt x="27" y="21"/>
                  </a:cubicBezTo>
                  <a:cubicBezTo>
                    <a:pt x="0" y="48"/>
                    <a:pt x="0" y="101"/>
                    <a:pt x="27" y="128"/>
                  </a:cubicBezTo>
                  <a:lnTo>
                    <a:pt x="498" y="598"/>
                  </a:lnTo>
                  <a:cubicBezTo>
                    <a:pt x="511" y="612"/>
                    <a:pt x="525" y="612"/>
                    <a:pt x="551" y="612"/>
                  </a:cubicBezTo>
                  <a:cubicBezTo>
                    <a:pt x="564" y="612"/>
                    <a:pt x="578" y="612"/>
                    <a:pt x="605" y="598"/>
                  </a:cubicBezTo>
                  <a:cubicBezTo>
                    <a:pt x="632" y="558"/>
                    <a:pt x="632" y="517"/>
                    <a:pt x="605" y="490"/>
                  </a:cubicBezTo>
                  <a:lnTo>
                    <a:pt x="134" y="21"/>
                  </a:lnTo>
                  <a:cubicBezTo>
                    <a:pt x="121" y="7"/>
                    <a:pt x="101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3026325" y="2678250"/>
              <a:ext cx="11775" cy="11750"/>
            </a:xfrm>
            <a:custGeom>
              <a:avLst/>
              <a:gdLst/>
              <a:ahLst/>
              <a:cxnLst/>
              <a:rect l="l" t="t" r="r" b="b"/>
              <a:pathLst>
                <a:path w="471" h="470" extrusionOk="0">
                  <a:moveTo>
                    <a:pt x="470" y="0"/>
                  </a:moveTo>
                  <a:lnTo>
                    <a:pt x="1" y="4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3024325" y="2676400"/>
              <a:ext cx="15775" cy="15300"/>
            </a:xfrm>
            <a:custGeom>
              <a:avLst/>
              <a:gdLst/>
              <a:ahLst/>
              <a:cxnLst/>
              <a:rect l="l" t="t" r="r" b="b"/>
              <a:pathLst>
                <a:path w="631" h="612" extrusionOk="0">
                  <a:moveTo>
                    <a:pt x="550" y="1"/>
                  </a:moveTo>
                  <a:cubicBezTo>
                    <a:pt x="530" y="1"/>
                    <a:pt x="510" y="7"/>
                    <a:pt x="497" y="21"/>
                  </a:cubicBezTo>
                  <a:lnTo>
                    <a:pt x="27" y="490"/>
                  </a:lnTo>
                  <a:cubicBezTo>
                    <a:pt x="0" y="517"/>
                    <a:pt x="0" y="558"/>
                    <a:pt x="27" y="598"/>
                  </a:cubicBezTo>
                  <a:cubicBezTo>
                    <a:pt x="40" y="612"/>
                    <a:pt x="67" y="612"/>
                    <a:pt x="81" y="612"/>
                  </a:cubicBezTo>
                  <a:cubicBezTo>
                    <a:pt x="94" y="612"/>
                    <a:pt x="120" y="612"/>
                    <a:pt x="134" y="598"/>
                  </a:cubicBezTo>
                  <a:lnTo>
                    <a:pt x="604" y="128"/>
                  </a:lnTo>
                  <a:cubicBezTo>
                    <a:pt x="631" y="101"/>
                    <a:pt x="631" y="48"/>
                    <a:pt x="604" y="21"/>
                  </a:cubicBezTo>
                  <a:cubicBezTo>
                    <a:pt x="591" y="7"/>
                    <a:pt x="570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996425" y="2708125"/>
              <a:ext cx="11800" cy="11775"/>
            </a:xfrm>
            <a:custGeom>
              <a:avLst/>
              <a:gdLst/>
              <a:ahLst/>
              <a:cxnLst/>
              <a:rect l="l" t="t" r="r" b="b"/>
              <a:pathLst>
                <a:path w="472" h="471" extrusionOk="0">
                  <a:moveTo>
                    <a:pt x="471" y="0"/>
                  </a:moveTo>
                  <a:lnTo>
                    <a:pt x="1" y="4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2994425" y="2706275"/>
              <a:ext cx="15800" cy="15300"/>
            </a:xfrm>
            <a:custGeom>
              <a:avLst/>
              <a:gdLst/>
              <a:ahLst/>
              <a:cxnLst/>
              <a:rect l="l" t="t" r="r" b="b"/>
              <a:pathLst>
                <a:path w="632" h="612" extrusionOk="0">
                  <a:moveTo>
                    <a:pt x="546" y="0"/>
                  </a:moveTo>
                  <a:cubicBezTo>
                    <a:pt x="528" y="0"/>
                    <a:pt x="511" y="7"/>
                    <a:pt x="498" y="21"/>
                  </a:cubicBezTo>
                  <a:lnTo>
                    <a:pt x="27" y="491"/>
                  </a:lnTo>
                  <a:cubicBezTo>
                    <a:pt x="0" y="518"/>
                    <a:pt x="0" y="572"/>
                    <a:pt x="27" y="599"/>
                  </a:cubicBezTo>
                  <a:cubicBezTo>
                    <a:pt x="41" y="611"/>
                    <a:pt x="54" y="611"/>
                    <a:pt x="81" y="611"/>
                  </a:cubicBezTo>
                  <a:cubicBezTo>
                    <a:pt x="95" y="611"/>
                    <a:pt x="122" y="611"/>
                    <a:pt x="134" y="599"/>
                  </a:cubicBezTo>
                  <a:lnTo>
                    <a:pt x="605" y="128"/>
                  </a:lnTo>
                  <a:cubicBezTo>
                    <a:pt x="632" y="101"/>
                    <a:pt x="632" y="47"/>
                    <a:pt x="605" y="21"/>
                  </a:cubicBezTo>
                  <a:cubicBezTo>
                    <a:pt x="585" y="7"/>
                    <a:pt x="565" y="0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24"/>
          <p:cNvGrpSpPr/>
          <p:nvPr/>
        </p:nvGrpSpPr>
        <p:grpSpPr>
          <a:xfrm>
            <a:off x="7837794" y="183389"/>
            <a:ext cx="887135" cy="4826320"/>
            <a:chOff x="7837794" y="183389"/>
            <a:chExt cx="887135" cy="4826320"/>
          </a:xfrm>
        </p:grpSpPr>
        <p:grpSp>
          <p:nvGrpSpPr>
            <p:cNvPr id="382" name="Google Shape;382;p24"/>
            <p:cNvGrpSpPr/>
            <p:nvPr/>
          </p:nvGrpSpPr>
          <p:grpSpPr>
            <a:xfrm>
              <a:off x="7837794" y="4336228"/>
              <a:ext cx="657439" cy="673481"/>
              <a:chOff x="6428700" y="3009875"/>
              <a:chExt cx="1497925" cy="1534825"/>
            </a:xfrm>
          </p:grpSpPr>
          <p:sp>
            <p:nvSpPr>
              <p:cNvPr id="383" name="Google Shape;383;p24"/>
              <p:cNvSpPr/>
              <p:nvPr/>
            </p:nvSpPr>
            <p:spPr>
              <a:xfrm>
                <a:off x="6562450" y="4399500"/>
                <a:ext cx="1230600" cy="14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efin Sans"/>
                  <a:ea typeface="Josefin Sans"/>
                  <a:cs typeface="Josefin Sans"/>
                  <a:sym typeface="Josefin Sans"/>
                </a:endParaRPr>
              </a:p>
            </p:txBody>
          </p:sp>
          <p:grpSp>
            <p:nvGrpSpPr>
              <p:cNvPr id="384" name="Google Shape;384;p24"/>
              <p:cNvGrpSpPr/>
              <p:nvPr/>
            </p:nvGrpSpPr>
            <p:grpSpPr>
              <a:xfrm>
                <a:off x="6428700" y="3009875"/>
                <a:ext cx="1497925" cy="1466775"/>
                <a:chOff x="6081000" y="3141775"/>
                <a:chExt cx="1497925" cy="1466775"/>
              </a:xfrm>
            </p:grpSpPr>
            <p:sp>
              <p:nvSpPr>
                <p:cNvPr id="385" name="Google Shape;385;p24"/>
                <p:cNvSpPr/>
                <p:nvPr/>
              </p:nvSpPr>
              <p:spPr>
                <a:xfrm>
                  <a:off x="6081000" y="3398050"/>
                  <a:ext cx="1497925" cy="107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17" h="43089" extrusionOk="0">
                      <a:moveTo>
                        <a:pt x="2699" y="1"/>
                      </a:moveTo>
                      <a:cubicBezTo>
                        <a:pt x="1491" y="1"/>
                        <a:pt x="0" y="712"/>
                        <a:pt x="0" y="2230"/>
                      </a:cubicBezTo>
                      <a:lnTo>
                        <a:pt x="0" y="37447"/>
                      </a:lnTo>
                      <a:lnTo>
                        <a:pt x="0" y="38683"/>
                      </a:lnTo>
                      <a:lnTo>
                        <a:pt x="0" y="40307"/>
                      </a:lnTo>
                      <a:cubicBezTo>
                        <a:pt x="0" y="41691"/>
                        <a:pt x="1491" y="43088"/>
                        <a:pt x="2699" y="43088"/>
                      </a:cubicBezTo>
                      <a:lnTo>
                        <a:pt x="58453" y="43088"/>
                      </a:lnTo>
                      <a:cubicBezTo>
                        <a:pt x="59648" y="43088"/>
                        <a:pt x="59916" y="41691"/>
                        <a:pt x="59916" y="40307"/>
                      </a:cubicBezTo>
                      <a:lnTo>
                        <a:pt x="59916" y="38185"/>
                      </a:lnTo>
                      <a:lnTo>
                        <a:pt x="59916" y="37447"/>
                      </a:lnTo>
                      <a:lnTo>
                        <a:pt x="59916" y="2230"/>
                      </a:lnTo>
                      <a:cubicBezTo>
                        <a:pt x="59916" y="712"/>
                        <a:pt x="59648" y="1"/>
                        <a:pt x="5845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4"/>
                <p:cNvSpPr/>
                <p:nvPr/>
              </p:nvSpPr>
              <p:spPr>
                <a:xfrm>
                  <a:off x="6487300" y="41082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solidFill>
                  <a:srgbClr val="E9C4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4"/>
                <p:cNvSpPr/>
                <p:nvPr/>
              </p:nvSpPr>
              <p:spPr>
                <a:xfrm>
                  <a:off x="6454025" y="3141775"/>
                  <a:ext cx="751175" cy="85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7" h="34361" extrusionOk="0">
                      <a:moveTo>
                        <a:pt x="15044" y="1"/>
                      </a:moveTo>
                      <a:cubicBezTo>
                        <a:pt x="14951" y="1"/>
                        <a:pt x="14856" y="1"/>
                        <a:pt x="14762" y="3"/>
                      </a:cubicBezTo>
                      <a:cubicBezTo>
                        <a:pt x="6784" y="151"/>
                        <a:pt x="269" y="6303"/>
                        <a:pt x="81" y="13864"/>
                      </a:cubicBezTo>
                      <a:cubicBezTo>
                        <a:pt x="1" y="17115"/>
                        <a:pt x="1075" y="20123"/>
                        <a:pt x="2929" y="22555"/>
                      </a:cubicBezTo>
                      <a:cubicBezTo>
                        <a:pt x="5602" y="26047"/>
                        <a:pt x="7281" y="30116"/>
                        <a:pt x="7764" y="34360"/>
                      </a:cubicBezTo>
                      <a:lnTo>
                        <a:pt x="22096" y="34360"/>
                      </a:lnTo>
                      <a:cubicBezTo>
                        <a:pt x="22646" y="30184"/>
                        <a:pt x="24365" y="26060"/>
                        <a:pt x="26998" y="22729"/>
                      </a:cubicBezTo>
                      <a:cubicBezTo>
                        <a:pt x="28865" y="20379"/>
                        <a:pt x="29979" y="17451"/>
                        <a:pt x="30006" y="14267"/>
                      </a:cubicBezTo>
                      <a:cubicBezTo>
                        <a:pt x="30047" y="6405"/>
                        <a:pt x="23336" y="1"/>
                        <a:pt x="1504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4"/>
                <p:cNvSpPr/>
                <p:nvPr/>
              </p:nvSpPr>
              <p:spPr>
                <a:xfrm>
                  <a:off x="6621250" y="3951750"/>
                  <a:ext cx="417725" cy="2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9" h="9336" extrusionOk="0">
                      <a:moveTo>
                        <a:pt x="538" y="0"/>
                      </a:moveTo>
                      <a:cubicBezTo>
                        <a:pt x="256" y="0"/>
                        <a:pt x="15" y="242"/>
                        <a:pt x="15" y="538"/>
                      </a:cubicBezTo>
                      <a:lnTo>
                        <a:pt x="1" y="2915"/>
                      </a:lnTo>
                      <a:cubicBezTo>
                        <a:pt x="1" y="3211"/>
                        <a:pt x="229" y="3453"/>
                        <a:pt x="525" y="3453"/>
                      </a:cubicBezTo>
                      <a:lnTo>
                        <a:pt x="2056" y="3453"/>
                      </a:lnTo>
                      <a:cubicBezTo>
                        <a:pt x="2015" y="3533"/>
                        <a:pt x="1988" y="3614"/>
                        <a:pt x="1988" y="3694"/>
                      </a:cubicBezTo>
                      <a:lnTo>
                        <a:pt x="1975" y="5440"/>
                      </a:lnTo>
                      <a:cubicBezTo>
                        <a:pt x="1975" y="5722"/>
                        <a:pt x="2203" y="5951"/>
                        <a:pt x="2486" y="5951"/>
                      </a:cubicBezTo>
                      <a:lnTo>
                        <a:pt x="5092" y="5964"/>
                      </a:lnTo>
                      <a:lnTo>
                        <a:pt x="5092" y="6058"/>
                      </a:lnTo>
                      <a:cubicBezTo>
                        <a:pt x="5078" y="7858"/>
                        <a:pt x="6542" y="9322"/>
                        <a:pt x="8342" y="9336"/>
                      </a:cubicBezTo>
                      <a:cubicBezTo>
                        <a:pt x="8350" y="9336"/>
                        <a:pt x="8358" y="9336"/>
                        <a:pt x="8366" y="9336"/>
                      </a:cubicBezTo>
                      <a:cubicBezTo>
                        <a:pt x="10155" y="9336"/>
                        <a:pt x="11605" y="7890"/>
                        <a:pt x="11619" y="6098"/>
                      </a:cubicBezTo>
                      <a:lnTo>
                        <a:pt x="11619" y="6005"/>
                      </a:lnTo>
                      <a:lnTo>
                        <a:pt x="14211" y="6017"/>
                      </a:lnTo>
                      <a:cubicBezTo>
                        <a:pt x="14493" y="6017"/>
                        <a:pt x="14708" y="5790"/>
                        <a:pt x="14721" y="5507"/>
                      </a:cubicBezTo>
                      <a:lnTo>
                        <a:pt x="14721" y="3761"/>
                      </a:lnTo>
                      <a:cubicBezTo>
                        <a:pt x="14721" y="3680"/>
                        <a:pt x="14708" y="3600"/>
                        <a:pt x="14667" y="3519"/>
                      </a:cubicBezTo>
                      <a:lnTo>
                        <a:pt x="14667" y="3519"/>
                      </a:lnTo>
                      <a:lnTo>
                        <a:pt x="16159" y="3533"/>
                      </a:lnTo>
                      <a:cubicBezTo>
                        <a:pt x="16454" y="3533"/>
                        <a:pt x="16696" y="3291"/>
                        <a:pt x="16696" y="2996"/>
                      </a:cubicBezTo>
                      <a:lnTo>
                        <a:pt x="16709" y="632"/>
                      </a:lnTo>
                      <a:cubicBezTo>
                        <a:pt x="16709" y="337"/>
                        <a:pt x="16481" y="95"/>
                        <a:pt x="16186" y="95"/>
                      </a:cubicBezTo>
                      <a:lnTo>
                        <a:pt x="5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4"/>
                <p:cNvSpPr/>
                <p:nvPr/>
              </p:nvSpPr>
              <p:spPr>
                <a:xfrm>
                  <a:off x="6688750" y="3456475"/>
                  <a:ext cx="282400" cy="4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6" h="19946" extrusionOk="0">
                      <a:moveTo>
                        <a:pt x="5762" y="1"/>
                      </a:moveTo>
                      <a:lnTo>
                        <a:pt x="1" y="5762"/>
                      </a:lnTo>
                      <a:lnTo>
                        <a:pt x="3573" y="5696"/>
                      </a:lnTo>
                      <a:lnTo>
                        <a:pt x="3493" y="19946"/>
                      </a:lnTo>
                      <a:lnTo>
                        <a:pt x="8234" y="19946"/>
                      </a:lnTo>
                      <a:lnTo>
                        <a:pt x="8167" y="5601"/>
                      </a:lnTo>
                      <a:lnTo>
                        <a:pt x="11296" y="5534"/>
                      </a:lnTo>
                      <a:lnTo>
                        <a:pt x="576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4"/>
                <p:cNvSpPr/>
                <p:nvPr/>
              </p:nvSpPr>
              <p:spPr>
                <a:xfrm>
                  <a:off x="6081000" y="4334200"/>
                  <a:ext cx="1497925" cy="2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17" h="10974" extrusionOk="0">
                      <a:moveTo>
                        <a:pt x="0" y="1"/>
                      </a:moveTo>
                      <a:lnTo>
                        <a:pt x="0" y="2861"/>
                      </a:lnTo>
                      <a:cubicBezTo>
                        <a:pt x="0" y="4245"/>
                        <a:pt x="1491" y="5642"/>
                        <a:pt x="2699" y="5642"/>
                      </a:cubicBezTo>
                      <a:lnTo>
                        <a:pt x="22981" y="5642"/>
                      </a:lnTo>
                      <a:lnTo>
                        <a:pt x="22981" y="8731"/>
                      </a:lnTo>
                      <a:lnTo>
                        <a:pt x="19999" y="8731"/>
                      </a:lnTo>
                      <a:cubicBezTo>
                        <a:pt x="19502" y="8731"/>
                        <a:pt x="19112" y="9242"/>
                        <a:pt x="19112" y="9860"/>
                      </a:cubicBezTo>
                      <a:cubicBezTo>
                        <a:pt x="19112" y="10477"/>
                        <a:pt x="19502" y="10974"/>
                        <a:pt x="19999" y="10974"/>
                      </a:cubicBezTo>
                      <a:lnTo>
                        <a:pt x="39931" y="10974"/>
                      </a:lnTo>
                      <a:cubicBezTo>
                        <a:pt x="40428" y="10974"/>
                        <a:pt x="40817" y="10477"/>
                        <a:pt x="40817" y="9860"/>
                      </a:cubicBezTo>
                      <a:cubicBezTo>
                        <a:pt x="40817" y="9242"/>
                        <a:pt x="40428" y="8731"/>
                        <a:pt x="39931" y="8731"/>
                      </a:cubicBezTo>
                      <a:lnTo>
                        <a:pt x="36949" y="8731"/>
                      </a:lnTo>
                      <a:lnTo>
                        <a:pt x="36949" y="5642"/>
                      </a:lnTo>
                      <a:lnTo>
                        <a:pt x="58453" y="5642"/>
                      </a:lnTo>
                      <a:cubicBezTo>
                        <a:pt x="59648" y="5642"/>
                        <a:pt x="59916" y="4245"/>
                        <a:pt x="59916" y="2861"/>
                      </a:cubicBezTo>
                      <a:lnTo>
                        <a:pt x="5991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1" name="Google Shape;391;p24"/>
            <p:cNvGrpSpPr/>
            <p:nvPr/>
          </p:nvGrpSpPr>
          <p:grpSpPr>
            <a:xfrm>
              <a:off x="8067439" y="183389"/>
              <a:ext cx="657491" cy="580429"/>
              <a:chOff x="8426414" y="299302"/>
              <a:chExt cx="657491" cy="580429"/>
            </a:xfrm>
          </p:grpSpPr>
          <p:grpSp>
            <p:nvGrpSpPr>
              <p:cNvPr id="392" name="Google Shape;392;p24"/>
              <p:cNvGrpSpPr/>
              <p:nvPr/>
            </p:nvGrpSpPr>
            <p:grpSpPr>
              <a:xfrm>
                <a:off x="8643962" y="583019"/>
                <a:ext cx="439943" cy="296712"/>
                <a:chOff x="7761912" y="587076"/>
                <a:chExt cx="482288" cy="325306"/>
              </a:xfrm>
            </p:grpSpPr>
            <p:sp>
              <p:nvSpPr>
                <p:cNvPr id="393" name="Google Shape;393;p24"/>
                <p:cNvSpPr/>
                <p:nvPr/>
              </p:nvSpPr>
              <p:spPr>
                <a:xfrm flipH="1">
                  <a:off x="7761912" y="587076"/>
                  <a:ext cx="482288" cy="325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2" h="8314" extrusionOk="0">
                      <a:moveTo>
                        <a:pt x="1008" y="0"/>
                      </a:moveTo>
                      <a:cubicBezTo>
                        <a:pt x="444" y="0"/>
                        <a:pt x="0" y="443"/>
                        <a:pt x="0" y="994"/>
                      </a:cubicBezTo>
                      <a:lnTo>
                        <a:pt x="0" y="5427"/>
                      </a:lnTo>
                      <a:cubicBezTo>
                        <a:pt x="0" y="5977"/>
                        <a:pt x="444" y="6433"/>
                        <a:pt x="1008" y="6433"/>
                      </a:cubicBezTo>
                      <a:lnTo>
                        <a:pt x="8811" y="6433"/>
                      </a:lnTo>
                      <a:lnTo>
                        <a:pt x="11538" y="8314"/>
                      </a:lnTo>
                      <a:lnTo>
                        <a:pt x="10718" y="6433"/>
                      </a:lnTo>
                      <a:lnTo>
                        <a:pt x="13243" y="6433"/>
                      </a:lnTo>
                      <a:cubicBezTo>
                        <a:pt x="13795" y="6433"/>
                        <a:pt x="14251" y="5977"/>
                        <a:pt x="14251" y="5427"/>
                      </a:cubicBezTo>
                      <a:lnTo>
                        <a:pt x="14251" y="994"/>
                      </a:lnTo>
                      <a:cubicBezTo>
                        <a:pt x="14251" y="443"/>
                        <a:pt x="13795" y="0"/>
                        <a:pt x="132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4" name="Google Shape;394;p24"/>
                <p:cNvGrpSpPr/>
                <p:nvPr/>
              </p:nvGrpSpPr>
              <p:grpSpPr>
                <a:xfrm>
                  <a:off x="7868728" y="662457"/>
                  <a:ext cx="271383" cy="111853"/>
                  <a:chOff x="7868728" y="685082"/>
                  <a:chExt cx="271383" cy="111853"/>
                </a:xfrm>
              </p:grpSpPr>
              <p:sp>
                <p:nvSpPr>
                  <p:cNvPr id="395" name="Google Shape;395;p24"/>
                  <p:cNvSpPr/>
                  <p:nvPr/>
                </p:nvSpPr>
                <p:spPr>
                  <a:xfrm flipH="1">
                    <a:off x="7868728" y="685082"/>
                    <a:ext cx="271383" cy="100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19" h="296" extrusionOk="0">
                        <a:moveTo>
                          <a:pt x="0" y="0"/>
                        </a:moveTo>
                        <a:lnTo>
                          <a:pt x="0" y="296"/>
                        </a:lnTo>
                        <a:lnTo>
                          <a:pt x="8018" y="296"/>
                        </a:lnTo>
                        <a:lnTo>
                          <a:pt x="801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24"/>
                  <p:cNvSpPr/>
                  <p:nvPr/>
                </p:nvSpPr>
                <p:spPr>
                  <a:xfrm flipH="1">
                    <a:off x="7868728" y="718722"/>
                    <a:ext cx="271383" cy="10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19" h="310" extrusionOk="0">
                        <a:moveTo>
                          <a:pt x="0" y="0"/>
                        </a:moveTo>
                        <a:lnTo>
                          <a:pt x="0" y="310"/>
                        </a:lnTo>
                        <a:lnTo>
                          <a:pt x="8018" y="310"/>
                        </a:lnTo>
                        <a:lnTo>
                          <a:pt x="801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4"/>
                  <p:cNvSpPr/>
                  <p:nvPr/>
                </p:nvSpPr>
                <p:spPr>
                  <a:xfrm flipH="1">
                    <a:off x="7868728" y="752363"/>
                    <a:ext cx="271383" cy="10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19" h="310" extrusionOk="0">
                        <a:moveTo>
                          <a:pt x="0" y="0"/>
                        </a:moveTo>
                        <a:lnTo>
                          <a:pt x="0" y="310"/>
                        </a:lnTo>
                        <a:lnTo>
                          <a:pt x="8018" y="310"/>
                        </a:lnTo>
                        <a:lnTo>
                          <a:pt x="8018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4"/>
                  <p:cNvSpPr/>
                  <p:nvPr/>
                </p:nvSpPr>
                <p:spPr>
                  <a:xfrm flipH="1">
                    <a:off x="7868728" y="786443"/>
                    <a:ext cx="271383" cy="10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19" h="310" extrusionOk="0">
                        <a:moveTo>
                          <a:pt x="0" y="1"/>
                        </a:moveTo>
                        <a:lnTo>
                          <a:pt x="0" y="309"/>
                        </a:lnTo>
                        <a:lnTo>
                          <a:pt x="8018" y="309"/>
                        </a:lnTo>
                        <a:lnTo>
                          <a:pt x="8018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9" name="Google Shape;399;p24"/>
              <p:cNvGrpSpPr/>
              <p:nvPr/>
            </p:nvGrpSpPr>
            <p:grpSpPr>
              <a:xfrm>
                <a:off x="8426414" y="299302"/>
                <a:ext cx="439946" cy="283713"/>
                <a:chOff x="8354725" y="254631"/>
                <a:chExt cx="583637" cy="376377"/>
              </a:xfrm>
            </p:grpSpPr>
            <p:sp>
              <p:nvSpPr>
                <p:cNvPr id="400" name="Google Shape;400;p24"/>
                <p:cNvSpPr/>
                <p:nvPr/>
              </p:nvSpPr>
              <p:spPr>
                <a:xfrm>
                  <a:off x="8354725" y="254631"/>
                  <a:ext cx="583637" cy="376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3" h="7805" extrusionOk="0">
                      <a:moveTo>
                        <a:pt x="1008" y="1"/>
                      </a:moveTo>
                      <a:cubicBezTo>
                        <a:pt x="457" y="1"/>
                        <a:pt x="0" y="444"/>
                        <a:pt x="0" y="995"/>
                      </a:cubicBezTo>
                      <a:lnTo>
                        <a:pt x="0" y="6811"/>
                      </a:lnTo>
                      <a:cubicBezTo>
                        <a:pt x="0" y="7361"/>
                        <a:pt x="457" y="7805"/>
                        <a:pt x="1008" y="7805"/>
                      </a:cubicBezTo>
                      <a:lnTo>
                        <a:pt x="11108" y="7805"/>
                      </a:lnTo>
                      <a:cubicBezTo>
                        <a:pt x="11658" y="7805"/>
                        <a:pt x="12102" y="7361"/>
                        <a:pt x="12102" y="6811"/>
                      </a:cubicBezTo>
                      <a:lnTo>
                        <a:pt x="12102" y="995"/>
                      </a:lnTo>
                      <a:cubicBezTo>
                        <a:pt x="12102" y="444"/>
                        <a:pt x="11658" y="1"/>
                        <a:pt x="111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8583970" y="357632"/>
                  <a:ext cx="179484" cy="170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2" h="3533" extrusionOk="0">
                      <a:moveTo>
                        <a:pt x="1" y="1"/>
                      </a:moveTo>
                      <a:lnTo>
                        <a:pt x="1" y="3533"/>
                      </a:lnTo>
                      <a:lnTo>
                        <a:pt x="3722" y="169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/>
          <p:nvPr/>
        </p:nvSpPr>
        <p:spPr>
          <a:xfrm rot="-5400000">
            <a:off x="5405250" y="1406100"/>
            <a:ext cx="5146200" cy="2331300"/>
          </a:xfrm>
          <a:prstGeom prst="round2SameRect">
            <a:avLst>
              <a:gd name="adj1" fmla="val 14434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404" name="Google Shape;404;p25"/>
          <p:cNvGrpSpPr/>
          <p:nvPr/>
        </p:nvGrpSpPr>
        <p:grpSpPr>
          <a:xfrm>
            <a:off x="7695302" y="3871549"/>
            <a:ext cx="1322174" cy="938203"/>
            <a:chOff x="7695302" y="3871549"/>
            <a:chExt cx="1322174" cy="938203"/>
          </a:xfrm>
        </p:grpSpPr>
        <p:sp>
          <p:nvSpPr>
            <p:cNvPr id="405" name="Google Shape;405;p25"/>
            <p:cNvSpPr/>
            <p:nvPr/>
          </p:nvSpPr>
          <p:spPr>
            <a:xfrm>
              <a:off x="8601133" y="4052434"/>
              <a:ext cx="416343" cy="411822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25"/>
            <p:cNvGrpSpPr/>
            <p:nvPr/>
          </p:nvGrpSpPr>
          <p:grpSpPr>
            <a:xfrm>
              <a:off x="7695302" y="3871549"/>
              <a:ext cx="1248188" cy="938203"/>
              <a:chOff x="5753751" y="1248600"/>
              <a:chExt cx="3044360" cy="2288299"/>
            </a:xfrm>
          </p:grpSpPr>
          <p:sp>
            <p:nvSpPr>
              <p:cNvPr id="407" name="Google Shape;407;p25"/>
              <p:cNvSpPr/>
              <p:nvPr/>
            </p:nvSpPr>
            <p:spPr>
              <a:xfrm flipH="1">
                <a:off x="6769295" y="2192346"/>
                <a:ext cx="1790034" cy="1295037"/>
              </a:xfrm>
              <a:custGeom>
                <a:avLst/>
                <a:gdLst/>
                <a:ahLst/>
                <a:cxnLst/>
                <a:rect l="l" t="t" r="r" b="b"/>
                <a:pathLst>
                  <a:path w="21853" h="15810" extrusionOk="0">
                    <a:moveTo>
                      <a:pt x="404" y="0"/>
                    </a:moveTo>
                    <a:cubicBezTo>
                      <a:pt x="175" y="0"/>
                      <a:pt x="1" y="215"/>
                      <a:pt x="28" y="457"/>
                    </a:cubicBezTo>
                    <a:lnTo>
                      <a:pt x="28" y="471"/>
                    </a:lnTo>
                    <a:lnTo>
                      <a:pt x="1344" y="15433"/>
                    </a:lnTo>
                    <a:lnTo>
                      <a:pt x="21853" y="15809"/>
                    </a:lnTo>
                    <a:lnTo>
                      <a:pt x="20228" y="376"/>
                    </a:lnTo>
                    <a:cubicBezTo>
                      <a:pt x="20214" y="161"/>
                      <a:pt x="20053" y="0"/>
                      <a:pt x="19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 flipH="1">
                <a:off x="6684513" y="2192346"/>
                <a:ext cx="1759317" cy="1202639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14682" extrusionOk="0">
                    <a:moveTo>
                      <a:pt x="404" y="0"/>
                    </a:moveTo>
                    <a:cubicBezTo>
                      <a:pt x="176" y="0"/>
                      <a:pt x="1" y="215"/>
                      <a:pt x="28" y="457"/>
                    </a:cubicBezTo>
                    <a:lnTo>
                      <a:pt x="28" y="471"/>
                    </a:lnTo>
                    <a:lnTo>
                      <a:pt x="1277" y="14681"/>
                    </a:lnTo>
                    <a:lnTo>
                      <a:pt x="21478" y="14681"/>
                    </a:lnTo>
                    <a:lnTo>
                      <a:pt x="20228" y="376"/>
                    </a:lnTo>
                    <a:cubicBezTo>
                      <a:pt x="20215" y="161"/>
                      <a:pt x="20054" y="0"/>
                      <a:pt x="19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 flipH="1">
                <a:off x="6772484" y="2278112"/>
                <a:ext cx="1584352" cy="984834"/>
              </a:xfrm>
              <a:custGeom>
                <a:avLst/>
                <a:gdLst/>
                <a:ahLst/>
                <a:cxnLst/>
                <a:rect l="l" t="t" r="r" b="b"/>
                <a:pathLst>
                  <a:path w="19342" h="12023" extrusionOk="0">
                    <a:moveTo>
                      <a:pt x="228" y="1"/>
                    </a:moveTo>
                    <a:cubicBezTo>
                      <a:pt x="108" y="1"/>
                      <a:pt x="0" y="122"/>
                      <a:pt x="13" y="243"/>
                    </a:cubicBezTo>
                    <a:lnTo>
                      <a:pt x="1075" y="11820"/>
                    </a:lnTo>
                    <a:cubicBezTo>
                      <a:pt x="1088" y="11928"/>
                      <a:pt x="1182" y="12022"/>
                      <a:pt x="1290" y="12022"/>
                    </a:cubicBezTo>
                    <a:lnTo>
                      <a:pt x="19112" y="12022"/>
                    </a:lnTo>
                    <a:cubicBezTo>
                      <a:pt x="19247" y="12022"/>
                      <a:pt x="19341" y="11901"/>
                      <a:pt x="19327" y="11767"/>
                    </a:cubicBezTo>
                    <a:lnTo>
                      <a:pt x="18267" y="203"/>
                    </a:lnTo>
                    <a:cubicBezTo>
                      <a:pt x="18267" y="96"/>
                      <a:pt x="18172" y="1"/>
                      <a:pt x="180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 flipH="1">
                <a:off x="7433739" y="3298121"/>
                <a:ext cx="56110" cy="5611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5" extrusionOk="0">
                    <a:moveTo>
                      <a:pt x="335" y="81"/>
                    </a:moveTo>
                    <a:cubicBezTo>
                      <a:pt x="484" y="81"/>
                      <a:pt x="604" y="201"/>
                      <a:pt x="604" y="349"/>
                    </a:cubicBezTo>
                    <a:cubicBezTo>
                      <a:pt x="604" y="484"/>
                      <a:pt x="484" y="604"/>
                      <a:pt x="335" y="604"/>
                    </a:cubicBezTo>
                    <a:cubicBezTo>
                      <a:pt x="201" y="604"/>
                      <a:pt x="81" y="484"/>
                      <a:pt x="81" y="349"/>
                    </a:cubicBezTo>
                    <a:cubicBezTo>
                      <a:pt x="81" y="201"/>
                      <a:pt x="201" y="81"/>
                      <a:pt x="335" y="81"/>
                    </a:cubicBezTo>
                    <a:close/>
                    <a:moveTo>
                      <a:pt x="335" y="0"/>
                    </a:moveTo>
                    <a:cubicBezTo>
                      <a:pt x="147" y="0"/>
                      <a:pt x="0" y="161"/>
                      <a:pt x="0" y="349"/>
                    </a:cubicBezTo>
                    <a:cubicBezTo>
                      <a:pt x="0" y="538"/>
                      <a:pt x="147" y="685"/>
                      <a:pt x="335" y="685"/>
                    </a:cubicBezTo>
                    <a:cubicBezTo>
                      <a:pt x="523" y="685"/>
                      <a:pt x="685" y="538"/>
                      <a:pt x="685" y="349"/>
                    </a:cubicBezTo>
                    <a:cubicBezTo>
                      <a:pt x="685" y="161"/>
                      <a:pt x="523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 flipH="1">
                <a:off x="6136601" y="3394945"/>
                <a:ext cx="2351216" cy="138678"/>
              </a:xfrm>
              <a:custGeom>
                <a:avLst/>
                <a:gdLst/>
                <a:ahLst/>
                <a:cxnLst/>
                <a:rect l="l" t="t" r="r" b="b"/>
                <a:pathLst>
                  <a:path w="28704" h="1693" extrusionOk="0">
                    <a:moveTo>
                      <a:pt x="552" y="0"/>
                    </a:moveTo>
                    <a:cubicBezTo>
                      <a:pt x="256" y="0"/>
                      <a:pt x="0" y="255"/>
                      <a:pt x="0" y="564"/>
                    </a:cubicBezTo>
                    <a:lnTo>
                      <a:pt x="0" y="1693"/>
                    </a:lnTo>
                    <a:lnTo>
                      <a:pt x="28704" y="1693"/>
                    </a:lnTo>
                    <a:lnTo>
                      <a:pt x="28704" y="511"/>
                    </a:lnTo>
                    <a:cubicBezTo>
                      <a:pt x="28704" y="228"/>
                      <a:pt x="28462" y="0"/>
                      <a:pt x="28179" y="0"/>
                    </a:cubicBezTo>
                    <a:close/>
                  </a:path>
                </a:pathLst>
              </a:custGeom>
              <a:solidFill>
                <a:srgbClr val="2437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 flipH="1">
                <a:off x="6136601" y="3394945"/>
                <a:ext cx="2351216" cy="138678"/>
              </a:xfrm>
              <a:custGeom>
                <a:avLst/>
                <a:gdLst/>
                <a:ahLst/>
                <a:cxnLst/>
                <a:rect l="l" t="t" r="r" b="b"/>
                <a:pathLst>
                  <a:path w="28704" h="1693" extrusionOk="0">
                    <a:moveTo>
                      <a:pt x="552" y="0"/>
                    </a:moveTo>
                    <a:cubicBezTo>
                      <a:pt x="256" y="0"/>
                      <a:pt x="0" y="255"/>
                      <a:pt x="0" y="564"/>
                    </a:cubicBezTo>
                    <a:lnTo>
                      <a:pt x="0" y="1693"/>
                    </a:lnTo>
                    <a:lnTo>
                      <a:pt x="28704" y="1693"/>
                    </a:lnTo>
                    <a:lnTo>
                      <a:pt x="28704" y="511"/>
                    </a:lnTo>
                    <a:cubicBezTo>
                      <a:pt x="28704" y="228"/>
                      <a:pt x="28462" y="0"/>
                      <a:pt x="281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 flipH="1">
                <a:off x="5994703" y="3391587"/>
                <a:ext cx="1573375" cy="145313"/>
              </a:xfrm>
              <a:custGeom>
                <a:avLst/>
                <a:gdLst/>
                <a:ahLst/>
                <a:cxnLst/>
                <a:rect l="l" t="t" r="r" b="b"/>
                <a:pathLst>
                  <a:path w="19208" h="1774" extrusionOk="0">
                    <a:moveTo>
                      <a:pt x="565" y="0"/>
                    </a:moveTo>
                    <a:cubicBezTo>
                      <a:pt x="243" y="0"/>
                      <a:pt x="1" y="256"/>
                      <a:pt x="1" y="564"/>
                    </a:cubicBezTo>
                    <a:lnTo>
                      <a:pt x="1" y="1773"/>
                    </a:lnTo>
                    <a:lnTo>
                      <a:pt x="19208" y="1773"/>
                    </a:lnTo>
                    <a:lnTo>
                      <a:pt x="19208" y="525"/>
                    </a:lnTo>
                    <a:cubicBezTo>
                      <a:pt x="19208" y="229"/>
                      <a:pt x="18980" y="0"/>
                      <a:pt x="186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 flipH="1">
                <a:off x="8345779" y="3434510"/>
                <a:ext cx="55045" cy="56192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6" extrusionOk="0">
                    <a:moveTo>
                      <a:pt x="335" y="81"/>
                    </a:moveTo>
                    <a:cubicBezTo>
                      <a:pt x="470" y="81"/>
                      <a:pt x="591" y="202"/>
                      <a:pt x="591" y="336"/>
                    </a:cubicBezTo>
                    <a:cubicBezTo>
                      <a:pt x="591" y="484"/>
                      <a:pt x="470" y="592"/>
                      <a:pt x="335" y="592"/>
                    </a:cubicBezTo>
                    <a:cubicBezTo>
                      <a:pt x="188" y="592"/>
                      <a:pt x="81" y="484"/>
                      <a:pt x="81" y="336"/>
                    </a:cubicBezTo>
                    <a:cubicBezTo>
                      <a:pt x="81" y="202"/>
                      <a:pt x="188" y="81"/>
                      <a:pt x="335" y="81"/>
                    </a:cubicBezTo>
                    <a:close/>
                    <a:moveTo>
                      <a:pt x="335" y="1"/>
                    </a:moveTo>
                    <a:cubicBezTo>
                      <a:pt x="147" y="1"/>
                      <a:pt x="0" y="148"/>
                      <a:pt x="0" y="336"/>
                    </a:cubicBezTo>
                    <a:cubicBezTo>
                      <a:pt x="0" y="524"/>
                      <a:pt x="147" y="685"/>
                      <a:pt x="335" y="685"/>
                    </a:cubicBezTo>
                    <a:cubicBezTo>
                      <a:pt x="523" y="685"/>
                      <a:pt x="672" y="524"/>
                      <a:pt x="672" y="336"/>
                    </a:cubicBezTo>
                    <a:cubicBezTo>
                      <a:pt x="672" y="148"/>
                      <a:pt x="523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 flipH="1">
                <a:off x="7094856" y="2756825"/>
                <a:ext cx="82" cy="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 flipH="1">
                <a:off x="6869305" y="2308257"/>
                <a:ext cx="1488678" cy="908573"/>
              </a:xfrm>
              <a:custGeom>
                <a:avLst/>
                <a:gdLst/>
                <a:ahLst/>
                <a:cxnLst/>
                <a:rect l="l" t="t" r="r" b="b"/>
                <a:pathLst>
                  <a:path w="18174" h="11092" extrusionOk="0">
                    <a:moveTo>
                      <a:pt x="15140" y="0"/>
                    </a:moveTo>
                    <a:cubicBezTo>
                      <a:pt x="15102" y="0"/>
                      <a:pt x="15061" y="11"/>
                      <a:pt x="15016" y="36"/>
                    </a:cubicBezTo>
                    <a:cubicBezTo>
                      <a:pt x="15016" y="36"/>
                      <a:pt x="14789" y="36"/>
                      <a:pt x="14816" y="493"/>
                    </a:cubicBezTo>
                    <a:cubicBezTo>
                      <a:pt x="14869" y="1218"/>
                      <a:pt x="14735" y="1957"/>
                      <a:pt x="14413" y="2602"/>
                    </a:cubicBezTo>
                    <a:cubicBezTo>
                      <a:pt x="14413" y="2615"/>
                      <a:pt x="14399" y="2642"/>
                      <a:pt x="14399" y="2656"/>
                    </a:cubicBezTo>
                    <a:cubicBezTo>
                      <a:pt x="14332" y="2790"/>
                      <a:pt x="14211" y="2910"/>
                      <a:pt x="14090" y="2991"/>
                    </a:cubicBezTo>
                    <a:lnTo>
                      <a:pt x="4594" y="5637"/>
                    </a:lnTo>
                    <a:cubicBezTo>
                      <a:pt x="4562" y="5644"/>
                      <a:pt x="4530" y="5647"/>
                      <a:pt x="4499" y="5647"/>
                    </a:cubicBezTo>
                    <a:cubicBezTo>
                      <a:pt x="4398" y="5647"/>
                      <a:pt x="4300" y="5612"/>
                      <a:pt x="4218" y="5530"/>
                    </a:cubicBezTo>
                    <a:lnTo>
                      <a:pt x="0" y="50"/>
                    </a:lnTo>
                    <a:lnTo>
                      <a:pt x="847" y="9828"/>
                    </a:lnTo>
                    <a:cubicBezTo>
                      <a:pt x="1438" y="10217"/>
                      <a:pt x="2083" y="10566"/>
                      <a:pt x="2781" y="10835"/>
                    </a:cubicBezTo>
                    <a:cubicBezTo>
                      <a:pt x="2928" y="10902"/>
                      <a:pt x="3089" y="10969"/>
                      <a:pt x="3265" y="11010"/>
                    </a:cubicBezTo>
                    <a:lnTo>
                      <a:pt x="3278" y="11010"/>
                    </a:lnTo>
                    <a:cubicBezTo>
                      <a:pt x="3304" y="11010"/>
                      <a:pt x="3345" y="11023"/>
                      <a:pt x="3372" y="11037"/>
                    </a:cubicBezTo>
                    <a:cubicBezTo>
                      <a:pt x="3587" y="11076"/>
                      <a:pt x="3788" y="11090"/>
                      <a:pt x="4003" y="11090"/>
                    </a:cubicBezTo>
                    <a:cubicBezTo>
                      <a:pt x="4003" y="11090"/>
                      <a:pt x="4021" y="11091"/>
                      <a:pt x="4057" y="11091"/>
                    </a:cubicBezTo>
                    <a:cubicBezTo>
                      <a:pt x="4608" y="11091"/>
                      <a:pt x="9321" y="10925"/>
                      <a:pt x="15527" y="5476"/>
                    </a:cubicBezTo>
                    <a:cubicBezTo>
                      <a:pt x="15534" y="5475"/>
                      <a:pt x="15542" y="5475"/>
                      <a:pt x="15550" y="5475"/>
                    </a:cubicBezTo>
                    <a:cubicBezTo>
                      <a:pt x="15624" y="5475"/>
                      <a:pt x="15747" y="5509"/>
                      <a:pt x="15906" y="5509"/>
                    </a:cubicBezTo>
                    <a:cubicBezTo>
                      <a:pt x="16213" y="5509"/>
                      <a:pt x="16654" y="5382"/>
                      <a:pt x="17139" y="4643"/>
                    </a:cubicBezTo>
                    <a:cubicBezTo>
                      <a:pt x="17139" y="4643"/>
                      <a:pt x="18173" y="4455"/>
                      <a:pt x="18159" y="3662"/>
                    </a:cubicBezTo>
                    <a:cubicBezTo>
                      <a:pt x="18146" y="3542"/>
                      <a:pt x="18132" y="3394"/>
                      <a:pt x="18106" y="3247"/>
                    </a:cubicBezTo>
                    <a:cubicBezTo>
                      <a:pt x="18146" y="2870"/>
                      <a:pt x="18066" y="2575"/>
                      <a:pt x="17891" y="2346"/>
                    </a:cubicBezTo>
                    <a:cubicBezTo>
                      <a:pt x="17932" y="2199"/>
                      <a:pt x="17918" y="2077"/>
                      <a:pt x="17891" y="1984"/>
                    </a:cubicBezTo>
                    <a:cubicBezTo>
                      <a:pt x="17794" y="1691"/>
                      <a:pt x="17363" y="1608"/>
                      <a:pt x="17039" y="1608"/>
                    </a:cubicBezTo>
                    <a:cubicBezTo>
                      <a:pt x="16961" y="1608"/>
                      <a:pt x="16890" y="1613"/>
                      <a:pt x="16830" y="1621"/>
                    </a:cubicBezTo>
                    <a:cubicBezTo>
                      <a:pt x="16481" y="1648"/>
                      <a:pt x="16145" y="1688"/>
                      <a:pt x="15795" y="1728"/>
                    </a:cubicBezTo>
                    <a:cubicBezTo>
                      <a:pt x="15769" y="1735"/>
                      <a:pt x="15738" y="1739"/>
                      <a:pt x="15708" y="1739"/>
                    </a:cubicBezTo>
                    <a:cubicBezTo>
                      <a:pt x="15678" y="1739"/>
                      <a:pt x="15648" y="1735"/>
                      <a:pt x="15621" y="1728"/>
                    </a:cubicBezTo>
                    <a:cubicBezTo>
                      <a:pt x="15554" y="1715"/>
                      <a:pt x="15500" y="1675"/>
                      <a:pt x="15487" y="1608"/>
                    </a:cubicBezTo>
                    <a:cubicBezTo>
                      <a:pt x="15473" y="1540"/>
                      <a:pt x="15568" y="1447"/>
                      <a:pt x="15581" y="1366"/>
                    </a:cubicBezTo>
                    <a:cubicBezTo>
                      <a:pt x="15595" y="1286"/>
                      <a:pt x="15568" y="1164"/>
                      <a:pt x="15568" y="1084"/>
                    </a:cubicBezTo>
                    <a:cubicBezTo>
                      <a:pt x="15554" y="895"/>
                      <a:pt x="15527" y="695"/>
                      <a:pt x="15487" y="507"/>
                    </a:cubicBezTo>
                    <a:cubicBezTo>
                      <a:pt x="15442" y="335"/>
                      <a:pt x="15347" y="0"/>
                      <a:pt x="15140" y="0"/>
                    </a:cubicBezTo>
                    <a:close/>
                  </a:path>
                </a:pathLst>
              </a:custGeom>
              <a:solidFill>
                <a:srgbClr val="DDA0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 flipH="1">
                <a:off x="6892449" y="2482818"/>
                <a:ext cx="159566" cy="98049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197" fill="none" extrusionOk="0">
                    <a:moveTo>
                      <a:pt x="900" y="0"/>
                    </a:moveTo>
                    <a:lnTo>
                      <a:pt x="269" y="403"/>
                    </a:lnTo>
                    <a:cubicBezTo>
                      <a:pt x="121" y="498"/>
                      <a:pt x="14" y="659"/>
                      <a:pt x="14" y="847"/>
                    </a:cubicBezTo>
                    <a:cubicBezTo>
                      <a:pt x="1" y="981"/>
                      <a:pt x="54" y="1116"/>
                      <a:pt x="255" y="1169"/>
                    </a:cubicBezTo>
                    <a:cubicBezTo>
                      <a:pt x="350" y="1196"/>
                      <a:pt x="457" y="1182"/>
                      <a:pt x="551" y="1155"/>
                    </a:cubicBezTo>
                    <a:cubicBezTo>
                      <a:pt x="846" y="1048"/>
                      <a:pt x="1586" y="766"/>
                      <a:pt x="1948" y="215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 flipH="1">
                <a:off x="6874838" y="2568584"/>
                <a:ext cx="163989" cy="672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821" fill="none" extrusionOk="0">
                    <a:moveTo>
                      <a:pt x="296" y="135"/>
                    </a:moveTo>
                    <a:cubicBezTo>
                      <a:pt x="296" y="135"/>
                      <a:pt x="1" y="633"/>
                      <a:pt x="390" y="780"/>
                    </a:cubicBezTo>
                    <a:cubicBezTo>
                      <a:pt x="497" y="821"/>
                      <a:pt x="619" y="821"/>
                      <a:pt x="739" y="780"/>
                    </a:cubicBezTo>
                    <a:cubicBezTo>
                      <a:pt x="1035" y="672"/>
                      <a:pt x="1640" y="552"/>
                      <a:pt x="2002" y="1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 flipH="1">
                <a:off x="6956258" y="2635754"/>
                <a:ext cx="60533" cy="5619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86" fill="none" extrusionOk="0">
                    <a:moveTo>
                      <a:pt x="296" y="1"/>
                    </a:moveTo>
                    <a:cubicBezTo>
                      <a:pt x="296" y="1"/>
                      <a:pt x="1" y="511"/>
                      <a:pt x="403" y="645"/>
                    </a:cubicBezTo>
                    <a:cubicBezTo>
                      <a:pt x="511" y="685"/>
                      <a:pt x="631" y="685"/>
                      <a:pt x="739" y="645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 flipH="1">
                <a:off x="7999281" y="2768866"/>
                <a:ext cx="110090" cy="155224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1895" fill="none" extrusionOk="0">
                    <a:moveTo>
                      <a:pt x="1344" y="0"/>
                    </a:moveTo>
                    <a:lnTo>
                      <a:pt x="1" y="1895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 flipH="1">
                <a:off x="6890241" y="2243953"/>
                <a:ext cx="282762" cy="51686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6310" extrusionOk="0">
                    <a:moveTo>
                      <a:pt x="991" y="0"/>
                    </a:moveTo>
                    <a:cubicBezTo>
                      <a:pt x="903" y="0"/>
                      <a:pt x="813" y="14"/>
                      <a:pt x="726" y="42"/>
                    </a:cubicBezTo>
                    <a:cubicBezTo>
                      <a:pt x="255" y="190"/>
                      <a:pt x="0" y="687"/>
                      <a:pt x="147" y="1157"/>
                    </a:cubicBezTo>
                    <a:lnTo>
                      <a:pt x="1625" y="5697"/>
                    </a:lnTo>
                    <a:cubicBezTo>
                      <a:pt x="1743" y="6071"/>
                      <a:pt x="2082" y="6309"/>
                      <a:pt x="2446" y="6309"/>
                    </a:cubicBezTo>
                    <a:cubicBezTo>
                      <a:pt x="2539" y="6309"/>
                      <a:pt x="2633" y="6294"/>
                      <a:pt x="2726" y="6261"/>
                    </a:cubicBezTo>
                    <a:cubicBezTo>
                      <a:pt x="3197" y="6113"/>
                      <a:pt x="3452" y="5616"/>
                      <a:pt x="3304" y="5160"/>
                    </a:cubicBezTo>
                    <a:lnTo>
                      <a:pt x="1827" y="606"/>
                    </a:lnTo>
                    <a:cubicBezTo>
                      <a:pt x="1707" y="237"/>
                      <a:pt x="1360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 flipH="1">
                <a:off x="6984852" y="2166789"/>
                <a:ext cx="253110" cy="173409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2117" extrusionOk="0">
                    <a:moveTo>
                      <a:pt x="2275" y="0"/>
                    </a:moveTo>
                    <a:cubicBezTo>
                      <a:pt x="2212" y="0"/>
                      <a:pt x="2147" y="10"/>
                      <a:pt x="2083" y="31"/>
                    </a:cubicBezTo>
                    <a:lnTo>
                      <a:pt x="511" y="541"/>
                    </a:lnTo>
                    <a:cubicBezTo>
                      <a:pt x="175" y="649"/>
                      <a:pt x="0" y="998"/>
                      <a:pt x="108" y="1333"/>
                    </a:cubicBezTo>
                    <a:lnTo>
                      <a:pt x="215" y="1682"/>
                    </a:lnTo>
                    <a:cubicBezTo>
                      <a:pt x="301" y="1952"/>
                      <a:pt x="542" y="2117"/>
                      <a:pt x="808" y="2117"/>
                    </a:cubicBezTo>
                    <a:cubicBezTo>
                      <a:pt x="874" y="2117"/>
                      <a:pt x="941" y="2107"/>
                      <a:pt x="1008" y="2085"/>
                    </a:cubicBezTo>
                    <a:lnTo>
                      <a:pt x="2579" y="1575"/>
                    </a:lnTo>
                    <a:cubicBezTo>
                      <a:pt x="2915" y="1467"/>
                      <a:pt x="3089" y="1118"/>
                      <a:pt x="2982" y="783"/>
                    </a:cubicBezTo>
                    <a:lnTo>
                      <a:pt x="2875" y="434"/>
                    </a:lnTo>
                    <a:cubicBezTo>
                      <a:pt x="2788" y="173"/>
                      <a:pt x="2543" y="0"/>
                      <a:pt x="2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 flipH="1">
                <a:off x="7287362" y="2015246"/>
                <a:ext cx="224522" cy="218543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2668" extrusionOk="0">
                    <a:moveTo>
                      <a:pt x="2015" y="0"/>
                    </a:moveTo>
                    <a:lnTo>
                      <a:pt x="873" y="377"/>
                    </a:lnTo>
                    <a:cubicBezTo>
                      <a:pt x="309" y="551"/>
                      <a:pt x="0" y="1156"/>
                      <a:pt x="189" y="1720"/>
                    </a:cubicBezTo>
                    <a:lnTo>
                      <a:pt x="255" y="1921"/>
                    </a:lnTo>
                    <a:cubicBezTo>
                      <a:pt x="397" y="2378"/>
                      <a:pt x="821" y="2668"/>
                      <a:pt x="1277" y="2668"/>
                    </a:cubicBezTo>
                    <a:cubicBezTo>
                      <a:pt x="1383" y="2668"/>
                      <a:pt x="1492" y="2652"/>
                      <a:pt x="1598" y="2619"/>
                    </a:cubicBezTo>
                    <a:lnTo>
                      <a:pt x="2740" y="224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 flipH="1">
                <a:off x="7000258" y="1826021"/>
                <a:ext cx="469850" cy="457154"/>
              </a:xfrm>
              <a:custGeom>
                <a:avLst/>
                <a:gdLst/>
                <a:ahLst/>
                <a:cxnLst/>
                <a:rect l="l" t="t" r="r" b="b"/>
                <a:pathLst>
                  <a:path w="5736" h="5581" extrusionOk="0">
                    <a:moveTo>
                      <a:pt x="4218" y="0"/>
                    </a:moveTo>
                    <a:lnTo>
                      <a:pt x="1814" y="779"/>
                    </a:lnTo>
                    <a:cubicBezTo>
                      <a:pt x="632" y="1155"/>
                      <a:pt x="1" y="2418"/>
                      <a:pt x="377" y="3586"/>
                    </a:cubicBezTo>
                    <a:lnTo>
                      <a:pt x="511" y="4030"/>
                    </a:lnTo>
                    <a:cubicBezTo>
                      <a:pt x="823" y="4978"/>
                      <a:pt x="1697" y="5580"/>
                      <a:pt x="2634" y="5580"/>
                    </a:cubicBezTo>
                    <a:cubicBezTo>
                      <a:pt x="2865" y="5580"/>
                      <a:pt x="3100" y="5543"/>
                      <a:pt x="3332" y="5466"/>
                    </a:cubicBezTo>
                    <a:lnTo>
                      <a:pt x="5735" y="4701"/>
                    </a:lnTo>
                    <a:lnTo>
                      <a:pt x="42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 flipH="1">
                <a:off x="6188331" y="1260478"/>
                <a:ext cx="936260" cy="1060685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12949" extrusionOk="0">
                    <a:moveTo>
                      <a:pt x="7239" y="1"/>
                    </a:moveTo>
                    <a:lnTo>
                      <a:pt x="4660" y="3532"/>
                    </a:lnTo>
                    <a:cubicBezTo>
                      <a:pt x="3492" y="5117"/>
                      <a:pt x="1867" y="6299"/>
                      <a:pt x="0" y="6904"/>
                    </a:cubicBezTo>
                    <a:lnTo>
                      <a:pt x="1517" y="11605"/>
                    </a:lnTo>
                    <a:cubicBezTo>
                      <a:pt x="2451" y="11303"/>
                      <a:pt x="3418" y="11151"/>
                      <a:pt x="4387" y="11151"/>
                    </a:cubicBezTo>
                    <a:cubicBezTo>
                      <a:pt x="5356" y="11151"/>
                      <a:pt x="6326" y="11303"/>
                      <a:pt x="7266" y="11605"/>
                    </a:cubicBezTo>
                    <a:lnTo>
                      <a:pt x="11430" y="12948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 flipH="1">
                <a:off x="6109109" y="1248600"/>
                <a:ext cx="551189" cy="1092139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13333" extrusionOk="0">
                    <a:moveTo>
                      <a:pt x="1468" y="0"/>
                    </a:moveTo>
                    <a:cubicBezTo>
                      <a:pt x="1383" y="0"/>
                      <a:pt x="1301" y="13"/>
                      <a:pt x="1222" y="38"/>
                    </a:cubicBezTo>
                    <a:cubicBezTo>
                      <a:pt x="27" y="441"/>
                      <a:pt x="0" y="3718"/>
                      <a:pt x="1182" y="7372"/>
                    </a:cubicBezTo>
                    <a:cubicBezTo>
                      <a:pt x="2287" y="10786"/>
                      <a:pt x="4060" y="13332"/>
                      <a:pt x="5263" y="13332"/>
                    </a:cubicBezTo>
                    <a:cubicBezTo>
                      <a:pt x="5347" y="13332"/>
                      <a:pt x="5429" y="13320"/>
                      <a:pt x="5507" y="13294"/>
                    </a:cubicBezTo>
                    <a:cubicBezTo>
                      <a:pt x="6716" y="12891"/>
                      <a:pt x="6729" y="9614"/>
                      <a:pt x="5547" y="5961"/>
                    </a:cubicBezTo>
                    <a:cubicBezTo>
                      <a:pt x="4442" y="2546"/>
                      <a:pt x="2681" y="0"/>
                      <a:pt x="1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 flipH="1">
                <a:off x="6167346" y="1356073"/>
                <a:ext cx="408334" cy="860655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0507" extrusionOk="0">
                    <a:moveTo>
                      <a:pt x="846" y="1"/>
                    </a:moveTo>
                    <a:cubicBezTo>
                      <a:pt x="809" y="1"/>
                      <a:pt x="774" y="6"/>
                      <a:pt x="740" y="16"/>
                    </a:cubicBezTo>
                    <a:cubicBezTo>
                      <a:pt x="1" y="243"/>
                      <a:pt x="189" y="2768"/>
                      <a:pt x="1156" y="5657"/>
                    </a:cubicBezTo>
                    <a:cubicBezTo>
                      <a:pt x="2079" y="8411"/>
                      <a:pt x="3381" y="10507"/>
                      <a:pt x="4140" y="10507"/>
                    </a:cubicBezTo>
                    <a:cubicBezTo>
                      <a:pt x="4176" y="10507"/>
                      <a:pt x="4211" y="10502"/>
                      <a:pt x="4245" y="10492"/>
                    </a:cubicBezTo>
                    <a:cubicBezTo>
                      <a:pt x="4984" y="10263"/>
                      <a:pt x="4796" y="7752"/>
                      <a:pt x="3829" y="4851"/>
                    </a:cubicBezTo>
                    <a:cubicBezTo>
                      <a:pt x="2907" y="2095"/>
                      <a:pt x="1605" y="1"/>
                      <a:pt x="846" y="1"/>
                    </a:cubicBezTo>
                    <a:close/>
                  </a:path>
                </a:pathLst>
              </a:custGeom>
              <a:solidFill>
                <a:srgbClr val="3F57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 flipH="1">
                <a:off x="6312578" y="1710603"/>
                <a:ext cx="307090" cy="252946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088" extrusionOk="0">
                    <a:moveTo>
                      <a:pt x="2205" y="0"/>
                    </a:moveTo>
                    <a:cubicBezTo>
                      <a:pt x="2063" y="0"/>
                      <a:pt x="1918" y="22"/>
                      <a:pt x="1774" y="66"/>
                    </a:cubicBezTo>
                    <a:lnTo>
                      <a:pt x="1" y="589"/>
                    </a:lnTo>
                    <a:lnTo>
                      <a:pt x="833" y="3088"/>
                    </a:lnTo>
                    <a:lnTo>
                      <a:pt x="2620" y="2550"/>
                    </a:lnTo>
                    <a:cubicBezTo>
                      <a:pt x="3346" y="2335"/>
                      <a:pt x="3749" y="1597"/>
                      <a:pt x="3520" y="912"/>
                    </a:cubicBezTo>
                    <a:cubicBezTo>
                      <a:pt x="3325" y="361"/>
                      <a:pt x="2791" y="0"/>
                      <a:pt x="2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 flipH="1">
                <a:off x="6167346" y="1356073"/>
                <a:ext cx="408334" cy="860655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0507" extrusionOk="0">
                    <a:moveTo>
                      <a:pt x="846" y="1"/>
                    </a:moveTo>
                    <a:cubicBezTo>
                      <a:pt x="809" y="1"/>
                      <a:pt x="774" y="6"/>
                      <a:pt x="740" y="16"/>
                    </a:cubicBezTo>
                    <a:cubicBezTo>
                      <a:pt x="1" y="243"/>
                      <a:pt x="189" y="2768"/>
                      <a:pt x="1156" y="5657"/>
                    </a:cubicBezTo>
                    <a:cubicBezTo>
                      <a:pt x="2079" y="8411"/>
                      <a:pt x="3381" y="10507"/>
                      <a:pt x="4140" y="10507"/>
                    </a:cubicBezTo>
                    <a:cubicBezTo>
                      <a:pt x="4176" y="10507"/>
                      <a:pt x="4211" y="10502"/>
                      <a:pt x="4245" y="10492"/>
                    </a:cubicBezTo>
                    <a:cubicBezTo>
                      <a:pt x="4984" y="10263"/>
                      <a:pt x="4796" y="7752"/>
                      <a:pt x="3829" y="4851"/>
                    </a:cubicBezTo>
                    <a:cubicBezTo>
                      <a:pt x="2907" y="2095"/>
                      <a:pt x="1605" y="1"/>
                      <a:pt x="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 flipH="1">
                <a:off x="6870415" y="2464797"/>
                <a:ext cx="184795" cy="226488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765" extrusionOk="0">
                    <a:moveTo>
                      <a:pt x="1795" y="0"/>
                    </a:moveTo>
                    <a:cubicBezTo>
                      <a:pt x="1719" y="0"/>
                      <a:pt x="1640" y="18"/>
                      <a:pt x="1584" y="32"/>
                    </a:cubicBezTo>
                    <a:cubicBezTo>
                      <a:pt x="1249" y="100"/>
                      <a:pt x="993" y="154"/>
                      <a:pt x="670" y="395"/>
                    </a:cubicBezTo>
                    <a:cubicBezTo>
                      <a:pt x="443" y="556"/>
                      <a:pt x="120" y="691"/>
                      <a:pt x="53" y="972"/>
                    </a:cubicBezTo>
                    <a:cubicBezTo>
                      <a:pt x="1" y="1219"/>
                      <a:pt x="87" y="1403"/>
                      <a:pt x="455" y="1403"/>
                    </a:cubicBezTo>
                    <a:cubicBezTo>
                      <a:pt x="469" y="1403"/>
                      <a:pt x="482" y="1403"/>
                      <a:pt x="496" y="1402"/>
                    </a:cubicBezTo>
                    <a:lnTo>
                      <a:pt x="496" y="1402"/>
                    </a:lnTo>
                    <a:cubicBezTo>
                      <a:pt x="402" y="1563"/>
                      <a:pt x="348" y="1765"/>
                      <a:pt x="429" y="1913"/>
                    </a:cubicBezTo>
                    <a:cubicBezTo>
                      <a:pt x="492" y="2029"/>
                      <a:pt x="580" y="2087"/>
                      <a:pt x="693" y="2087"/>
                    </a:cubicBezTo>
                    <a:cubicBezTo>
                      <a:pt x="724" y="2087"/>
                      <a:pt x="757" y="2082"/>
                      <a:pt x="792" y="2074"/>
                    </a:cubicBezTo>
                    <a:lnTo>
                      <a:pt x="792" y="2074"/>
                    </a:lnTo>
                    <a:cubicBezTo>
                      <a:pt x="684" y="2195"/>
                      <a:pt x="590" y="2491"/>
                      <a:pt x="751" y="2665"/>
                    </a:cubicBezTo>
                    <a:cubicBezTo>
                      <a:pt x="819" y="2740"/>
                      <a:pt x="913" y="2765"/>
                      <a:pt x="1010" y="2765"/>
                    </a:cubicBezTo>
                    <a:cubicBezTo>
                      <a:pt x="1086" y="2765"/>
                      <a:pt x="1164" y="2750"/>
                      <a:pt x="1235" y="2732"/>
                    </a:cubicBezTo>
                    <a:cubicBezTo>
                      <a:pt x="1396" y="2692"/>
                      <a:pt x="1557" y="2638"/>
                      <a:pt x="1691" y="2571"/>
                    </a:cubicBezTo>
                    <a:cubicBezTo>
                      <a:pt x="2014" y="2396"/>
                      <a:pt x="2255" y="2127"/>
                      <a:pt x="2255" y="1751"/>
                    </a:cubicBezTo>
                    <a:cubicBezTo>
                      <a:pt x="2242" y="1631"/>
                      <a:pt x="2228" y="1483"/>
                      <a:pt x="2202" y="1336"/>
                    </a:cubicBezTo>
                    <a:cubicBezTo>
                      <a:pt x="2162" y="1080"/>
                      <a:pt x="2216" y="865"/>
                      <a:pt x="2094" y="623"/>
                    </a:cubicBezTo>
                    <a:cubicBezTo>
                      <a:pt x="2054" y="503"/>
                      <a:pt x="2040" y="462"/>
                      <a:pt x="2028" y="342"/>
                    </a:cubicBezTo>
                    <a:cubicBezTo>
                      <a:pt x="2014" y="261"/>
                      <a:pt x="2040" y="127"/>
                      <a:pt x="1974" y="59"/>
                    </a:cubicBezTo>
                    <a:cubicBezTo>
                      <a:pt x="1929" y="15"/>
                      <a:pt x="1863" y="0"/>
                      <a:pt x="1795" y="0"/>
                    </a:cubicBezTo>
                    <a:close/>
                  </a:path>
                </a:pathLst>
              </a:custGeom>
              <a:solidFill>
                <a:srgbClr val="DDA0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 flipH="1">
                <a:off x="6892449" y="2482818"/>
                <a:ext cx="159566" cy="98049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197" fill="none" extrusionOk="0">
                    <a:moveTo>
                      <a:pt x="900" y="0"/>
                    </a:moveTo>
                    <a:lnTo>
                      <a:pt x="269" y="403"/>
                    </a:lnTo>
                    <a:cubicBezTo>
                      <a:pt x="121" y="498"/>
                      <a:pt x="14" y="659"/>
                      <a:pt x="14" y="847"/>
                    </a:cubicBezTo>
                    <a:cubicBezTo>
                      <a:pt x="1" y="981"/>
                      <a:pt x="54" y="1116"/>
                      <a:pt x="255" y="1169"/>
                    </a:cubicBezTo>
                    <a:cubicBezTo>
                      <a:pt x="350" y="1196"/>
                      <a:pt x="457" y="1182"/>
                      <a:pt x="551" y="1155"/>
                    </a:cubicBezTo>
                    <a:cubicBezTo>
                      <a:pt x="846" y="1048"/>
                      <a:pt x="1586" y="766"/>
                      <a:pt x="1948" y="215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 flipH="1">
                <a:off x="6874838" y="2568584"/>
                <a:ext cx="163989" cy="672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821" fill="none" extrusionOk="0">
                    <a:moveTo>
                      <a:pt x="296" y="135"/>
                    </a:moveTo>
                    <a:cubicBezTo>
                      <a:pt x="296" y="135"/>
                      <a:pt x="1" y="633"/>
                      <a:pt x="390" y="780"/>
                    </a:cubicBezTo>
                    <a:cubicBezTo>
                      <a:pt x="497" y="821"/>
                      <a:pt x="619" y="821"/>
                      <a:pt x="739" y="780"/>
                    </a:cubicBezTo>
                    <a:cubicBezTo>
                      <a:pt x="1035" y="672"/>
                      <a:pt x="1640" y="552"/>
                      <a:pt x="2002" y="1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 flipH="1">
                <a:off x="6956258" y="2635754"/>
                <a:ext cx="60533" cy="5619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86" fill="none" extrusionOk="0">
                    <a:moveTo>
                      <a:pt x="296" y="1"/>
                    </a:moveTo>
                    <a:cubicBezTo>
                      <a:pt x="296" y="1"/>
                      <a:pt x="1" y="511"/>
                      <a:pt x="403" y="645"/>
                    </a:cubicBezTo>
                    <a:cubicBezTo>
                      <a:pt x="511" y="685"/>
                      <a:pt x="631" y="685"/>
                      <a:pt x="739" y="645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 flipH="1">
                <a:off x="5753751" y="3535758"/>
                <a:ext cx="3044360" cy="82"/>
              </a:xfrm>
              <a:custGeom>
                <a:avLst/>
                <a:gdLst/>
                <a:ahLst/>
                <a:cxnLst/>
                <a:rect l="l" t="t" r="r" b="b"/>
                <a:pathLst>
                  <a:path w="37166" h="1" fill="none" extrusionOk="0">
                    <a:moveTo>
                      <a:pt x="1" y="0"/>
                    </a:moveTo>
                    <a:lnTo>
                      <a:pt x="37166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 rot="5400000">
            <a:off x="1025000" y="-1024950"/>
            <a:ext cx="5146200" cy="7196100"/>
          </a:xfrm>
          <a:prstGeom prst="round2SameRect">
            <a:avLst>
              <a:gd name="adj1" fmla="val 8467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8106935" y="261750"/>
            <a:ext cx="1360815" cy="1757219"/>
            <a:chOff x="8106935" y="490350"/>
            <a:chExt cx="1360815" cy="1757219"/>
          </a:xfrm>
        </p:grpSpPr>
        <p:sp>
          <p:nvSpPr>
            <p:cNvPr id="35" name="Google Shape;35;p3"/>
            <p:cNvSpPr/>
            <p:nvPr/>
          </p:nvSpPr>
          <p:spPr>
            <a:xfrm flipH="1">
              <a:off x="8242998" y="1025950"/>
              <a:ext cx="1224752" cy="1221619"/>
            </a:xfrm>
            <a:custGeom>
              <a:avLst/>
              <a:gdLst/>
              <a:ahLst/>
              <a:cxnLst/>
              <a:rect l="l" t="t" r="r" b="b"/>
              <a:pathLst>
                <a:path w="29872" h="30006" extrusionOk="0">
                  <a:moveTo>
                    <a:pt x="14385" y="1"/>
                  </a:moveTo>
                  <a:lnTo>
                    <a:pt x="19287" y="4715"/>
                  </a:lnTo>
                  <a:lnTo>
                    <a:pt x="0" y="23761"/>
                  </a:lnTo>
                  <a:lnTo>
                    <a:pt x="6515" y="30006"/>
                  </a:lnTo>
                  <a:lnTo>
                    <a:pt x="25587" y="10772"/>
                  </a:lnTo>
                  <a:lnTo>
                    <a:pt x="29871" y="14896"/>
                  </a:lnTo>
                  <a:lnTo>
                    <a:pt x="29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8182530" y="490350"/>
              <a:ext cx="96421" cy="534495"/>
            </a:xfrm>
            <a:custGeom>
              <a:avLst/>
              <a:gdLst/>
              <a:ahLst/>
              <a:cxnLst/>
              <a:rect l="l" t="t" r="r" b="b"/>
              <a:pathLst>
                <a:path w="2365" h="13110" extrusionOk="0">
                  <a:moveTo>
                    <a:pt x="2216" y="1"/>
                  </a:moveTo>
                  <a:lnTo>
                    <a:pt x="1" y="14"/>
                  </a:lnTo>
                  <a:lnTo>
                    <a:pt x="135" y="13110"/>
                  </a:lnTo>
                  <a:lnTo>
                    <a:pt x="2365" y="1309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85114" y="577964"/>
              <a:ext cx="95320" cy="447410"/>
            </a:xfrm>
            <a:custGeom>
              <a:avLst/>
              <a:gdLst/>
              <a:ahLst/>
              <a:cxnLst/>
              <a:rect l="l" t="t" r="r" b="b"/>
              <a:pathLst>
                <a:path w="2338" h="10974" extrusionOk="0">
                  <a:moveTo>
                    <a:pt x="2216" y="1"/>
                  </a:moveTo>
                  <a:lnTo>
                    <a:pt x="0" y="14"/>
                  </a:lnTo>
                  <a:lnTo>
                    <a:pt x="108" y="10973"/>
                  </a:lnTo>
                  <a:lnTo>
                    <a:pt x="2337" y="1097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587208" y="628355"/>
              <a:ext cx="95320" cy="397589"/>
            </a:xfrm>
            <a:custGeom>
              <a:avLst/>
              <a:gdLst/>
              <a:ahLst/>
              <a:cxnLst/>
              <a:rect l="l" t="t" r="r" b="b"/>
              <a:pathLst>
                <a:path w="2338" h="9752" extrusionOk="0">
                  <a:moveTo>
                    <a:pt x="2230" y="0"/>
                  </a:moveTo>
                  <a:lnTo>
                    <a:pt x="0" y="13"/>
                  </a:lnTo>
                  <a:lnTo>
                    <a:pt x="108" y="9751"/>
                  </a:lnTo>
                  <a:lnTo>
                    <a:pt x="2337" y="975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8775564" y="821643"/>
              <a:ext cx="92589" cy="205399"/>
            </a:xfrm>
            <a:custGeom>
              <a:avLst/>
              <a:gdLst/>
              <a:ahLst/>
              <a:cxnLst/>
              <a:rect l="l" t="t" r="r" b="b"/>
              <a:pathLst>
                <a:path w="2271" h="5038" extrusionOk="0">
                  <a:moveTo>
                    <a:pt x="1" y="0"/>
                  </a:moveTo>
                  <a:lnTo>
                    <a:pt x="54" y="5037"/>
                  </a:lnTo>
                  <a:lnTo>
                    <a:pt x="2270" y="5023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8106935" y="1024798"/>
              <a:ext cx="848301" cy="3343"/>
            </a:xfrm>
            <a:custGeom>
              <a:avLst/>
              <a:gdLst/>
              <a:ahLst/>
              <a:cxnLst/>
              <a:rect l="l" t="t" r="r" b="b"/>
              <a:pathLst>
                <a:path w="20807" h="82" fill="none" extrusionOk="0">
                  <a:moveTo>
                    <a:pt x="20806" y="1"/>
                  </a:moveTo>
                  <a:lnTo>
                    <a:pt x="1" y="81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126925" y="2573100"/>
            <a:ext cx="4383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1257300" y="1836425"/>
            <a:ext cx="993300" cy="658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475525" y="3392925"/>
            <a:ext cx="54294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1475525" y="1863004"/>
            <a:ext cx="5429400" cy="6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1475525" y="1512750"/>
            <a:ext cx="54294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1475525" y="3042698"/>
            <a:ext cx="54294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 rot="-5400000">
            <a:off x="6211350" y="2212650"/>
            <a:ext cx="5146200" cy="720900"/>
          </a:xfrm>
          <a:prstGeom prst="round2SameRect">
            <a:avLst>
              <a:gd name="adj1" fmla="val 35383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56" name="Google Shape;56;p5"/>
          <p:cNvGrpSpPr/>
          <p:nvPr/>
        </p:nvGrpSpPr>
        <p:grpSpPr>
          <a:xfrm>
            <a:off x="8881029" y="3160628"/>
            <a:ext cx="301840" cy="57047"/>
            <a:chOff x="8881029" y="3160628"/>
            <a:chExt cx="301840" cy="57047"/>
          </a:xfrm>
        </p:grpSpPr>
        <p:sp>
          <p:nvSpPr>
            <p:cNvPr id="57" name="Google Shape;57;p5"/>
            <p:cNvSpPr/>
            <p:nvPr/>
          </p:nvSpPr>
          <p:spPr>
            <a:xfrm>
              <a:off x="8881029" y="3160628"/>
              <a:ext cx="192274" cy="99"/>
            </a:xfrm>
            <a:custGeom>
              <a:avLst/>
              <a:gdLst/>
              <a:ahLst/>
              <a:cxnLst/>
              <a:rect l="l" t="t" r="r" b="b"/>
              <a:pathLst>
                <a:path w="1949" h="1" fill="none" extrusionOk="0">
                  <a:moveTo>
                    <a:pt x="1" y="0"/>
                  </a:moveTo>
                  <a:lnTo>
                    <a:pt x="1949" y="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8990595" y="3217577"/>
              <a:ext cx="192274" cy="99"/>
            </a:xfrm>
            <a:custGeom>
              <a:avLst/>
              <a:gdLst/>
              <a:ahLst/>
              <a:cxnLst/>
              <a:rect l="l" t="t" r="r" b="b"/>
              <a:pathLst>
                <a:path w="1949" h="1" fill="none" extrusionOk="0">
                  <a:moveTo>
                    <a:pt x="1" y="0"/>
                  </a:moveTo>
                  <a:lnTo>
                    <a:pt x="1949" y="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5"/>
          <p:cNvGrpSpPr/>
          <p:nvPr/>
        </p:nvGrpSpPr>
        <p:grpSpPr>
          <a:xfrm>
            <a:off x="8578288" y="2310501"/>
            <a:ext cx="476697" cy="728325"/>
            <a:chOff x="8578288" y="2310501"/>
            <a:chExt cx="476697" cy="728325"/>
          </a:xfrm>
        </p:grpSpPr>
        <p:sp>
          <p:nvSpPr>
            <p:cNvPr id="60" name="Google Shape;60;p5"/>
            <p:cNvSpPr/>
            <p:nvPr/>
          </p:nvSpPr>
          <p:spPr>
            <a:xfrm>
              <a:off x="8578288" y="2466125"/>
              <a:ext cx="412320" cy="471519"/>
            </a:xfrm>
            <a:custGeom>
              <a:avLst/>
              <a:gdLst/>
              <a:ahLst/>
              <a:cxnLst/>
              <a:rect l="l" t="t" r="r" b="b"/>
              <a:pathLst>
                <a:path w="30047" h="34361" extrusionOk="0">
                  <a:moveTo>
                    <a:pt x="15044" y="1"/>
                  </a:moveTo>
                  <a:cubicBezTo>
                    <a:pt x="14951" y="1"/>
                    <a:pt x="14856" y="1"/>
                    <a:pt x="14762" y="3"/>
                  </a:cubicBezTo>
                  <a:cubicBezTo>
                    <a:pt x="6784" y="151"/>
                    <a:pt x="269" y="6303"/>
                    <a:pt x="81" y="13864"/>
                  </a:cubicBezTo>
                  <a:cubicBezTo>
                    <a:pt x="1" y="17115"/>
                    <a:pt x="1075" y="20123"/>
                    <a:pt x="2929" y="22555"/>
                  </a:cubicBezTo>
                  <a:cubicBezTo>
                    <a:pt x="5602" y="26047"/>
                    <a:pt x="7281" y="30116"/>
                    <a:pt x="7764" y="34360"/>
                  </a:cubicBezTo>
                  <a:lnTo>
                    <a:pt x="22096" y="34360"/>
                  </a:lnTo>
                  <a:cubicBezTo>
                    <a:pt x="22646" y="30184"/>
                    <a:pt x="24365" y="26060"/>
                    <a:pt x="26998" y="22729"/>
                  </a:cubicBezTo>
                  <a:cubicBezTo>
                    <a:pt x="28865" y="20379"/>
                    <a:pt x="29979" y="17451"/>
                    <a:pt x="30006" y="14267"/>
                  </a:cubicBezTo>
                  <a:cubicBezTo>
                    <a:pt x="30047" y="6405"/>
                    <a:pt x="23336" y="1"/>
                    <a:pt x="15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8670077" y="2910712"/>
              <a:ext cx="229289" cy="128113"/>
            </a:xfrm>
            <a:custGeom>
              <a:avLst/>
              <a:gdLst/>
              <a:ahLst/>
              <a:cxnLst/>
              <a:rect l="l" t="t" r="r" b="b"/>
              <a:pathLst>
                <a:path w="16709" h="9336" extrusionOk="0">
                  <a:moveTo>
                    <a:pt x="538" y="0"/>
                  </a:moveTo>
                  <a:cubicBezTo>
                    <a:pt x="256" y="0"/>
                    <a:pt x="15" y="242"/>
                    <a:pt x="15" y="538"/>
                  </a:cubicBezTo>
                  <a:lnTo>
                    <a:pt x="1" y="2915"/>
                  </a:lnTo>
                  <a:cubicBezTo>
                    <a:pt x="1" y="3211"/>
                    <a:pt x="229" y="3453"/>
                    <a:pt x="525" y="3453"/>
                  </a:cubicBezTo>
                  <a:lnTo>
                    <a:pt x="2056" y="3453"/>
                  </a:lnTo>
                  <a:cubicBezTo>
                    <a:pt x="2015" y="3533"/>
                    <a:pt x="1988" y="3614"/>
                    <a:pt x="1988" y="3694"/>
                  </a:cubicBezTo>
                  <a:lnTo>
                    <a:pt x="1975" y="5440"/>
                  </a:lnTo>
                  <a:cubicBezTo>
                    <a:pt x="1975" y="5722"/>
                    <a:pt x="2203" y="5951"/>
                    <a:pt x="2486" y="5951"/>
                  </a:cubicBezTo>
                  <a:lnTo>
                    <a:pt x="5092" y="5964"/>
                  </a:lnTo>
                  <a:lnTo>
                    <a:pt x="5092" y="6058"/>
                  </a:lnTo>
                  <a:cubicBezTo>
                    <a:pt x="5078" y="7858"/>
                    <a:pt x="6542" y="9322"/>
                    <a:pt x="8342" y="9336"/>
                  </a:cubicBezTo>
                  <a:cubicBezTo>
                    <a:pt x="8350" y="9336"/>
                    <a:pt x="8358" y="9336"/>
                    <a:pt x="8366" y="9336"/>
                  </a:cubicBezTo>
                  <a:cubicBezTo>
                    <a:pt x="10155" y="9336"/>
                    <a:pt x="11605" y="7890"/>
                    <a:pt x="11619" y="6098"/>
                  </a:cubicBezTo>
                  <a:lnTo>
                    <a:pt x="11619" y="6005"/>
                  </a:lnTo>
                  <a:lnTo>
                    <a:pt x="14211" y="6017"/>
                  </a:lnTo>
                  <a:cubicBezTo>
                    <a:pt x="14493" y="6017"/>
                    <a:pt x="14708" y="5790"/>
                    <a:pt x="14721" y="5507"/>
                  </a:cubicBezTo>
                  <a:lnTo>
                    <a:pt x="14721" y="3761"/>
                  </a:lnTo>
                  <a:cubicBezTo>
                    <a:pt x="14721" y="3680"/>
                    <a:pt x="14708" y="3600"/>
                    <a:pt x="14667" y="3519"/>
                  </a:cubicBezTo>
                  <a:lnTo>
                    <a:pt x="14667" y="3519"/>
                  </a:lnTo>
                  <a:lnTo>
                    <a:pt x="16159" y="3533"/>
                  </a:lnTo>
                  <a:cubicBezTo>
                    <a:pt x="16454" y="3533"/>
                    <a:pt x="16696" y="3291"/>
                    <a:pt x="16696" y="2996"/>
                  </a:cubicBezTo>
                  <a:lnTo>
                    <a:pt x="16709" y="632"/>
                  </a:lnTo>
                  <a:cubicBezTo>
                    <a:pt x="16709" y="337"/>
                    <a:pt x="16481" y="95"/>
                    <a:pt x="16186" y="95"/>
                  </a:cubicBezTo>
                  <a:lnTo>
                    <a:pt x="5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8707128" y="2638861"/>
              <a:ext cx="155009" cy="273709"/>
            </a:xfrm>
            <a:custGeom>
              <a:avLst/>
              <a:gdLst/>
              <a:ahLst/>
              <a:cxnLst/>
              <a:rect l="l" t="t" r="r" b="b"/>
              <a:pathLst>
                <a:path w="11296" h="19946" extrusionOk="0">
                  <a:moveTo>
                    <a:pt x="5762" y="1"/>
                  </a:moveTo>
                  <a:lnTo>
                    <a:pt x="1" y="5762"/>
                  </a:lnTo>
                  <a:lnTo>
                    <a:pt x="3573" y="5696"/>
                  </a:lnTo>
                  <a:lnTo>
                    <a:pt x="3493" y="19946"/>
                  </a:lnTo>
                  <a:lnTo>
                    <a:pt x="8234" y="19946"/>
                  </a:lnTo>
                  <a:lnTo>
                    <a:pt x="8167" y="5601"/>
                  </a:lnTo>
                  <a:lnTo>
                    <a:pt x="11296" y="5534"/>
                  </a:lnTo>
                  <a:lnTo>
                    <a:pt x="5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rot="832475">
              <a:off x="8912904" y="2324038"/>
              <a:ext cx="128544" cy="128544"/>
            </a:xfrm>
            <a:custGeom>
              <a:avLst/>
              <a:gdLst/>
              <a:ahLst/>
              <a:cxnLst/>
              <a:rect l="l" t="t" r="r" b="b"/>
              <a:pathLst>
                <a:path w="2782" h="2782" extrusionOk="0">
                  <a:moveTo>
                    <a:pt x="1048" y="1"/>
                  </a:moveTo>
                  <a:lnTo>
                    <a:pt x="780" y="1022"/>
                  </a:lnTo>
                  <a:lnTo>
                    <a:pt x="1" y="1720"/>
                  </a:lnTo>
                  <a:lnTo>
                    <a:pt x="1021" y="2003"/>
                  </a:lnTo>
                  <a:lnTo>
                    <a:pt x="1734" y="2782"/>
                  </a:lnTo>
                  <a:lnTo>
                    <a:pt x="2002" y="1761"/>
                  </a:lnTo>
                  <a:lnTo>
                    <a:pt x="2781" y="1049"/>
                  </a:lnTo>
                  <a:lnTo>
                    <a:pt x="1761" y="780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30972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4" name="Google Shape;114;p8"/>
          <p:cNvSpPr/>
          <p:nvPr/>
        </p:nvSpPr>
        <p:spPr>
          <a:xfrm rot="5400000">
            <a:off x="-1422075" y="1422150"/>
            <a:ext cx="5146200" cy="2301900"/>
          </a:xfrm>
          <a:prstGeom prst="round2SameRect">
            <a:avLst>
              <a:gd name="adj1" fmla="val 17305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94464" y="108125"/>
            <a:ext cx="612828" cy="606175"/>
          </a:xfrm>
          <a:custGeom>
            <a:avLst/>
            <a:gdLst/>
            <a:ahLst/>
            <a:cxnLst/>
            <a:rect l="l" t="t" r="r" b="b"/>
            <a:pathLst>
              <a:path w="10960" h="10841" extrusionOk="0">
                <a:moveTo>
                  <a:pt x="5668" y="2579"/>
                </a:moveTo>
                <a:cubicBezTo>
                  <a:pt x="7172" y="2579"/>
                  <a:pt x="8395" y="3802"/>
                  <a:pt x="8395" y="5307"/>
                </a:cubicBezTo>
                <a:cubicBezTo>
                  <a:pt x="8395" y="6797"/>
                  <a:pt x="7172" y="8020"/>
                  <a:pt x="5668" y="8020"/>
                </a:cubicBezTo>
                <a:cubicBezTo>
                  <a:pt x="4178" y="8020"/>
                  <a:pt x="2955" y="6797"/>
                  <a:pt x="2955" y="5307"/>
                </a:cubicBezTo>
                <a:cubicBezTo>
                  <a:pt x="2955" y="3802"/>
                  <a:pt x="4178" y="2579"/>
                  <a:pt x="5668" y="2579"/>
                </a:cubicBezTo>
                <a:close/>
                <a:moveTo>
                  <a:pt x="4500" y="1"/>
                </a:moveTo>
                <a:cubicBezTo>
                  <a:pt x="4405" y="1"/>
                  <a:pt x="4325" y="68"/>
                  <a:pt x="4325" y="162"/>
                </a:cubicBezTo>
                <a:lnTo>
                  <a:pt x="4325" y="1102"/>
                </a:lnTo>
                <a:cubicBezTo>
                  <a:pt x="4083" y="1183"/>
                  <a:pt x="3841" y="1277"/>
                  <a:pt x="3614" y="1398"/>
                </a:cubicBezTo>
                <a:lnTo>
                  <a:pt x="2982" y="645"/>
                </a:lnTo>
                <a:cubicBezTo>
                  <a:pt x="2950" y="606"/>
                  <a:pt x="2905" y="586"/>
                  <a:pt x="2857" y="586"/>
                </a:cubicBezTo>
                <a:cubicBezTo>
                  <a:pt x="2823" y="586"/>
                  <a:pt x="2788" y="596"/>
                  <a:pt x="2754" y="618"/>
                </a:cubicBezTo>
                <a:lnTo>
                  <a:pt x="1062" y="2029"/>
                </a:lnTo>
                <a:cubicBezTo>
                  <a:pt x="994" y="2096"/>
                  <a:pt x="981" y="2190"/>
                  <a:pt x="1035" y="2257"/>
                </a:cubicBezTo>
                <a:lnTo>
                  <a:pt x="1800" y="3184"/>
                </a:lnTo>
                <a:cubicBezTo>
                  <a:pt x="1733" y="3305"/>
                  <a:pt x="1679" y="3439"/>
                  <a:pt x="1626" y="3560"/>
                </a:cubicBezTo>
                <a:lnTo>
                  <a:pt x="161" y="3560"/>
                </a:lnTo>
                <a:cubicBezTo>
                  <a:pt x="68" y="3560"/>
                  <a:pt x="0" y="3627"/>
                  <a:pt x="0" y="3722"/>
                </a:cubicBezTo>
                <a:lnTo>
                  <a:pt x="0" y="5937"/>
                </a:lnTo>
                <a:cubicBezTo>
                  <a:pt x="0" y="6018"/>
                  <a:pt x="68" y="6098"/>
                  <a:pt x="161" y="6098"/>
                </a:cubicBezTo>
                <a:lnTo>
                  <a:pt x="1343" y="6098"/>
                </a:lnTo>
                <a:cubicBezTo>
                  <a:pt x="1411" y="6515"/>
                  <a:pt x="1545" y="6918"/>
                  <a:pt x="1733" y="7280"/>
                </a:cubicBezTo>
                <a:lnTo>
                  <a:pt x="847" y="8355"/>
                </a:lnTo>
                <a:cubicBezTo>
                  <a:pt x="793" y="8423"/>
                  <a:pt x="806" y="8516"/>
                  <a:pt x="874" y="8584"/>
                </a:cubicBezTo>
                <a:lnTo>
                  <a:pt x="2579" y="9981"/>
                </a:lnTo>
                <a:cubicBezTo>
                  <a:pt x="2609" y="10011"/>
                  <a:pt x="2648" y="10024"/>
                  <a:pt x="2686" y="10024"/>
                </a:cubicBezTo>
                <a:cubicBezTo>
                  <a:pt x="2732" y="10024"/>
                  <a:pt x="2778" y="10004"/>
                  <a:pt x="2808" y="9967"/>
                </a:cubicBezTo>
                <a:lnTo>
                  <a:pt x="3492" y="9134"/>
                </a:lnTo>
                <a:cubicBezTo>
                  <a:pt x="3761" y="9282"/>
                  <a:pt x="4043" y="9403"/>
                  <a:pt x="4325" y="9497"/>
                </a:cubicBezTo>
                <a:lnTo>
                  <a:pt x="4325" y="10679"/>
                </a:lnTo>
                <a:cubicBezTo>
                  <a:pt x="4325" y="10773"/>
                  <a:pt x="4405" y="10840"/>
                  <a:pt x="4500" y="10840"/>
                </a:cubicBezTo>
                <a:lnTo>
                  <a:pt x="6703" y="10840"/>
                </a:lnTo>
                <a:cubicBezTo>
                  <a:pt x="6796" y="10840"/>
                  <a:pt x="6864" y="10773"/>
                  <a:pt x="6864" y="10679"/>
                </a:cubicBezTo>
                <a:lnTo>
                  <a:pt x="6864" y="9551"/>
                </a:lnTo>
                <a:cubicBezTo>
                  <a:pt x="7186" y="9456"/>
                  <a:pt x="7495" y="9336"/>
                  <a:pt x="7777" y="9175"/>
                </a:cubicBezTo>
                <a:lnTo>
                  <a:pt x="8422" y="9967"/>
                </a:lnTo>
                <a:cubicBezTo>
                  <a:pt x="8459" y="10004"/>
                  <a:pt x="8504" y="10024"/>
                  <a:pt x="8548" y="10024"/>
                </a:cubicBezTo>
                <a:cubicBezTo>
                  <a:pt x="8584" y="10024"/>
                  <a:pt x="8620" y="10011"/>
                  <a:pt x="8650" y="9981"/>
                </a:cubicBezTo>
                <a:lnTo>
                  <a:pt x="10356" y="8584"/>
                </a:lnTo>
                <a:cubicBezTo>
                  <a:pt x="10423" y="8516"/>
                  <a:pt x="10437" y="8423"/>
                  <a:pt x="10383" y="8355"/>
                </a:cubicBezTo>
                <a:lnTo>
                  <a:pt x="9563" y="7361"/>
                </a:lnTo>
                <a:cubicBezTo>
                  <a:pt x="9778" y="6972"/>
                  <a:pt x="9926" y="6542"/>
                  <a:pt x="10007" y="6098"/>
                </a:cubicBezTo>
                <a:lnTo>
                  <a:pt x="10799" y="6098"/>
                </a:lnTo>
                <a:cubicBezTo>
                  <a:pt x="10893" y="6098"/>
                  <a:pt x="10960" y="6018"/>
                  <a:pt x="10960" y="5937"/>
                </a:cubicBezTo>
                <a:lnTo>
                  <a:pt x="10960" y="3722"/>
                </a:lnTo>
                <a:cubicBezTo>
                  <a:pt x="10960" y="3627"/>
                  <a:pt x="10893" y="3560"/>
                  <a:pt x="10799" y="3560"/>
                </a:cubicBezTo>
                <a:lnTo>
                  <a:pt x="9724" y="3560"/>
                </a:lnTo>
                <a:cubicBezTo>
                  <a:pt x="9644" y="3385"/>
                  <a:pt x="9563" y="3211"/>
                  <a:pt x="9456" y="3050"/>
                </a:cubicBezTo>
                <a:lnTo>
                  <a:pt x="10100" y="2257"/>
                </a:lnTo>
                <a:cubicBezTo>
                  <a:pt x="10168" y="2190"/>
                  <a:pt x="10154" y="2096"/>
                  <a:pt x="10087" y="2029"/>
                </a:cubicBezTo>
                <a:lnTo>
                  <a:pt x="8381" y="618"/>
                </a:lnTo>
                <a:cubicBezTo>
                  <a:pt x="8353" y="596"/>
                  <a:pt x="8319" y="586"/>
                  <a:pt x="8284" y="586"/>
                </a:cubicBezTo>
                <a:cubicBezTo>
                  <a:pt x="8234" y="586"/>
                  <a:pt x="8185" y="606"/>
                  <a:pt x="8153" y="645"/>
                </a:cubicBezTo>
                <a:lnTo>
                  <a:pt x="7589" y="1331"/>
                </a:lnTo>
                <a:cubicBezTo>
                  <a:pt x="7360" y="1223"/>
                  <a:pt x="7119" y="1129"/>
                  <a:pt x="6864" y="1062"/>
                </a:cubicBezTo>
                <a:lnTo>
                  <a:pt x="6864" y="162"/>
                </a:lnTo>
                <a:cubicBezTo>
                  <a:pt x="6864" y="68"/>
                  <a:pt x="6796" y="1"/>
                  <a:pt x="67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619171" y="364047"/>
            <a:ext cx="612816" cy="606830"/>
          </a:xfrm>
          <a:custGeom>
            <a:avLst/>
            <a:gdLst/>
            <a:ahLst/>
            <a:cxnLst/>
            <a:rect l="l" t="t" r="r" b="b"/>
            <a:pathLst>
              <a:path w="4205" h="4164" fill="none" extrusionOk="0">
                <a:moveTo>
                  <a:pt x="4138" y="1370"/>
                </a:moveTo>
                <a:lnTo>
                  <a:pt x="3721" y="1370"/>
                </a:lnTo>
                <a:cubicBezTo>
                  <a:pt x="3694" y="1303"/>
                  <a:pt x="3667" y="1236"/>
                  <a:pt x="3627" y="1169"/>
                </a:cubicBezTo>
                <a:lnTo>
                  <a:pt x="3869" y="874"/>
                </a:lnTo>
                <a:cubicBezTo>
                  <a:pt x="3896" y="847"/>
                  <a:pt x="3896" y="806"/>
                  <a:pt x="3869" y="779"/>
                </a:cubicBezTo>
                <a:lnTo>
                  <a:pt x="3210" y="242"/>
                </a:lnTo>
                <a:cubicBezTo>
                  <a:pt x="3183" y="229"/>
                  <a:pt x="3144" y="229"/>
                  <a:pt x="3130" y="256"/>
                </a:cubicBezTo>
                <a:lnTo>
                  <a:pt x="2902" y="510"/>
                </a:lnTo>
                <a:cubicBezTo>
                  <a:pt x="2821" y="471"/>
                  <a:pt x="2727" y="444"/>
                  <a:pt x="2633" y="417"/>
                </a:cubicBezTo>
                <a:lnTo>
                  <a:pt x="2633" y="417"/>
                </a:lnTo>
                <a:lnTo>
                  <a:pt x="2633" y="68"/>
                </a:lnTo>
                <a:cubicBezTo>
                  <a:pt x="2633" y="27"/>
                  <a:pt x="2606" y="0"/>
                  <a:pt x="2566" y="0"/>
                </a:cubicBezTo>
                <a:lnTo>
                  <a:pt x="1720" y="0"/>
                </a:lnTo>
                <a:cubicBezTo>
                  <a:pt x="1679" y="0"/>
                  <a:pt x="1652" y="27"/>
                  <a:pt x="1652" y="68"/>
                </a:cubicBezTo>
                <a:lnTo>
                  <a:pt x="1652" y="430"/>
                </a:lnTo>
                <a:cubicBezTo>
                  <a:pt x="1559" y="457"/>
                  <a:pt x="1464" y="498"/>
                  <a:pt x="1384" y="537"/>
                </a:cubicBezTo>
                <a:lnTo>
                  <a:pt x="1142" y="256"/>
                </a:lnTo>
                <a:cubicBezTo>
                  <a:pt x="1115" y="229"/>
                  <a:pt x="1075" y="229"/>
                  <a:pt x="1048" y="242"/>
                </a:cubicBezTo>
                <a:lnTo>
                  <a:pt x="404" y="779"/>
                </a:lnTo>
                <a:cubicBezTo>
                  <a:pt x="377" y="806"/>
                  <a:pt x="377" y="847"/>
                  <a:pt x="390" y="874"/>
                </a:cubicBezTo>
                <a:lnTo>
                  <a:pt x="685" y="1223"/>
                </a:lnTo>
                <a:lnTo>
                  <a:pt x="685" y="1223"/>
                </a:lnTo>
                <a:cubicBezTo>
                  <a:pt x="658" y="1277"/>
                  <a:pt x="646" y="1316"/>
                  <a:pt x="619" y="1370"/>
                </a:cubicBezTo>
                <a:lnTo>
                  <a:pt x="55" y="1370"/>
                </a:lnTo>
                <a:cubicBezTo>
                  <a:pt x="28" y="1370"/>
                  <a:pt x="1" y="1397"/>
                  <a:pt x="1" y="1438"/>
                </a:cubicBezTo>
                <a:lnTo>
                  <a:pt x="1" y="2283"/>
                </a:lnTo>
                <a:cubicBezTo>
                  <a:pt x="1" y="2310"/>
                  <a:pt x="28" y="2337"/>
                  <a:pt x="55" y="2337"/>
                </a:cubicBezTo>
                <a:lnTo>
                  <a:pt x="511" y="2337"/>
                </a:lnTo>
                <a:cubicBezTo>
                  <a:pt x="538" y="2498"/>
                  <a:pt x="592" y="2659"/>
                  <a:pt x="658" y="2794"/>
                </a:cubicBezTo>
                <a:lnTo>
                  <a:pt x="658" y="2794"/>
                </a:lnTo>
                <a:lnTo>
                  <a:pt x="323" y="3211"/>
                </a:lnTo>
                <a:cubicBezTo>
                  <a:pt x="296" y="3237"/>
                  <a:pt x="309" y="3277"/>
                  <a:pt x="336" y="3291"/>
                </a:cubicBezTo>
                <a:lnTo>
                  <a:pt x="981" y="3841"/>
                </a:lnTo>
                <a:cubicBezTo>
                  <a:pt x="1008" y="3855"/>
                  <a:pt x="1048" y="3855"/>
                  <a:pt x="1075" y="3828"/>
                </a:cubicBezTo>
                <a:lnTo>
                  <a:pt x="1330" y="3506"/>
                </a:lnTo>
                <a:cubicBezTo>
                  <a:pt x="1437" y="3573"/>
                  <a:pt x="1545" y="3614"/>
                  <a:pt x="1652" y="3653"/>
                </a:cubicBezTo>
                <a:lnTo>
                  <a:pt x="1652" y="4097"/>
                </a:lnTo>
                <a:cubicBezTo>
                  <a:pt x="1652" y="4137"/>
                  <a:pt x="1679" y="4164"/>
                  <a:pt x="1720" y="4164"/>
                </a:cubicBezTo>
                <a:lnTo>
                  <a:pt x="2566" y="4164"/>
                </a:lnTo>
                <a:cubicBezTo>
                  <a:pt x="2606" y="4164"/>
                  <a:pt x="2633" y="4137"/>
                  <a:pt x="2633" y="4097"/>
                </a:cubicBezTo>
                <a:lnTo>
                  <a:pt x="2633" y="3667"/>
                </a:lnTo>
                <a:lnTo>
                  <a:pt x="2633" y="3667"/>
                </a:lnTo>
                <a:cubicBezTo>
                  <a:pt x="2754" y="3626"/>
                  <a:pt x="2875" y="3587"/>
                  <a:pt x="2983" y="3519"/>
                </a:cubicBezTo>
                <a:lnTo>
                  <a:pt x="2983" y="3519"/>
                </a:lnTo>
                <a:lnTo>
                  <a:pt x="3224" y="3828"/>
                </a:lnTo>
                <a:cubicBezTo>
                  <a:pt x="3251" y="3855"/>
                  <a:pt x="3291" y="3855"/>
                  <a:pt x="3318" y="3841"/>
                </a:cubicBezTo>
                <a:lnTo>
                  <a:pt x="3976" y="3291"/>
                </a:lnTo>
                <a:cubicBezTo>
                  <a:pt x="4003" y="3277"/>
                  <a:pt x="4003" y="3237"/>
                  <a:pt x="3976" y="3211"/>
                </a:cubicBezTo>
                <a:lnTo>
                  <a:pt x="3667" y="2835"/>
                </a:lnTo>
                <a:lnTo>
                  <a:pt x="3667" y="2835"/>
                </a:lnTo>
                <a:cubicBezTo>
                  <a:pt x="3748" y="2686"/>
                  <a:pt x="3801" y="2512"/>
                  <a:pt x="3842" y="2337"/>
                </a:cubicBezTo>
                <a:lnTo>
                  <a:pt x="4138" y="2337"/>
                </a:lnTo>
                <a:cubicBezTo>
                  <a:pt x="4177" y="2337"/>
                  <a:pt x="4204" y="2310"/>
                  <a:pt x="4204" y="2283"/>
                </a:cubicBezTo>
                <a:lnTo>
                  <a:pt x="4204" y="1438"/>
                </a:lnTo>
                <a:cubicBezTo>
                  <a:pt x="4204" y="1397"/>
                  <a:pt x="4177" y="1370"/>
                  <a:pt x="4138" y="1370"/>
                </a:cubicBezTo>
                <a:close/>
                <a:moveTo>
                  <a:pt x="2177" y="3076"/>
                </a:moveTo>
                <a:cubicBezTo>
                  <a:pt x="1599" y="3076"/>
                  <a:pt x="1129" y="2620"/>
                  <a:pt x="1129" y="2042"/>
                </a:cubicBezTo>
                <a:cubicBezTo>
                  <a:pt x="1129" y="1465"/>
                  <a:pt x="1599" y="994"/>
                  <a:pt x="2177" y="994"/>
                </a:cubicBezTo>
                <a:cubicBezTo>
                  <a:pt x="2754" y="994"/>
                  <a:pt x="3210" y="1465"/>
                  <a:pt x="3210" y="2042"/>
                </a:cubicBezTo>
                <a:cubicBezTo>
                  <a:pt x="3210" y="2620"/>
                  <a:pt x="2754" y="3076"/>
                  <a:pt x="2177" y="3076"/>
                </a:cubicBezTo>
                <a:close/>
              </a:path>
            </a:pathLst>
          </a:custGeom>
          <a:noFill/>
          <a:ln w="23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/>
          <p:nvPr/>
        </p:nvSpPr>
        <p:spPr>
          <a:xfrm rot="-5400000">
            <a:off x="5106125" y="1092450"/>
            <a:ext cx="5146200" cy="2961300"/>
          </a:xfrm>
          <a:prstGeom prst="round2SameRect">
            <a:avLst>
              <a:gd name="adj1" fmla="val 14377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ctrTitle"/>
          </p:nvPr>
        </p:nvSpPr>
        <p:spPr>
          <a:xfrm>
            <a:off x="713225" y="1090513"/>
            <a:ext cx="4472100" cy="14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713225" y="2546100"/>
            <a:ext cx="4472100" cy="1338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>
            <a:off x="8314740" y="3934698"/>
            <a:ext cx="1036637" cy="1338609"/>
            <a:chOff x="-247425" y="4128400"/>
            <a:chExt cx="834450" cy="1077525"/>
          </a:xfrm>
        </p:grpSpPr>
        <p:sp>
          <p:nvSpPr>
            <p:cNvPr id="122" name="Google Shape;122;p9"/>
            <p:cNvSpPr/>
            <p:nvPr/>
          </p:nvSpPr>
          <p:spPr>
            <a:xfrm>
              <a:off x="-247425" y="4455775"/>
              <a:ext cx="746800" cy="750150"/>
            </a:xfrm>
            <a:custGeom>
              <a:avLst/>
              <a:gdLst/>
              <a:ahLst/>
              <a:cxnLst/>
              <a:rect l="l" t="t" r="r" b="b"/>
              <a:pathLst>
                <a:path w="29872" h="30006" extrusionOk="0">
                  <a:moveTo>
                    <a:pt x="14385" y="1"/>
                  </a:moveTo>
                  <a:lnTo>
                    <a:pt x="19287" y="4715"/>
                  </a:lnTo>
                  <a:lnTo>
                    <a:pt x="0" y="23761"/>
                  </a:lnTo>
                  <a:lnTo>
                    <a:pt x="6515" y="30006"/>
                  </a:lnTo>
                  <a:lnTo>
                    <a:pt x="25587" y="10772"/>
                  </a:lnTo>
                  <a:lnTo>
                    <a:pt x="29871" y="14896"/>
                  </a:lnTo>
                  <a:lnTo>
                    <a:pt x="29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481550" y="4128400"/>
              <a:ext cx="59125" cy="327750"/>
            </a:xfrm>
            <a:custGeom>
              <a:avLst/>
              <a:gdLst/>
              <a:ahLst/>
              <a:cxnLst/>
              <a:rect l="l" t="t" r="r" b="b"/>
              <a:pathLst>
                <a:path w="2365" h="13110" extrusionOk="0">
                  <a:moveTo>
                    <a:pt x="2216" y="1"/>
                  </a:moveTo>
                  <a:lnTo>
                    <a:pt x="1" y="14"/>
                  </a:lnTo>
                  <a:lnTo>
                    <a:pt x="135" y="13110"/>
                  </a:lnTo>
                  <a:lnTo>
                    <a:pt x="2365" y="1309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58000" y="4182125"/>
              <a:ext cx="58450" cy="274350"/>
            </a:xfrm>
            <a:custGeom>
              <a:avLst/>
              <a:gdLst/>
              <a:ahLst/>
              <a:cxnLst/>
              <a:rect l="l" t="t" r="r" b="b"/>
              <a:pathLst>
                <a:path w="2338" h="10974" extrusionOk="0">
                  <a:moveTo>
                    <a:pt x="2216" y="1"/>
                  </a:moveTo>
                  <a:lnTo>
                    <a:pt x="0" y="14"/>
                  </a:lnTo>
                  <a:lnTo>
                    <a:pt x="108" y="10973"/>
                  </a:lnTo>
                  <a:lnTo>
                    <a:pt x="2337" y="10973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34075" y="4213025"/>
              <a:ext cx="58450" cy="243800"/>
            </a:xfrm>
            <a:custGeom>
              <a:avLst/>
              <a:gdLst/>
              <a:ahLst/>
              <a:cxnLst/>
              <a:rect l="l" t="t" r="r" b="b"/>
              <a:pathLst>
                <a:path w="2338" h="9752" extrusionOk="0">
                  <a:moveTo>
                    <a:pt x="2230" y="0"/>
                  </a:moveTo>
                  <a:lnTo>
                    <a:pt x="0" y="13"/>
                  </a:lnTo>
                  <a:lnTo>
                    <a:pt x="108" y="9751"/>
                  </a:lnTo>
                  <a:lnTo>
                    <a:pt x="2337" y="9751"/>
                  </a:lnTo>
                  <a:lnTo>
                    <a:pt x="2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120250" y="4331550"/>
              <a:ext cx="56775" cy="125950"/>
            </a:xfrm>
            <a:custGeom>
              <a:avLst/>
              <a:gdLst/>
              <a:ahLst/>
              <a:cxnLst/>
              <a:rect l="l" t="t" r="r" b="b"/>
              <a:pathLst>
                <a:path w="2271" h="5038" extrusionOk="0">
                  <a:moveTo>
                    <a:pt x="1" y="0"/>
                  </a:moveTo>
                  <a:lnTo>
                    <a:pt x="54" y="5037"/>
                  </a:lnTo>
                  <a:lnTo>
                    <a:pt x="2270" y="5023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66850" y="4456125"/>
              <a:ext cx="520175" cy="2050"/>
            </a:xfrm>
            <a:custGeom>
              <a:avLst/>
              <a:gdLst/>
              <a:ahLst/>
              <a:cxnLst/>
              <a:rect l="l" t="t" r="r" b="b"/>
              <a:pathLst>
                <a:path w="20807" h="82" fill="none" extrusionOk="0">
                  <a:moveTo>
                    <a:pt x="20806" y="1"/>
                  </a:moveTo>
                  <a:lnTo>
                    <a:pt x="1" y="81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20000" y="3764700"/>
            <a:ext cx="3104700" cy="82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 rot="-5400000">
            <a:off x="3691000" y="-308250"/>
            <a:ext cx="5146200" cy="5760000"/>
          </a:xfrm>
          <a:prstGeom prst="round2SameRect">
            <a:avLst>
              <a:gd name="adj1" fmla="val 14434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33" name="Google Shape;133;p11"/>
          <p:cNvGrpSpPr/>
          <p:nvPr/>
        </p:nvGrpSpPr>
        <p:grpSpPr>
          <a:xfrm>
            <a:off x="-575650" y="4139050"/>
            <a:ext cx="2690543" cy="1340497"/>
            <a:chOff x="-575650" y="4139050"/>
            <a:chExt cx="2690543" cy="1340497"/>
          </a:xfrm>
        </p:grpSpPr>
        <p:sp>
          <p:nvSpPr>
            <p:cNvPr id="134" name="Google Shape;134;p11"/>
            <p:cNvSpPr/>
            <p:nvPr/>
          </p:nvSpPr>
          <p:spPr>
            <a:xfrm>
              <a:off x="1228777" y="4598595"/>
              <a:ext cx="886116" cy="876495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-575650" y="4139050"/>
              <a:ext cx="1644232" cy="1340497"/>
            </a:xfrm>
            <a:custGeom>
              <a:avLst/>
              <a:gdLst/>
              <a:ahLst/>
              <a:cxnLst/>
              <a:rect l="l" t="t" r="r" b="b"/>
              <a:pathLst>
                <a:path w="51604" h="42068" extrusionOk="0">
                  <a:moveTo>
                    <a:pt x="27427" y="1"/>
                  </a:moveTo>
                  <a:lnTo>
                    <a:pt x="35069" y="7361"/>
                  </a:lnTo>
                  <a:lnTo>
                    <a:pt x="1" y="42068"/>
                  </a:lnTo>
                  <a:lnTo>
                    <a:pt x="20470" y="41530"/>
                  </a:lnTo>
                  <a:lnTo>
                    <a:pt x="44901" y="16817"/>
                  </a:lnTo>
                  <a:lnTo>
                    <a:pt x="51604" y="23264"/>
                  </a:lnTo>
                  <a:lnTo>
                    <a:pt x="51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1"/>
          <p:cNvSpPr txBox="1">
            <a:spLocks noGrp="1"/>
          </p:cNvSpPr>
          <p:nvPr>
            <p:ph type="title" hasCustomPrompt="1"/>
          </p:nvPr>
        </p:nvSpPr>
        <p:spPr>
          <a:xfrm>
            <a:off x="4593927" y="1922800"/>
            <a:ext cx="3493800" cy="74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7" name="Google Shape;137;p11"/>
          <p:cNvSpPr txBox="1">
            <a:spLocks noGrp="1"/>
          </p:cNvSpPr>
          <p:nvPr>
            <p:ph type="subTitle" idx="1"/>
          </p:nvPr>
        </p:nvSpPr>
        <p:spPr>
          <a:xfrm>
            <a:off x="4492125" y="2672500"/>
            <a:ext cx="35958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2906250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2" hasCustomPrompt="1"/>
          </p:nvPr>
        </p:nvSpPr>
        <p:spPr>
          <a:xfrm>
            <a:off x="2906252" y="1619704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3" hasCustomPrompt="1"/>
          </p:nvPr>
        </p:nvSpPr>
        <p:spPr>
          <a:xfrm>
            <a:off x="2906252" y="337444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2906252" y="249706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5" hasCustomPrompt="1"/>
          </p:nvPr>
        </p:nvSpPr>
        <p:spPr>
          <a:xfrm>
            <a:off x="5882377" y="249706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 hasCustomPrompt="1"/>
          </p:nvPr>
        </p:nvSpPr>
        <p:spPr>
          <a:xfrm>
            <a:off x="5894477" y="1619704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7" hasCustomPrompt="1"/>
          </p:nvPr>
        </p:nvSpPr>
        <p:spPr>
          <a:xfrm>
            <a:off x="5882377" y="3374446"/>
            <a:ext cx="7347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"/>
          </p:nvPr>
        </p:nvSpPr>
        <p:spPr>
          <a:xfrm>
            <a:off x="3640950" y="1619700"/>
            <a:ext cx="17895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8"/>
          </p:nvPr>
        </p:nvSpPr>
        <p:spPr>
          <a:xfrm>
            <a:off x="3640950" y="2497375"/>
            <a:ext cx="1789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9"/>
          </p:nvPr>
        </p:nvSpPr>
        <p:spPr>
          <a:xfrm>
            <a:off x="6620717" y="1619700"/>
            <a:ext cx="17895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3"/>
          </p:nvPr>
        </p:nvSpPr>
        <p:spPr>
          <a:xfrm>
            <a:off x="3640950" y="3374450"/>
            <a:ext cx="17895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4"/>
          </p:nvPr>
        </p:nvSpPr>
        <p:spPr>
          <a:xfrm>
            <a:off x="6620717" y="2497066"/>
            <a:ext cx="17895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5"/>
          </p:nvPr>
        </p:nvSpPr>
        <p:spPr>
          <a:xfrm>
            <a:off x="6620717" y="3374450"/>
            <a:ext cx="17895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/>
          <p:nvPr/>
        </p:nvSpPr>
        <p:spPr>
          <a:xfrm rot="5400000">
            <a:off x="-1912900" y="1913100"/>
            <a:ext cx="5146200" cy="1320000"/>
          </a:xfrm>
          <a:prstGeom prst="round2SameRect">
            <a:avLst>
              <a:gd name="adj1" fmla="val 17502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268725" y="2800126"/>
            <a:ext cx="734704" cy="726726"/>
          </a:xfrm>
          <a:custGeom>
            <a:avLst/>
            <a:gdLst/>
            <a:ahLst/>
            <a:cxnLst/>
            <a:rect l="l" t="t" r="r" b="b"/>
            <a:pathLst>
              <a:path w="10960" h="10841" extrusionOk="0">
                <a:moveTo>
                  <a:pt x="5668" y="2579"/>
                </a:moveTo>
                <a:cubicBezTo>
                  <a:pt x="7172" y="2579"/>
                  <a:pt x="8395" y="3802"/>
                  <a:pt x="8395" y="5307"/>
                </a:cubicBezTo>
                <a:cubicBezTo>
                  <a:pt x="8395" y="6797"/>
                  <a:pt x="7172" y="8020"/>
                  <a:pt x="5668" y="8020"/>
                </a:cubicBezTo>
                <a:cubicBezTo>
                  <a:pt x="4178" y="8020"/>
                  <a:pt x="2955" y="6797"/>
                  <a:pt x="2955" y="5307"/>
                </a:cubicBezTo>
                <a:cubicBezTo>
                  <a:pt x="2955" y="3802"/>
                  <a:pt x="4178" y="2579"/>
                  <a:pt x="5668" y="2579"/>
                </a:cubicBezTo>
                <a:close/>
                <a:moveTo>
                  <a:pt x="4500" y="1"/>
                </a:moveTo>
                <a:cubicBezTo>
                  <a:pt x="4405" y="1"/>
                  <a:pt x="4325" y="68"/>
                  <a:pt x="4325" y="162"/>
                </a:cubicBezTo>
                <a:lnTo>
                  <a:pt x="4325" y="1102"/>
                </a:lnTo>
                <a:cubicBezTo>
                  <a:pt x="4083" y="1183"/>
                  <a:pt x="3841" y="1277"/>
                  <a:pt x="3614" y="1398"/>
                </a:cubicBezTo>
                <a:lnTo>
                  <a:pt x="2982" y="645"/>
                </a:lnTo>
                <a:cubicBezTo>
                  <a:pt x="2950" y="606"/>
                  <a:pt x="2905" y="586"/>
                  <a:pt x="2857" y="586"/>
                </a:cubicBezTo>
                <a:cubicBezTo>
                  <a:pt x="2823" y="586"/>
                  <a:pt x="2788" y="596"/>
                  <a:pt x="2754" y="618"/>
                </a:cubicBezTo>
                <a:lnTo>
                  <a:pt x="1062" y="2029"/>
                </a:lnTo>
                <a:cubicBezTo>
                  <a:pt x="994" y="2096"/>
                  <a:pt x="981" y="2190"/>
                  <a:pt x="1035" y="2257"/>
                </a:cubicBezTo>
                <a:lnTo>
                  <a:pt x="1800" y="3184"/>
                </a:lnTo>
                <a:cubicBezTo>
                  <a:pt x="1733" y="3305"/>
                  <a:pt x="1679" y="3439"/>
                  <a:pt x="1626" y="3560"/>
                </a:cubicBezTo>
                <a:lnTo>
                  <a:pt x="161" y="3560"/>
                </a:lnTo>
                <a:cubicBezTo>
                  <a:pt x="68" y="3560"/>
                  <a:pt x="0" y="3627"/>
                  <a:pt x="0" y="3722"/>
                </a:cubicBezTo>
                <a:lnTo>
                  <a:pt x="0" y="5937"/>
                </a:lnTo>
                <a:cubicBezTo>
                  <a:pt x="0" y="6018"/>
                  <a:pt x="68" y="6098"/>
                  <a:pt x="161" y="6098"/>
                </a:cubicBezTo>
                <a:lnTo>
                  <a:pt x="1343" y="6098"/>
                </a:lnTo>
                <a:cubicBezTo>
                  <a:pt x="1411" y="6515"/>
                  <a:pt x="1545" y="6918"/>
                  <a:pt x="1733" y="7280"/>
                </a:cubicBezTo>
                <a:lnTo>
                  <a:pt x="847" y="8355"/>
                </a:lnTo>
                <a:cubicBezTo>
                  <a:pt x="793" y="8423"/>
                  <a:pt x="806" y="8516"/>
                  <a:pt x="874" y="8584"/>
                </a:cubicBezTo>
                <a:lnTo>
                  <a:pt x="2579" y="9981"/>
                </a:lnTo>
                <a:cubicBezTo>
                  <a:pt x="2609" y="10011"/>
                  <a:pt x="2648" y="10024"/>
                  <a:pt x="2686" y="10024"/>
                </a:cubicBezTo>
                <a:cubicBezTo>
                  <a:pt x="2732" y="10024"/>
                  <a:pt x="2778" y="10004"/>
                  <a:pt x="2808" y="9967"/>
                </a:cubicBezTo>
                <a:lnTo>
                  <a:pt x="3492" y="9134"/>
                </a:lnTo>
                <a:cubicBezTo>
                  <a:pt x="3761" y="9282"/>
                  <a:pt x="4043" y="9403"/>
                  <a:pt x="4325" y="9497"/>
                </a:cubicBezTo>
                <a:lnTo>
                  <a:pt x="4325" y="10679"/>
                </a:lnTo>
                <a:cubicBezTo>
                  <a:pt x="4325" y="10773"/>
                  <a:pt x="4405" y="10840"/>
                  <a:pt x="4500" y="10840"/>
                </a:cubicBezTo>
                <a:lnTo>
                  <a:pt x="6703" y="10840"/>
                </a:lnTo>
                <a:cubicBezTo>
                  <a:pt x="6796" y="10840"/>
                  <a:pt x="6864" y="10773"/>
                  <a:pt x="6864" y="10679"/>
                </a:cubicBezTo>
                <a:lnTo>
                  <a:pt x="6864" y="9551"/>
                </a:lnTo>
                <a:cubicBezTo>
                  <a:pt x="7186" y="9456"/>
                  <a:pt x="7495" y="9336"/>
                  <a:pt x="7777" y="9175"/>
                </a:cubicBezTo>
                <a:lnTo>
                  <a:pt x="8422" y="9967"/>
                </a:lnTo>
                <a:cubicBezTo>
                  <a:pt x="8459" y="10004"/>
                  <a:pt x="8504" y="10024"/>
                  <a:pt x="8548" y="10024"/>
                </a:cubicBezTo>
                <a:cubicBezTo>
                  <a:pt x="8584" y="10024"/>
                  <a:pt x="8620" y="10011"/>
                  <a:pt x="8650" y="9981"/>
                </a:cubicBezTo>
                <a:lnTo>
                  <a:pt x="10356" y="8584"/>
                </a:lnTo>
                <a:cubicBezTo>
                  <a:pt x="10423" y="8516"/>
                  <a:pt x="10437" y="8423"/>
                  <a:pt x="10383" y="8355"/>
                </a:cubicBezTo>
                <a:lnTo>
                  <a:pt x="9563" y="7361"/>
                </a:lnTo>
                <a:cubicBezTo>
                  <a:pt x="9778" y="6972"/>
                  <a:pt x="9926" y="6542"/>
                  <a:pt x="10007" y="6098"/>
                </a:cubicBezTo>
                <a:lnTo>
                  <a:pt x="10799" y="6098"/>
                </a:lnTo>
                <a:cubicBezTo>
                  <a:pt x="10893" y="6098"/>
                  <a:pt x="10960" y="6018"/>
                  <a:pt x="10960" y="5937"/>
                </a:cubicBezTo>
                <a:lnTo>
                  <a:pt x="10960" y="3722"/>
                </a:lnTo>
                <a:cubicBezTo>
                  <a:pt x="10960" y="3627"/>
                  <a:pt x="10893" y="3560"/>
                  <a:pt x="10799" y="3560"/>
                </a:cubicBezTo>
                <a:lnTo>
                  <a:pt x="9724" y="3560"/>
                </a:lnTo>
                <a:cubicBezTo>
                  <a:pt x="9644" y="3385"/>
                  <a:pt x="9563" y="3211"/>
                  <a:pt x="9456" y="3050"/>
                </a:cubicBezTo>
                <a:lnTo>
                  <a:pt x="10100" y="2257"/>
                </a:lnTo>
                <a:cubicBezTo>
                  <a:pt x="10168" y="2190"/>
                  <a:pt x="10154" y="2096"/>
                  <a:pt x="10087" y="2029"/>
                </a:cubicBezTo>
                <a:lnTo>
                  <a:pt x="8381" y="618"/>
                </a:lnTo>
                <a:cubicBezTo>
                  <a:pt x="8353" y="596"/>
                  <a:pt x="8319" y="586"/>
                  <a:pt x="8284" y="586"/>
                </a:cubicBezTo>
                <a:cubicBezTo>
                  <a:pt x="8234" y="586"/>
                  <a:pt x="8185" y="606"/>
                  <a:pt x="8153" y="645"/>
                </a:cubicBezTo>
                <a:lnTo>
                  <a:pt x="7589" y="1331"/>
                </a:lnTo>
                <a:cubicBezTo>
                  <a:pt x="7360" y="1223"/>
                  <a:pt x="7119" y="1129"/>
                  <a:pt x="6864" y="1062"/>
                </a:cubicBezTo>
                <a:lnTo>
                  <a:pt x="6864" y="162"/>
                </a:lnTo>
                <a:cubicBezTo>
                  <a:pt x="6864" y="68"/>
                  <a:pt x="6796" y="1"/>
                  <a:pt x="67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>
            <a:off x="235727" y="1336478"/>
            <a:ext cx="559680" cy="2616026"/>
            <a:chOff x="235727" y="1336478"/>
            <a:chExt cx="559680" cy="2616026"/>
          </a:xfrm>
        </p:grpSpPr>
        <p:sp>
          <p:nvSpPr>
            <p:cNvPr id="156" name="Google Shape;156;p13"/>
            <p:cNvSpPr/>
            <p:nvPr/>
          </p:nvSpPr>
          <p:spPr>
            <a:xfrm>
              <a:off x="235727" y="3603051"/>
              <a:ext cx="352905" cy="349453"/>
            </a:xfrm>
            <a:custGeom>
              <a:avLst/>
              <a:gdLst/>
              <a:ahLst/>
              <a:cxnLst/>
              <a:rect l="l" t="t" r="r" b="b"/>
              <a:pathLst>
                <a:path w="4205" h="4164" fill="none" extrusionOk="0">
                  <a:moveTo>
                    <a:pt x="4138" y="1370"/>
                  </a:moveTo>
                  <a:lnTo>
                    <a:pt x="3721" y="1370"/>
                  </a:lnTo>
                  <a:cubicBezTo>
                    <a:pt x="3694" y="1303"/>
                    <a:pt x="3667" y="1236"/>
                    <a:pt x="3627" y="1169"/>
                  </a:cubicBezTo>
                  <a:lnTo>
                    <a:pt x="3869" y="874"/>
                  </a:lnTo>
                  <a:cubicBezTo>
                    <a:pt x="3896" y="847"/>
                    <a:pt x="3896" y="806"/>
                    <a:pt x="3869" y="779"/>
                  </a:cubicBezTo>
                  <a:lnTo>
                    <a:pt x="3210" y="242"/>
                  </a:lnTo>
                  <a:cubicBezTo>
                    <a:pt x="3183" y="229"/>
                    <a:pt x="3144" y="229"/>
                    <a:pt x="3130" y="256"/>
                  </a:cubicBezTo>
                  <a:lnTo>
                    <a:pt x="2902" y="510"/>
                  </a:lnTo>
                  <a:cubicBezTo>
                    <a:pt x="2821" y="471"/>
                    <a:pt x="2727" y="444"/>
                    <a:pt x="2633" y="417"/>
                  </a:cubicBezTo>
                  <a:lnTo>
                    <a:pt x="2633" y="417"/>
                  </a:lnTo>
                  <a:lnTo>
                    <a:pt x="2633" y="68"/>
                  </a:lnTo>
                  <a:cubicBezTo>
                    <a:pt x="2633" y="27"/>
                    <a:pt x="2606" y="0"/>
                    <a:pt x="2566" y="0"/>
                  </a:cubicBezTo>
                  <a:lnTo>
                    <a:pt x="1720" y="0"/>
                  </a:lnTo>
                  <a:cubicBezTo>
                    <a:pt x="1679" y="0"/>
                    <a:pt x="1652" y="27"/>
                    <a:pt x="1652" y="68"/>
                  </a:cubicBezTo>
                  <a:lnTo>
                    <a:pt x="1652" y="430"/>
                  </a:lnTo>
                  <a:cubicBezTo>
                    <a:pt x="1559" y="457"/>
                    <a:pt x="1464" y="498"/>
                    <a:pt x="1384" y="537"/>
                  </a:cubicBezTo>
                  <a:lnTo>
                    <a:pt x="1142" y="256"/>
                  </a:lnTo>
                  <a:cubicBezTo>
                    <a:pt x="1115" y="229"/>
                    <a:pt x="1075" y="229"/>
                    <a:pt x="1048" y="242"/>
                  </a:cubicBezTo>
                  <a:lnTo>
                    <a:pt x="404" y="779"/>
                  </a:lnTo>
                  <a:cubicBezTo>
                    <a:pt x="377" y="806"/>
                    <a:pt x="377" y="847"/>
                    <a:pt x="390" y="874"/>
                  </a:cubicBezTo>
                  <a:lnTo>
                    <a:pt x="685" y="1223"/>
                  </a:lnTo>
                  <a:lnTo>
                    <a:pt x="685" y="1223"/>
                  </a:lnTo>
                  <a:cubicBezTo>
                    <a:pt x="658" y="1277"/>
                    <a:pt x="646" y="1316"/>
                    <a:pt x="619" y="1370"/>
                  </a:cubicBezTo>
                  <a:lnTo>
                    <a:pt x="55" y="1370"/>
                  </a:lnTo>
                  <a:cubicBezTo>
                    <a:pt x="28" y="1370"/>
                    <a:pt x="1" y="1397"/>
                    <a:pt x="1" y="1438"/>
                  </a:cubicBezTo>
                  <a:lnTo>
                    <a:pt x="1" y="2283"/>
                  </a:lnTo>
                  <a:cubicBezTo>
                    <a:pt x="1" y="2310"/>
                    <a:pt x="28" y="2337"/>
                    <a:pt x="55" y="2337"/>
                  </a:cubicBezTo>
                  <a:lnTo>
                    <a:pt x="511" y="2337"/>
                  </a:lnTo>
                  <a:cubicBezTo>
                    <a:pt x="538" y="2498"/>
                    <a:pt x="592" y="2659"/>
                    <a:pt x="658" y="2794"/>
                  </a:cubicBezTo>
                  <a:lnTo>
                    <a:pt x="658" y="2794"/>
                  </a:lnTo>
                  <a:lnTo>
                    <a:pt x="323" y="3211"/>
                  </a:lnTo>
                  <a:cubicBezTo>
                    <a:pt x="296" y="3237"/>
                    <a:pt x="309" y="3277"/>
                    <a:pt x="336" y="3291"/>
                  </a:cubicBezTo>
                  <a:lnTo>
                    <a:pt x="981" y="3841"/>
                  </a:lnTo>
                  <a:cubicBezTo>
                    <a:pt x="1008" y="3855"/>
                    <a:pt x="1048" y="3855"/>
                    <a:pt x="1075" y="3828"/>
                  </a:cubicBezTo>
                  <a:lnTo>
                    <a:pt x="1330" y="3506"/>
                  </a:lnTo>
                  <a:cubicBezTo>
                    <a:pt x="1437" y="3573"/>
                    <a:pt x="1545" y="3614"/>
                    <a:pt x="1652" y="3653"/>
                  </a:cubicBezTo>
                  <a:lnTo>
                    <a:pt x="1652" y="4097"/>
                  </a:lnTo>
                  <a:cubicBezTo>
                    <a:pt x="1652" y="4137"/>
                    <a:pt x="1679" y="4164"/>
                    <a:pt x="1720" y="4164"/>
                  </a:cubicBezTo>
                  <a:lnTo>
                    <a:pt x="2566" y="4164"/>
                  </a:lnTo>
                  <a:cubicBezTo>
                    <a:pt x="2606" y="4164"/>
                    <a:pt x="2633" y="4137"/>
                    <a:pt x="2633" y="4097"/>
                  </a:cubicBezTo>
                  <a:lnTo>
                    <a:pt x="2633" y="3667"/>
                  </a:lnTo>
                  <a:lnTo>
                    <a:pt x="2633" y="3667"/>
                  </a:lnTo>
                  <a:cubicBezTo>
                    <a:pt x="2754" y="3626"/>
                    <a:pt x="2875" y="3587"/>
                    <a:pt x="2983" y="3519"/>
                  </a:cubicBezTo>
                  <a:lnTo>
                    <a:pt x="2983" y="3519"/>
                  </a:lnTo>
                  <a:lnTo>
                    <a:pt x="3224" y="3828"/>
                  </a:lnTo>
                  <a:cubicBezTo>
                    <a:pt x="3251" y="3855"/>
                    <a:pt x="3291" y="3855"/>
                    <a:pt x="3318" y="3841"/>
                  </a:cubicBezTo>
                  <a:lnTo>
                    <a:pt x="3976" y="3291"/>
                  </a:lnTo>
                  <a:cubicBezTo>
                    <a:pt x="4003" y="3277"/>
                    <a:pt x="4003" y="3237"/>
                    <a:pt x="3976" y="3211"/>
                  </a:cubicBezTo>
                  <a:lnTo>
                    <a:pt x="3667" y="2835"/>
                  </a:lnTo>
                  <a:lnTo>
                    <a:pt x="3667" y="2835"/>
                  </a:lnTo>
                  <a:cubicBezTo>
                    <a:pt x="3748" y="2686"/>
                    <a:pt x="3801" y="2512"/>
                    <a:pt x="3842" y="2337"/>
                  </a:cubicBezTo>
                  <a:lnTo>
                    <a:pt x="4138" y="2337"/>
                  </a:lnTo>
                  <a:cubicBezTo>
                    <a:pt x="4177" y="2337"/>
                    <a:pt x="4204" y="2310"/>
                    <a:pt x="4204" y="2283"/>
                  </a:cubicBezTo>
                  <a:lnTo>
                    <a:pt x="4204" y="1438"/>
                  </a:lnTo>
                  <a:cubicBezTo>
                    <a:pt x="4204" y="1397"/>
                    <a:pt x="4177" y="1370"/>
                    <a:pt x="4138" y="1370"/>
                  </a:cubicBezTo>
                  <a:close/>
                  <a:moveTo>
                    <a:pt x="2177" y="3076"/>
                  </a:moveTo>
                  <a:cubicBezTo>
                    <a:pt x="1599" y="3076"/>
                    <a:pt x="1129" y="2620"/>
                    <a:pt x="1129" y="2042"/>
                  </a:cubicBezTo>
                  <a:cubicBezTo>
                    <a:pt x="1129" y="1465"/>
                    <a:pt x="1599" y="994"/>
                    <a:pt x="2177" y="994"/>
                  </a:cubicBezTo>
                  <a:cubicBezTo>
                    <a:pt x="2754" y="994"/>
                    <a:pt x="3210" y="1465"/>
                    <a:pt x="3210" y="2042"/>
                  </a:cubicBezTo>
                  <a:cubicBezTo>
                    <a:pt x="3210" y="2620"/>
                    <a:pt x="2754" y="3076"/>
                    <a:pt x="2177" y="3076"/>
                  </a:cubicBezTo>
                  <a:close/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" name="Google Shape;157;p13"/>
            <p:cNvGrpSpPr/>
            <p:nvPr/>
          </p:nvGrpSpPr>
          <p:grpSpPr>
            <a:xfrm>
              <a:off x="448779" y="1336478"/>
              <a:ext cx="346628" cy="71622"/>
              <a:chOff x="448779" y="1336478"/>
              <a:chExt cx="346628" cy="71622"/>
            </a:xfrm>
          </p:grpSpPr>
          <p:sp>
            <p:nvSpPr>
              <p:cNvPr id="158" name="Google Shape;158;p13"/>
              <p:cNvSpPr/>
              <p:nvPr/>
            </p:nvSpPr>
            <p:spPr>
              <a:xfrm>
                <a:off x="448779" y="1336478"/>
                <a:ext cx="192274" cy="99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" fill="none" extrusionOk="0">
                    <a:moveTo>
                      <a:pt x="1" y="0"/>
                    </a:moveTo>
                    <a:lnTo>
                      <a:pt x="1949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603133" y="1408002"/>
                <a:ext cx="192274" cy="99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" fill="none" extrusionOk="0">
                    <a:moveTo>
                      <a:pt x="1" y="0"/>
                    </a:moveTo>
                    <a:lnTo>
                      <a:pt x="1949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"/>
          <p:cNvSpPr txBox="1">
            <a:spLocks noGrp="1"/>
          </p:cNvSpPr>
          <p:nvPr>
            <p:ph type="ctrTitle"/>
          </p:nvPr>
        </p:nvSpPr>
        <p:spPr>
          <a:xfrm>
            <a:off x="713224" y="1606063"/>
            <a:ext cx="4708699" cy="14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Apresentação</a:t>
            </a:r>
            <a:br>
              <a:rPr lang="pt-BR" dirty="0"/>
            </a:br>
            <a:r>
              <a:rPr lang="pt-BR" dirty="0"/>
              <a:t>Net Promoter Score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1"/>
          </p:nvPr>
        </p:nvSpPr>
        <p:spPr>
          <a:xfrm>
            <a:off x="713225" y="3061650"/>
            <a:ext cx="469069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Empresas de Comunicação Company965 &amp; Company1931</a:t>
            </a:r>
            <a:endParaRPr dirty="0"/>
          </a:p>
        </p:txBody>
      </p:sp>
      <p:cxnSp>
        <p:nvCxnSpPr>
          <p:cNvPr id="447" name="Google Shape;447;p29"/>
          <p:cNvCxnSpPr/>
          <p:nvPr/>
        </p:nvCxnSpPr>
        <p:spPr>
          <a:xfrm>
            <a:off x="813450" y="3517525"/>
            <a:ext cx="296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29"/>
          <p:cNvGrpSpPr/>
          <p:nvPr/>
        </p:nvGrpSpPr>
        <p:grpSpPr>
          <a:xfrm>
            <a:off x="5293819" y="691028"/>
            <a:ext cx="3660085" cy="3927405"/>
            <a:chOff x="5293819" y="691028"/>
            <a:chExt cx="3660085" cy="3927405"/>
          </a:xfrm>
        </p:grpSpPr>
        <p:sp>
          <p:nvSpPr>
            <p:cNvPr id="449" name="Google Shape;449;p29"/>
            <p:cNvSpPr/>
            <p:nvPr/>
          </p:nvSpPr>
          <p:spPr>
            <a:xfrm>
              <a:off x="6453500" y="3502525"/>
              <a:ext cx="1307100" cy="182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7772762" y="3258550"/>
              <a:ext cx="1115591" cy="1103505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5536331" y="917752"/>
              <a:ext cx="1081231" cy="1069492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5646309" y="758072"/>
              <a:ext cx="112760" cy="112858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64" y="1"/>
                  </a:moveTo>
                  <a:lnTo>
                    <a:pt x="363" y="364"/>
                  </a:lnTo>
                  <a:lnTo>
                    <a:pt x="0" y="565"/>
                  </a:lnTo>
                  <a:lnTo>
                    <a:pt x="363" y="767"/>
                  </a:lnTo>
                  <a:lnTo>
                    <a:pt x="564" y="1143"/>
                  </a:lnTo>
                  <a:lnTo>
                    <a:pt x="766" y="767"/>
                  </a:lnTo>
                  <a:lnTo>
                    <a:pt x="1142" y="565"/>
                  </a:lnTo>
                  <a:lnTo>
                    <a:pt x="766" y="3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5309723" y="1026469"/>
              <a:ext cx="414834" cy="410789"/>
            </a:xfrm>
            <a:custGeom>
              <a:avLst/>
              <a:gdLst/>
              <a:ahLst/>
              <a:cxnLst/>
              <a:rect l="l" t="t" r="r" b="b"/>
              <a:pathLst>
                <a:path w="4205" h="4164" fill="none" extrusionOk="0">
                  <a:moveTo>
                    <a:pt x="4138" y="1370"/>
                  </a:moveTo>
                  <a:lnTo>
                    <a:pt x="3721" y="1370"/>
                  </a:lnTo>
                  <a:cubicBezTo>
                    <a:pt x="3694" y="1303"/>
                    <a:pt x="3667" y="1236"/>
                    <a:pt x="3627" y="1169"/>
                  </a:cubicBezTo>
                  <a:lnTo>
                    <a:pt x="3869" y="874"/>
                  </a:lnTo>
                  <a:cubicBezTo>
                    <a:pt x="3896" y="847"/>
                    <a:pt x="3896" y="806"/>
                    <a:pt x="3869" y="779"/>
                  </a:cubicBezTo>
                  <a:lnTo>
                    <a:pt x="3210" y="242"/>
                  </a:lnTo>
                  <a:cubicBezTo>
                    <a:pt x="3183" y="229"/>
                    <a:pt x="3144" y="229"/>
                    <a:pt x="3130" y="256"/>
                  </a:cubicBezTo>
                  <a:lnTo>
                    <a:pt x="2902" y="510"/>
                  </a:lnTo>
                  <a:cubicBezTo>
                    <a:pt x="2821" y="471"/>
                    <a:pt x="2727" y="444"/>
                    <a:pt x="2633" y="417"/>
                  </a:cubicBezTo>
                  <a:lnTo>
                    <a:pt x="2633" y="417"/>
                  </a:lnTo>
                  <a:lnTo>
                    <a:pt x="2633" y="68"/>
                  </a:lnTo>
                  <a:cubicBezTo>
                    <a:pt x="2633" y="27"/>
                    <a:pt x="2606" y="0"/>
                    <a:pt x="2566" y="0"/>
                  </a:cubicBezTo>
                  <a:lnTo>
                    <a:pt x="1720" y="0"/>
                  </a:lnTo>
                  <a:cubicBezTo>
                    <a:pt x="1679" y="0"/>
                    <a:pt x="1652" y="27"/>
                    <a:pt x="1652" y="68"/>
                  </a:cubicBezTo>
                  <a:lnTo>
                    <a:pt x="1652" y="430"/>
                  </a:lnTo>
                  <a:cubicBezTo>
                    <a:pt x="1559" y="457"/>
                    <a:pt x="1464" y="498"/>
                    <a:pt x="1384" y="537"/>
                  </a:cubicBezTo>
                  <a:lnTo>
                    <a:pt x="1142" y="256"/>
                  </a:lnTo>
                  <a:cubicBezTo>
                    <a:pt x="1115" y="229"/>
                    <a:pt x="1075" y="229"/>
                    <a:pt x="1048" y="242"/>
                  </a:cubicBezTo>
                  <a:lnTo>
                    <a:pt x="404" y="779"/>
                  </a:lnTo>
                  <a:cubicBezTo>
                    <a:pt x="377" y="806"/>
                    <a:pt x="377" y="847"/>
                    <a:pt x="390" y="874"/>
                  </a:cubicBezTo>
                  <a:lnTo>
                    <a:pt x="685" y="1223"/>
                  </a:lnTo>
                  <a:lnTo>
                    <a:pt x="685" y="1223"/>
                  </a:lnTo>
                  <a:cubicBezTo>
                    <a:pt x="658" y="1277"/>
                    <a:pt x="646" y="1316"/>
                    <a:pt x="619" y="1370"/>
                  </a:cubicBezTo>
                  <a:lnTo>
                    <a:pt x="55" y="1370"/>
                  </a:lnTo>
                  <a:cubicBezTo>
                    <a:pt x="28" y="1370"/>
                    <a:pt x="1" y="1397"/>
                    <a:pt x="1" y="1438"/>
                  </a:cubicBezTo>
                  <a:lnTo>
                    <a:pt x="1" y="2283"/>
                  </a:lnTo>
                  <a:cubicBezTo>
                    <a:pt x="1" y="2310"/>
                    <a:pt x="28" y="2337"/>
                    <a:pt x="55" y="2337"/>
                  </a:cubicBezTo>
                  <a:lnTo>
                    <a:pt x="511" y="2337"/>
                  </a:lnTo>
                  <a:cubicBezTo>
                    <a:pt x="538" y="2498"/>
                    <a:pt x="592" y="2659"/>
                    <a:pt x="658" y="2794"/>
                  </a:cubicBezTo>
                  <a:lnTo>
                    <a:pt x="658" y="2794"/>
                  </a:lnTo>
                  <a:lnTo>
                    <a:pt x="323" y="3211"/>
                  </a:lnTo>
                  <a:cubicBezTo>
                    <a:pt x="296" y="3237"/>
                    <a:pt x="309" y="3277"/>
                    <a:pt x="336" y="3291"/>
                  </a:cubicBezTo>
                  <a:lnTo>
                    <a:pt x="981" y="3841"/>
                  </a:lnTo>
                  <a:cubicBezTo>
                    <a:pt x="1008" y="3855"/>
                    <a:pt x="1048" y="3855"/>
                    <a:pt x="1075" y="3828"/>
                  </a:cubicBezTo>
                  <a:lnTo>
                    <a:pt x="1330" y="3506"/>
                  </a:lnTo>
                  <a:cubicBezTo>
                    <a:pt x="1437" y="3573"/>
                    <a:pt x="1545" y="3614"/>
                    <a:pt x="1652" y="3653"/>
                  </a:cubicBezTo>
                  <a:lnTo>
                    <a:pt x="1652" y="4097"/>
                  </a:lnTo>
                  <a:cubicBezTo>
                    <a:pt x="1652" y="4137"/>
                    <a:pt x="1679" y="4164"/>
                    <a:pt x="1720" y="4164"/>
                  </a:cubicBezTo>
                  <a:lnTo>
                    <a:pt x="2566" y="4164"/>
                  </a:lnTo>
                  <a:cubicBezTo>
                    <a:pt x="2606" y="4164"/>
                    <a:pt x="2633" y="4137"/>
                    <a:pt x="2633" y="4097"/>
                  </a:cubicBezTo>
                  <a:lnTo>
                    <a:pt x="2633" y="3667"/>
                  </a:lnTo>
                  <a:lnTo>
                    <a:pt x="2633" y="3667"/>
                  </a:lnTo>
                  <a:cubicBezTo>
                    <a:pt x="2754" y="3626"/>
                    <a:pt x="2875" y="3587"/>
                    <a:pt x="2983" y="3519"/>
                  </a:cubicBezTo>
                  <a:lnTo>
                    <a:pt x="2983" y="3519"/>
                  </a:lnTo>
                  <a:lnTo>
                    <a:pt x="3224" y="3828"/>
                  </a:lnTo>
                  <a:cubicBezTo>
                    <a:pt x="3251" y="3855"/>
                    <a:pt x="3291" y="3855"/>
                    <a:pt x="3318" y="3841"/>
                  </a:cubicBezTo>
                  <a:lnTo>
                    <a:pt x="3976" y="3291"/>
                  </a:lnTo>
                  <a:cubicBezTo>
                    <a:pt x="4003" y="3277"/>
                    <a:pt x="4003" y="3237"/>
                    <a:pt x="3976" y="3211"/>
                  </a:cubicBezTo>
                  <a:lnTo>
                    <a:pt x="3667" y="2835"/>
                  </a:lnTo>
                  <a:lnTo>
                    <a:pt x="3667" y="2835"/>
                  </a:lnTo>
                  <a:cubicBezTo>
                    <a:pt x="3748" y="2686"/>
                    <a:pt x="3801" y="2512"/>
                    <a:pt x="3842" y="2337"/>
                  </a:cubicBezTo>
                  <a:lnTo>
                    <a:pt x="4138" y="2337"/>
                  </a:lnTo>
                  <a:cubicBezTo>
                    <a:pt x="4177" y="2337"/>
                    <a:pt x="4204" y="2310"/>
                    <a:pt x="4204" y="2283"/>
                  </a:cubicBezTo>
                  <a:lnTo>
                    <a:pt x="4204" y="1438"/>
                  </a:lnTo>
                  <a:cubicBezTo>
                    <a:pt x="4204" y="1397"/>
                    <a:pt x="4177" y="1370"/>
                    <a:pt x="4138" y="1370"/>
                  </a:cubicBezTo>
                  <a:close/>
                  <a:moveTo>
                    <a:pt x="2177" y="3076"/>
                  </a:moveTo>
                  <a:cubicBezTo>
                    <a:pt x="1599" y="3076"/>
                    <a:pt x="1129" y="2620"/>
                    <a:pt x="1129" y="2042"/>
                  </a:cubicBezTo>
                  <a:cubicBezTo>
                    <a:pt x="1129" y="1465"/>
                    <a:pt x="1599" y="994"/>
                    <a:pt x="2177" y="994"/>
                  </a:cubicBezTo>
                  <a:cubicBezTo>
                    <a:pt x="2754" y="994"/>
                    <a:pt x="3210" y="1465"/>
                    <a:pt x="3210" y="2042"/>
                  </a:cubicBezTo>
                  <a:cubicBezTo>
                    <a:pt x="3210" y="2620"/>
                    <a:pt x="2754" y="3076"/>
                    <a:pt x="2177" y="3076"/>
                  </a:cubicBezTo>
                  <a:close/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351191" y="812528"/>
              <a:ext cx="192274" cy="99"/>
            </a:xfrm>
            <a:custGeom>
              <a:avLst/>
              <a:gdLst/>
              <a:ahLst/>
              <a:cxnLst/>
              <a:rect l="l" t="t" r="r" b="b"/>
              <a:pathLst>
                <a:path w="1949" h="1" fill="none" extrusionOk="0">
                  <a:moveTo>
                    <a:pt x="1" y="0"/>
                  </a:moveTo>
                  <a:lnTo>
                    <a:pt x="1949" y="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6581745" y="884052"/>
              <a:ext cx="192274" cy="99"/>
            </a:xfrm>
            <a:custGeom>
              <a:avLst/>
              <a:gdLst/>
              <a:ahLst/>
              <a:cxnLst/>
              <a:rect l="l" t="t" r="r" b="b"/>
              <a:pathLst>
                <a:path w="1949" h="1" fill="none" extrusionOk="0">
                  <a:moveTo>
                    <a:pt x="1" y="0"/>
                  </a:moveTo>
                  <a:lnTo>
                    <a:pt x="1949" y="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665549" y="988459"/>
              <a:ext cx="59783" cy="59783"/>
            </a:xfrm>
            <a:custGeom>
              <a:avLst/>
              <a:gdLst/>
              <a:ahLst/>
              <a:cxnLst/>
              <a:rect l="l" t="t" r="r" b="b"/>
              <a:pathLst>
                <a:path w="606" h="606" extrusionOk="0">
                  <a:moveTo>
                    <a:pt x="310" y="0"/>
                  </a:moveTo>
                  <a:cubicBezTo>
                    <a:pt x="135" y="0"/>
                    <a:pt x="1" y="135"/>
                    <a:pt x="1" y="296"/>
                  </a:cubicBezTo>
                  <a:cubicBezTo>
                    <a:pt x="1" y="471"/>
                    <a:pt x="135" y="605"/>
                    <a:pt x="310" y="605"/>
                  </a:cubicBezTo>
                  <a:cubicBezTo>
                    <a:pt x="471" y="605"/>
                    <a:pt x="606" y="471"/>
                    <a:pt x="606" y="296"/>
                  </a:cubicBezTo>
                  <a:cubicBezTo>
                    <a:pt x="606" y="135"/>
                    <a:pt x="471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961044" y="1129661"/>
              <a:ext cx="42519" cy="42421"/>
            </a:xfrm>
            <a:custGeom>
              <a:avLst/>
              <a:gdLst/>
              <a:ahLst/>
              <a:cxnLst/>
              <a:rect l="l" t="t" r="r" b="b"/>
              <a:pathLst>
                <a:path w="431" h="430" extrusionOk="0">
                  <a:moveTo>
                    <a:pt x="216" y="0"/>
                  </a:moveTo>
                  <a:cubicBezTo>
                    <a:pt x="94" y="0"/>
                    <a:pt x="1" y="95"/>
                    <a:pt x="1" y="215"/>
                  </a:cubicBezTo>
                  <a:cubicBezTo>
                    <a:pt x="1" y="336"/>
                    <a:pt x="94" y="430"/>
                    <a:pt x="216" y="430"/>
                  </a:cubicBezTo>
                  <a:cubicBezTo>
                    <a:pt x="323" y="430"/>
                    <a:pt x="431" y="336"/>
                    <a:pt x="431" y="215"/>
                  </a:cubicBezTo>
                  <a:cubicBezTo>
                    <a:pt x="431" y="95"/>
                    <a:pt x="323" y="0"/>
                    <a:pt x="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5293819" y="768726"/>
              <a:ext cx="110096" cy="108715"/>
            </a:xfrm>
            <a:custGeom>
              <a:avLst/>
              <a:gdLst/>
              <a:ahLst/>
              <a:cxnLst/>
              <a:rect l="l" t="t" r="r" b="b"/>
              <a:pathLst>
                <a:path w="1116" h="1102" extrusionOk="0">
                  <a:moveTo>
                    <a:pt x="552" y="0"/>
                  </a:moveTo>
                  <a:cubicBezTo>
                    <a:pt x="256" y="0"/>
                    <a:pt x="1" y="242"/>
                    <a:pt x="1" y="552"/>
                  </a:cubicBezTo>
                  <a:cubicBezTo>
                    <a:pt x="1" y="860"/>
                    <a:pt x="256" y="1102"/>
                    <a:pt x="552" y="1102"/>
                  </a:cubicBezTo>
                  <a:cubicBezTo>
                    <a:pt x="860" y="1102"/>
                    <a:pt x="1116" y="860"/>
                    <a:pt x="1116" y="552"/>
                  </a:cubicBezTo>
                  <a:cubicBezTo>
                    <a:pt x="1116" y="242"/>
                    <a:pt x="860" y="0"/>
                    <a:pt x="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6846397" y="3258562"/>
              <a:ext cx="521254" cy="256105"/>
            </a:xfrm>
            <a:custGeom>
              <a:avLst/>
              <a:gdLst/>
              <a:ahLst/>
              <a:cxnLst/>
              <a:rect l="l" t="t" r="r" b="b"/>
              <a:pathLst>
                <a:path w="13889" h="6824" extrusionOk="0">
                  <a:moveTo>
                    <a:pt x="1" y="0"/>
                  </a:moveTo>
                  <a:lnTo>
                    <a:pt x="1" y="6823"/>
                  </a:lnTo>
                  <a:lnTo>
                    <a:pt x="13888" y="6823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988476" y="1770566"/>
              <a:ext cx="2237126" cy="1608498"/>
            </a:xfrm>
            <a:custGeom>
              <a:avLst/>
              <a:gdLst/>
              <a:ahLst/>
              <a:cxnLst/>
              <a:rect l="l" t="t" r="r" b="b"/>
              <a:pathLst>
                <a:path w="59609" h="42859" extrusionOk="0">
                  <a:moveTo>
                    <a:pt x="2687" y="0"/>
                  </a:moveTo>
                  <a:cubicBezTo>
                    <a:pt x="1491" y="0"/>
                    <a:pt x="1" y="712"/>
                    <a:pt x="1" y="2230"/>
                  </a:cubicBezTo>
                  <a:lnTo>
                    <a:pt x="1" y="37259"/>
                  </a:lnTo>
                  <a:lnTo>
                    <a:pt x="1" y="38480"/>
                  </a:lnTo>
                  <a:lnTo>
                    <a:pt x="1" y="40106"/>
                  </a:lnTo>
                  <a:cubicBezTo>
                    <a:pt x="1" y="41476"/>
                    <a:pt x="1491" y="42859"/>
                    <a:pt x="2687" y="42859"/>
                  </a:cubicBezTo>
                  <a:lnTo>
                    <a:pt x="58144" y="42859"/>
                  </a:lnTo>
                  <a:cubicBezTo>
                    <a:pt x="59340" y="42859"/>
                    <a:pt x="59608" y="41476"/>
                    <a:pt x="59608" y="40106"/>
                  </a:cubicBezTo>
                  <a:lnTo>
                    <a:pt x="59608" y="37997"/>
                  </a:lnTo>
                  <a:lnTo>
                    <a:pt x="59608" y="37259"/>
                  </a:lnTo>
                  <a:lnTo>
                    <a:pt x="59608" y="2230"/>
                  </a:lnTo>
                  <a:cubicBezTo>
                    <a:pt x="59608" y="712"/>
                    <a:pt x="59340" y="0"/>
                    <a:pt x="58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5988475" y="3168824"/>
              <a:ext cx="2237126" cy="243503"/>
            </a:xfrm>
            <a:custGeom>
              <a:avLst/>
              <a:gdLst/>
              <a:ahLst/>
              <a:cxnLst/>
              <a:rect l="l" t="t" r="r" b="b"/>
              <a:pathLst>
                <a:path w="59609" h="5601" extrusionOk="0">
                  <a:moveTo>
                    <a:pt x="1" y="1"/>
                  </a:moveTo>
                  <a:lnTo>
                    <a:pt x="1" y="2848"/>
                  </a:lnTo>
                  <a:cubicBezTo>
                    <a:pt x="1" y="4218"/>
                    <a:pt x="1491" y="5601"/>
                    <a:pt x="2687" y="5601"/>
                  </a:cubicBezTo>
                  <a:lnTo>
                    <a:pt x="58144" y="5601"/>
                  </a:lnTo>
                  <a:cubicBezTo>
                    <a:pt x="59340" y="5601"/>
                    <a:pt x="59608" y="4218"/>
                    <a:pt x="59608" y="2848"/>
                  </a:cubicBezTo>
                  <a:lnTo>
                    <a:pt x="59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049986" y="1861762"/>
              <a:ext cx="2087906" cy="1216873"/>
            </a:xfrm>
            <a:custGeom>
              <a:avLst/>
              <a:gdLst/>
              <a:ahLst/>
              <a:cxnLst/>
              <a:rect l="l" t="t" r="r" b="b"/>
              <a:pathLst>
                <a:path w="55633" h="32424" extrusionOk="0">
                  <a:moveTo>
                    <a:pt x="0" y="1"/>
                  </a:moveTo>
                  <a:lnTo>
                    <a:pt x="0" y="32424"/>
                  </a:lnTo>
                  <a:lnTo>
                    <a:pt x="55632" y="32424"/>
                  </a:lnTo>
                  <a:lnTo>
                    <a:pt x="55632" y="1"/>
                  </a:lnTo>
                  <a:close/>
                </a:path>
              </a:pathLst>
            </a:custGeom>
            <a:solidFill>
              <a:srgbClr val="F7E5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049925" y="1861750"/>
              <a:ext cx="2087906" cy="1216873"/>
            </a:xfrm>
            <a:custGeom>
              <a:avLst/>
              <a:gdLst/>
              <a:ahLst/>
              <a:cxnLst/>
              <a:rect l="l" t="t" r="r" b="b"/>
              <a:pathLst>
                <a:path w="55633" h="32424" extrusionOk="0">
                  <a:moveTo>
                    <a:pt x="0" y="1"/>
                  </a:moveTo>
                  <a:lnTo>
                    <a:pt x="0" y="32424"/>
                  </a:lnTo>
                  <a:lnTo>
                    <a:pt x="55632" y="32424"/>
                  </a:lnTo>
                  <a:lnTo>
                    <a:pt x="55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049925" y="1861750"/>
              <a:ext cx="1205238" cy="1031925"/>
            </a:xfrm>
            <a:custGeom>
              <a:avLst/>
              <a:gdLst/>
              <a:ahLst/>
              <a:cxnLst/>
              <a:rect l="l" t="t" r="r" b="b"/>
              <a:pathLst>
                <a:path w="32114" h="27496" extrusionOk="0">
                  <a:moveTo>
                    <a:pt x="0" y="1"/>
                  </a:moveTo>
                  <a:lnTo>
                    <a:pt x="0" y="27495"/>
                  </a:lnTo>
                  <a:cubicBezTo>
                    <a:pt x="2995" y="26528"/>
                    <a:pt x="5923" y="25346"/>
                    <a:pt x="8730" y="23908"/>
                  </a:cubicBezTo>
                  <a:cubicBezTo>
                    <a:pt x="12397" y="22055"/>
                    <a:pt x="16010" y="19852"/>
                    <a:pt x="19085" y="17139"/>
                  </a:cubicBezTo>
                  <a:cubicBezTo>
                    <a:pt x="22189" y="14426"/>
                    <a:pt x="24821" y="11202"/>
                    <a:pt x="27198" y="7859"/>
                  </a:cubicBezTo>
                  <a:cubicBezTo>
                    <a:pt x="28326" y="6260"/>
                    <a:pt x="29427" y="4635"/>
                    <a:pt x="30462" y="2970"/>
                  </a:cubicBezTo>
                  <a:cubicBezTo>
                    <a:pt x="31066" y="2015"/>
                    <a:pt x="31644" y="1036"/>
                    <a:pt x="32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701722" y="3494959"/>
              <a:ext cx="810573" cy="83692"/>
            </a:xfrm>
            <a:custGeom>
              <a:avLst/>
              <a:gdLst/>
              <a:ahLst/>
              <a:cxnLst/>
              <a:rect l="l" t="t" r="r" b="b"/>
              <a:pathLst>
                <a:path w="21598" h="2230" extrusionOk="0">
                  <a:moveTo>
                    <a:pt x="887" y="0"/>
                  </a:moveTo>
                  <a:cubicBezTo>
                    <a:pt x="403" y="0"/>
                    <a:pt x="0" y="498"/>
                    <a:pt x="0" y="1115"/>
                  </a:cubicBezTo>
                  <a:cubicBezTo>
                    <a:pt x="0" y="1733"/>
                    <a:pt x="403" y="2230"/>
                    <a:pt x="887" y="2230"/>
                  </a:cubicBezTo>
                  <a:lnTo>
                    <a:pt x="20725" y="2230"/>
                  </a:lnTo>
                  <a:cubicBezTo>
                    <a:pt x="21209" y="2230"/>
                    <a:pt x="21598" y="1733"/>
                    <a:pt x="21598" y="1115"/>
                  </a:cubicBezTo>
                  <a:cubicBezTo>
                    <a:pt x="21598" y="498"/>
                    <a:pt x="21209" y="0"/>
                    <a:pt x="20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594838" y="283110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E9C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661903" y="2770082"/>
              <a:ext cx="812600" cy="308534"/>
            </a:xfrm>
            <a:custGeom>
              <a:avLst/>
              <a:gdLst/>
              <a:ahLst/>
              <a:cxnLst/>
              <a:rect l="l" t="t" r="r" b="b"/>
              <a:pathLst>
                <a:path w="21652" h="8221" extrusionOk="0">
                  <a:moveTo>
                    <a:pt x="20927" y="1"/>
                  </a:moveTo>
                  <a:lnTo>
                    <a:pt x="11095" y="686"/>
                  </a:lnTo>
                  <a:lnTo>
                    <a:pt x="1061" y="122"/>
                  </a:lnTo>
                  <a:lnTo>
                    <a:pt x="1" y="8221"/>
                  </a:lnTo>
                  <a:lnTo>
                    <a:pt x="21652" y="8221"/>
                  </a:lnTo>
                  <a:lnTo>
                    <a:pt x="209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8291054" y="221359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7326736" y="1912502"/>
              <a:ext cx="1115579" cy="610275"/>
            </a:xfrm>
            <a:custGeom>
              <a:avLst/>
              <a:gdLst/>
              <a:ahLst/>
              <a:cxnLst/>
              <a:rect l="l" t="t" r="r" b="b"/>
              <a:pathLst>
                <a:path w="29725" h="16261" extrusionOk="0">
                  <a:moveTo>
                    <a:pt x="25286" y="0"/>
                  </a:moveTo>
                  <a:cubicBezTo>
                    <a:pt x="25227" y="0"/>
                    <a:pt x="25162" y="18"/>
                    <a:pt x="25091" y="60"/>
                  </a:cubicBezTo>
                  <a:cubicBezTo>
                    <a:pt x="25091" y="60"/>
                    <a:pt x="24768" y="60"/>
                    <a:pt x="24809" y="717"/>
                  </a:cubicBezTo>
                  <a:cubicBezTo>
                    <a:pt x="24890" y="1779"/>
                    <a:pt x="24688" y="2866"/>
                    <a:pt x="24218" y="3820"/>
                  </a:cubicBezTo>
                  <a:cubicBezTo>
                    <a:pt x="24204" y="3833"/>
                    <a:pt x="24204" y="3860"/>
                    <a:pt x="24191" y="3887"/>
                  </a:cubicBezTo>
                  <a:cubicBezTo>
                    <a:pt x="24084" y="4089"/>
                    <a:pt x="23923" y="4263"/>
                    <a:pt x="23734" y="4384"/>
                  </a:cubicBezTo>
                  <a:lnTo>
                    <a:pt x="9806" y="8253"/>
                  </a:lnTo>
                  <a:cubicBezTo>
                    <a:pt x="9757" y="8267"/>
                    <a:pt x="9707" y="8273"/>
                    <a:pt x="9656" y="8273"/>
                  </a:cubicBezTo>
                  <a:cubicBezTo>
                    <a:pt x="9511" y="8273"/>
                    <a:pt x="9365" y="8218"/>
                    <a:pt x="9256" y="8118"/>
                  </a:cubicBezTo>
                  <a:lnTo>
                    <a:pt x="7066" y="5674"/>
                  </a:lnTo>
                  <a:lnTo>
                    <a:pt x="1" y="10737"/>
                  </a:lnTo>
                  <a:cubicBezTo>
                    <a:pt x="1" y="10737"/>
                    <a:pt x="3090" y="14310"/>
                    <a:pt x="7146" y="15882"/>
                  </a:cubicBezTo>
                  <a:cubicBezTo>
                    <a:pt x="7375" y="15989"/>
                    <a:pt x="7603" y="16070"/>
                    <a:pt x="7859" y="16136"/>
                  </a:cubicBezTo>
                  <a:lnTo>
                    <a:pt x="7872" y="16136"/>
                  </a:lnTo>
                  <a:cubicBezTo>
                    <a:pt x="7912" y="16150"/>
                    <a:pt x="7966" y="16163"/>
                    <a:pt x="8020" y="16177"/>
                  </a:cubicBezTo>
                  <a:cubicBezTo>
                    <a:pt x="8278" y="16233"/>
                    <a:pt x="8537" y="16261"/>
                    <a:pt x="8788" y="16261"/>
                  </a:cubicBezTo>
                  <a:cubicBezTo>
                    <a:pt x="8837" y="16261"/>
                    <a:pt x="8885" y="16260"/>
                    <a:pt x="8933" y="16258"/>
                  </a:cubicBezTo>
                  <a:lnTo>
                    <a:pt x="8946" y="16258"/>
                  </a:lnTo>
                  <a:cubicBezTo>
                    <a:pt x="8946" y="16258"/>
                    <a:pt x="8974" y="16259"/>
                    <a:pt x="9028" y="16259"/>
                  </a:cubicBezTo>
                  <a:cubicBezTo>
                    <a:pt x="9850" y="16259"/>
                    <a:pt x="16760" y="16011"/>
                    <a:pt x="25843" y="8024"/>
                  </a:cubicBezTo>
                  <a:cubicBezTo>
                    <a:pt x="25854" y="8022"/>
                    <a:pt x="25866" y="8022"/>
                    <a:pt x="25879" y="8022"/>
                  </a:cubicBezTo>
                  <a:cubicBezTo>
                    <a:pt x="25988" y="8022"/>
                    <a:pt x="26165" y="8070"/>
                    <a:pt x="26394" y="8070"/>
                  </a:cubicBezTo>
                  <a:cubicBezTo>
                    <a:pt x="26843" y="8070"/>
                    <a:pt x="27489" y="7886"/>
                    <a:pt x="28207" y="6802"/>
                  </a:cubicBezTo>
                  <a:cubicBezTo>
                    <a:pt x="28207" y="6802"/>
                    <a:pt x="29725" y="6520"/>
                    <a:pt x="29698" y="5364"/>
                  </a:cubicBezTo>
                  <a:cubicBezTo>
                    <a:pt x="29698" y="5176"/>
                    <a:pt x="29671" y="4975"/>
                    <a:pt x="29644" y="4747"/>
                  </a:cubicBezTo>
                  <a:cubicBezTo>
                    <a:pt x="29698" y="4209"/>
                    <a:pt x="29577" y="3780"/>
                    <a:pt x="29308" y="3430"/>
                  </a:cubicBezTo>
                  <a:cubicBezTo>
                    <a:pt x="29376" y="3215"/>
                    <a:pt x="29362" y="3041"/>
                    <a:pt x="29308" y="2907"/>
                  </a:cubicBezTo>
                  <a:cubicBezTo>
                    <a:pt x="29167" y="2471"/>
                    <a:pt x="28529" y="2353"/>
                    <a:pt x="28057" y="2353"/>
                  </a:cubicBezTo>
                  <a:cubicBezTo>
                    <a:pt x="27948" y="2353"/>
                    <a:pt x="27847" y="2360"/>
                    <a:pt x="27764" y="2370"/>
                  </a:cubicBezTo>
                  <a:cubicBezTo>
                    <a:pt x="27253" y="2424"/>
                    <a:pt x="26743" y="2477"/>
                    <a:pt x="26246" y="2531"/>
                  </a:cubicBezTo>
                  <a:cubicBezTo>
                    <a:pt x="26199" y="2537"/>
                    <a:pt x="26152" y="2541"/>
                    <a:pt x="26106" y="2541"/>
                  </a:cubicBezTo>
                  <a:cubicBezTo>
                    <a:pt x="26061" y="2541"/>
                    <a:pt x="26017" y="2537"/>
                    <a:pt x="25977" y="2531"/>
                  </a:cubicBezTo>
                  <a:cubicBezTo>
                    <a:pt x="25896" y="2504"/>
                    <a:pt x="25816" y="2450"/>
                    <a:pt x="25789" y="2356"/>
                  </a:cubicBezTo>
                  <a:cubicBezTo>
                    <a:pt x="25762" y="2262"/>
                    <a:pt x="25910" y="2114"/>
                    <a:pt x="25923" y="1994"/>
                  </a:cubicBezTo>
                  <a:cubicBezTo>
                    <a:pt x="25950" y="1872"/>
                    <a:pt x="25910" y="1711"/>
                    <a:pt x="25896" y="1577"/>
                  </a:cubicBezTo>
                  <a:cubicBezTo>
                    <a:pt x="25883" y="1308"/>
                    <a:pt x="25843" y="1013"/>
                    <a:pt x="25789" y="744"/>
                  </a:cubicBezTo>
                  <a:cubicBezTo>
                    <a:pt x="25721" y="486"/>
                    <a:pt x="25588" y="0"/>
                    <a:pt x="25286" y="0"/>
                  </a:cubicBezTo>
                  <a:close/>
                </a:path>
              </a:pathLst>
            </a:custGeom>
            <a:solidFill>
              <a:srgbClr val="7B5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8319764" y="2029631"/>
              <a:ext cx="106885" cy="66053"/>
            </a:xfrm>
            <a:custGeom>
              <a:avLst/>
              <a:gdLst/>
              <a:ahLst/>
              <a:cxnLst/>
              <a:rect l="l" t="t" r="r" b="b"/>
              <a:pathLst>
                <a:path w="2848" h="1760" fill="none" extrusionOk="0">
                  <a:moveTo>
                    <a:pt x="1317" y="1"/>
                  </a:moveTo>
                  <a:lnTo>
                    <a:pt x="403" y="592"/>
                  </a:lnTo>
                  <a:cubicBezTo>
                    <a:pt x="176" y="739"/>
                    <a:pt x="27" y="968"/>
                    <a:pt x="14" y="1237"/>
                  </a:cubicBezTo>
                  <a:cubicBezTo>
                    <a:pt x="0" y="1438"/>
                    <a:pt x="68" y="1626"/>
                    <a:pt x="364" y="1720"/>
                  </a:cubicBezTo>
                  <a:cubicBezTo>
                    <a:pt x="511" y="1760"/>
                    <a:pt x="672" y="1747"/>
                    <a:pt x="806" y="1693"/>
                  </a:cubicBezTo>
                  <a:cubicBezTo>
                    <a:pt x="1250" y="1532"/>
                    <a:pt x="2325" y="1129"/>
                    <a:pt x="2848" y="309"/>
                  </a:cubicBezTo>
                </a:path>
              </a:pathLst>
            </a:custGeom>
            <a:noFill/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8328358" y="2087125"/>
              <a:ext cx="110939" cy="45374"/>
            </a:xfrm>
            <a:custGeom>
              <a:avLst/>
              <a:gdLst/>
              <a:ahLst/>
              <a:cxnLst/>
              <a:rect l="l" t="t" r="r" b="b"/>
              <a:pathLst>
                <a:path w="2956" h="1209" fill="none" extrusionOk="0">
                  <a:moveTo>
                    <a:pt x="443" y="201"/>
                  </a:moveTo>
                  <a:cubicBezTo>
                    <a:pt x="443" y="201"/>
                    <a:pt x="0" y="940"/>
                    <a:pt x="577" y="1141"/>
                  </a:cubicBezTo>
                  <a:cubicBezTo>
                    <a:pt x="739" y="1209"/>
                    <a:pt x="914" y="1195"/>
                    <a:pt x="1075" y="1141"/>
                  </a:cubicBezTo>
                  <a:cubicBezTo>
                    <a:pt x="1518" y="994"/>
                    <a:pt x="2418" y="806"/>
                    <a:pt x="2955" y="0"/>
                  </a:cubicBezTo>
                </a:path>
              </a:pathLst>
            </a:custGeom>
            <a:noFill/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8343482" y="2132461"/>
              <a:ext cx="40345" cy="37830"/>
            </a:xfrm>
            <a:custGeom>
              <a:avLst/>
              <a:gdLst/>
              <a:ahLst/>
              <a:cxnLst/>
              <a:rect l="l" t="t" r="r" b="b"/>
              <a:pathLst>
                <a:path w="1075" h="1008" fill="none" extrusionOk="0">
                  <a:moveTo>
                    <a:pt x="443" y="1"/>
                  </a:moveTo>
                  <a:cubicBezTo>
                    <a:pt x="443" y="1"/>
                    <a:pt x="0" y="739"/>
                    <a:pt x="577" y="954"/>
                  </a:cubicBezTo>
                  <a:cubicBezTo>
                    <a:pt x="738" y="1008"/>
                    <a:pt x="914" y="1008"/>
                    <a:pt x="1075" y="954"/>
                  </a:cubicBezTo>
                </a:path>
              </a:pathLst>
            </a:custGeom>
            <a:noFill/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8238625" y="1869043"/>
              <a:ext cx="190052" cy="347415"/>
            </a:xfrm>
            <a:custGeom>
              <a:avLst/>
              <a:gdLst/>
              <a:ahLst/>
              <a:cxnLst/>
              <a:rect l="l" t="t" r="r" b="b"/>
              <a:pathLst>
                <a:path w="5064" h="9257" extrusionOk="0">
                  <a:moveTo>
                    <a:pt x="1448" y="1"/>
                  </a:moveTo>
                  <a:cubicBezTo>
                    <a:pt x="1316" y="1"/>
                    <a:pt x="1181" y="21"/>
                    <a:pt x="1048" y="63"/>
                  </a:cubicBezTo>
                  <a:cubicBezTo>
                    <a:pt x="363" y="277"/>
                    <a:pt x="1" y="1016"/>
                    <a:pt x="215" y="1701"/>
                  </a:cubicBezTo>
                  <a:lnTo>
                    <a:pt x="2364" y="8363"/>
                  </a:lnTo>
                  <a:cubicBezTo>
                    <a:pt x="2549" y="8906"/>
                    <a:pt x="3059" y="9256"/>
                    <a:pt x="3610" y="9256"/>
                  </a:cubicBezTo>
                  <a:cubicBezTo>
                    <a:pt x="3740" y="9256"/>
                    <a:pt x="3872" y="9237"/>
                    <a:pt x="4003" y="9196"/>
                  </a:cubicBezTo>
                  <a:cubicBezTo>
                    <a:pt x="4688" y="8967"/>
                    <a:pt x="5064" y="8242"/>
                    <a:pt x="4836" y="7557"/>
                  </a:cubicBezTo>
                  <a:lnTo>
                    <a:pt x="2687" y="895"/>
                  </a:lnTo>
                  <a:cubicBezTo>
                    <a:pt x="2503" y="343"/>
                    <a:pt x="1996" y="1"/>
                    <a:pt x="1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8194753" y="1817365"/>
              <a:ext cx="170424" cy="116305"/>
            </a:xfrm>
            <a:custGeom>
              <a:avLst/>
              <a:gdLst/>
              <a:ahLst/>
              <a:cxnLst/>
              <a:rect l="l" t="t" r="r" b="b"/>
              <a:pathLst>
                <a:path w="4541" h="3099" extrusionOk="0">
                  <a:moveTo>
                    <a:pt x="3329" y="1"/>
                  </a:moveTo>
                  <a:cubicBezTo>
                    <a:pt x="3237" y="1"/>
                    <a:pt x="3143" y="14"/>
                    <a:pt x="3050" y="43"/>
                  </a:cubicBezTo>
                  <a:lnTo>
                    <a:pt x="740" y="795"/>
                  </a:lnTo>
                  <a:cubicBezTo>
                    <a:pt x="256" y="942"/>
                    <a:pt x="1" y="1466"/>
                    <a:pt x="149" y="1950"/>
                  </a:cubicBezTo>
                  <a:lnTo>
                    <a:pt x="323" y="2460"/>
                  </a:lnTo>
                  <a:cubicBezTo>
                    <a:pt x="442" y="2848"/>
                    <a:pt x="803" y="3098"/>
                    <a:pt x="1190" y="3098"/>
                  </a:cubicBezTo>
                  <a:cubicBezTo>
                    <a:pt x="1286" y="3098"/>
                    <a:pt x="1383" y="3083"/>
                    <a:pt x="1478" y="3051"/>
                  </a:cubicBezTo>
                  <a:lnTo>
                    <a:pt x="3788" y="2312"/>
                  </a:lnTo>
                  <a:cubicBezTo>
                    <a:pt x="4272" y="2151"/>
                    <a:pt x="4540" y="1640"/>
                    <a:pt x="4379" y="1157"/>
                  </a:cubicBezTo>
                  <a:lnTo>
                    <a:pt x="4218" y="634"/>
                  </a:lnTo>
                  <a:cubicBezTo>
                    <a:pt x="4088" y="243"/>
                    <a:pt x="3721" y="1"/>
                    <a:pt x="3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8010784" y="1715586"/>
              <a:ext cx="150758" cy="146630"/>
            </a:xfrm>
            <a:custGeom>
              <a:avLst/>
              <a:gdLst/>
              <a:ahLst/>
              <a:cxnLst/>
              <a:rect l="l" t="t" r="r" b="b"/>
              <a:pathLst>
                <a:path w="4017" h="3907" extrusionOk="0">
                  <a:moveTo>
                    <a:pt x="2956" y="1"/>
                  </a:moveTo>
                  <a:lnTo>
                    <a:pt x="1276" y="538"/>
                  </a:lnTo>
                  <a:cubicBezTo>
                    <a:pt x="443" y="807"/>
                    <a:pt x="1" y="1693"/>
                    <a:pt x="269" y="2513"/>
                  </a:cubicBezTo>
                  <a:lnTo>
                    <a:pt x="363" y="2821"/>
                  </a:lnTo>
                  <a:cubicBezTo>
                    <a:pt x="579" y="3482"/>
                    <a:pt x="1196" y="3906"/>
                    <a:pt x="1856" y="3906"/>
                  </a:cubicBezTo>
                  <a:cubicBezTo>
                    <a:pt x="2016" y="3906"/>
                    <a:pt x="2178" y="3881"/>
                    <a:pt x="2338" y="3829"/>
                  </a:cubicBezTo>
                  <a:lnTo>
                    <a:pt x="4016" y="3278"/>
                  </a:lnTo>
                  <a:lnTo>
                    <a:pt x="29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8038481" y="1588099"/>
              <a:ext cx="316115" cy="307371"/>
            </a:xfrm>
            <a:custGeom>
              <a:avLst/>
              <a:gdLst/>
              <a:ahLst/>
              <a:cxnLst/>
              <a:rect l="l" t="t" r="r" b="b"/>
              <a:pathLst>
                <a:path w="8423" h="8190" extrusionOk="0">
                  <a:moveTo>
                    <a:pt x="6193" y="0"/>
                  </a:moveTo>
                  <a:lnTo>
                    <a:pt x="2660" y="1141"/>
                  </a:lnTo>
                  <a:cubicBezTo>
                    <a:pt x="941" y="1693"/>
                    <a:pt x="1" y="3546"/>
                    <a:pt x="552" y="5265"/>
                  </a:cubicBezTo>
                  <a:lnTo>
                    <a:pt x="767" y="5923"/>
                  </a:lnTo>
                  <a:cubicBezTo>
                    <a:pt x="1211" y="7309"/>
                    <a:pt x="2502" y="8189"/>
                    <a:pt x="3887" y="8189"/>
                  </a:cubicBezTo>
                  <a:cubicBezTo>
                    <a:pt x="4219" y="8189"/>
                    <a:pt x="4557" y="8139"/>
                    <a:pt x="4890" y="8032"/>
                  </a:cubicBezTo>
                  <a:lnTo>
                    <a:pt x="8423" y="6890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8270901" y="1208491"/>
              <a:ext cx="629603" cy="712319"/>
            </a:xfrm>
            <a:custGeom>
              <a:avLst/>
              <a:gdLst/>
              <a:ahLst/>
              <a:cxnLst/>
              <a:rect l="l" t="t" r="r" b="b"/>
              <a:pathLst>
                <a:path w="16776" h="18980" extrusionOk="0">
                  <a:moveTo>
                    <a:pt x="10624" y="1"/>
                  </a:moveTo>
                  <a:lnTo>
                    <a:pt x="6836" y="5172"/>
                  </a:lnTo>
                  <a:cubicBezTo>
                    <a:pt x="5117" y="7496"/>
                    <a:pt x="2726" y="9229"/>
                    <a:pt x="0" y="10115"/>
                  </a:cubicBezTo>
                  <a:lnTo>
                    <a:pt x="2230" y="17005"/>
                  </a:lnTo>
                  <a:cubicBezTo>
                    <a:pt x="3593" y="16562"/>
                    <a:pt x="5010" y="16340"/>
                    <a:pt x="6432" y="16340"/>
                  </a:cubicBezTo>
                  <a:cubicBezTo>
                    <a:pt x="7854" y="16340"/>
                    <a:pt x="9281" y="16562"/>
                    <a:pt x="10665" y="17005"/>
                  </a:cubicBezTo>
                  <a:lnTo>
                    <a:pt x="16775" y="18980"/>
                  </a:lnTo>
                  <a:lnTo>
                    <a:pt x="10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8583408" y="1200310"/>
              <a:ext cx="370496" cy="733636"/>
            </a:xfrm>
            <a:custGeom>
              <a:avLst/>
              <a:gdLst/>
              <a:ahLst/>
              <a:cxnLst/>
              <a:rect l="l" t="t" r="r" b="b"/>
              <a:pathLst>
                <a:path w="9872" h="19548" extrusionOk="0">
                  <a:moveTo>
                    <a:pt x="2151" y="1"/>
                  </a:moveTo>
                  <a:cubicBezTo>
                    <a:pt x="2025" y="1"/>
                    <a:pt x="1904" y="20"/>
                    <a:pt x="1786" y="58"/>
                  </a:cubicBezTo>
                  <a:cubicBezTo>
                    <a:pt x="13" y="636"/>
                    <a:pt x="1" y="5444"/>
                    <a:pt x="1733" y="10803"/>
                  </a:cubicBezTo>
                  <a:cubicBezTo>
                    <a:pt x="3353" y="15827"/>
                    <a:pt x="5936" y="19548"/>
                    <a:pt x="7715" y="19548"/>
                  </a:cubicBezTo>
                  <a:cubicBezTo>
                    <a:pt x="7838" y="19548"/>
                    <a:pt x="7957" y="19530"/>
                    <a:pt x="8072" y="19493"/>
                  </a:cubicBezTo>
                  <a:cubicBezTo>
                    <a:pt x="9845" y="18915"/>
                    <a:pt x="9872" y="14107"/>
                    <a:pt x="8126" y="8734"/>
                  </a:cubicBezTo>
                  <a:cubicBezTo>
                    <a:pt x="6508" y="3730"/>
                    <a:pt x="3929" y="1"/>
                    <a:pt x="2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8639852" y="1272178"/>
              <a:ext cx="274269" cy="578450"/>
            </a:xfrm>
            <a:custGeom>
              <a:avLst/>
              <a:gdLst/>
              <a:ahLst/>
              <a:cxnLst/>
              <a:rect l="l" t="t" r="r" b="b"/>
              <a:pathLst>
                <a:path w="7308" h="15413" extrusionOk="0">
                  <a:moveTo>
                    <a:pt x="1247" y="1"/>
                  </a:moveTo>
                  <a:cubicBezTo>
                    <a:pt x="1192" y="1"/>
                    <a:pt x="1139" y="8"/>
                    <a:pt x="1088" y="23"/>
                  </a:cubicBezTo>
                  <a:cubicBezTo>
                    <a:pt x="1" y="359"/>
                    <a:pt x="269" y="4052"/>
                    <a:pt x="1693" y="8297"/>
                  </a:cubicBezTo>
                  <a:cubicBezTo>
                    <a:pt x="3034" y="12335"/>
                    <a:pt x="4936" y="15413"/>
                    <a:pt x="6054" y="15413"/>
                  </a:cubicBezTo>
                  <a:cubicBezTo>
                    <a:pt x="6111" y="15413"/>
                    <a:pt x="6166" y="15405"/>
                    <a:pt x="6219" y="15388"/>
                  </a:cubicBezTo>
                  <a:cubicBezTo>
                    <a:pt x="7307" y="15066"/>
                    <a:pt x="7039" y="11359"/>
                    <a:pt x="5628" y="7129"/>
                  </a:cubicBezTo>
                  <a:cubicBezTo>
                    <a:pt x="4271" y="3083"/>
                    <a:pt x="2365" y="1"/>
                    <a:pt x="1247" y="1"/>
                  </a:cubicBezTo>
                  <a:close/>
                </a:path>
              </a:pathLst>
            </a:custGeom>
            <a:solidFill>
              <a:srgbClr val="F1C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8610091" y="1510564"/>
              <a:ext cx="206227" cy="170311"/>
            </a:xfrm>
            <a:custGeom>
              <a:avLst/>
              <a:gdLst/>
              <a:ahLst/>
              <a:cxnLst/>
              <a:rect l="l" t="t" r="r" b="b"/>
              <a:pathLst>
                <a:path w="5495" h="4538" extrusionOk="0">
                  <a:moveTo>
                    <a:pt x="3231" y="0"/>
                  </a:moveTo>
                  <a:cubicBezTo>
                    <a:pt x="3028" y="0"/>
                    <a:pt x="2823" y="30"/>
                    <a:pt x="2621" y="91"/>
                  </a:cubicBezTo>
                  <a:lnTo>
                    <a:pt x="1" y="870"/>
                  </a:lnTo>
                  <a:lnTo>
                    <a:pt x="1224" y="4538"/>
                  </a:lnTo>
                  <a:lnTo>
                    <a:pt x="3842" y="3745"/>
                  </a:lnTo>
                  <a:cubicBezTo>
                    <a:pt x="4904" y="3436"/>
                    <a:pt x="5495" y="2348"/>
                    <a:pt x="5158" y="1341"/>
                  </a:cubicBezTo>
                  <a:cubicBezTo>
                    <a:pt x="4887" y="525"/>
                    <a:pt x="4088" y="0"/>
                    <a:pt x="3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8639852" y="1272178"/>
              <a:ext cx="274269" cy="578450"/>
            </a:xfrm>
            <a:custGeom>
              <a:avLst/>
              <a:gdLst/>
              <a:ahLst/>
              <a:cxnLst/>
              <a:rect l="l" t="t" r="r" b="b"/>
              <a:pathLst>
                <a:path w="7308" h="15413" extrusionOk="0">
                  <a:moveTo>
                    <a:pt x="1247" y="1"/>
                  </a:moveTo>
                  <a:cubicBezTo>
                    <a:pt x="1192" y="1"/>
                    <a:pt x="1139" y="8"/>
                    <a:pt x="1088" y="23"/>
                  </a:cubicBezTo>
                  <a:cubicBezTo>
                    <a:pt x="1" y="359"/>
                    <a:pt x="269" y="4052"/>
                    <a:pt x="1693" y="8297"/>
                  </a:cubicBezTo>
                  <a:cubicBezTo>
                    <a:pt x="3034" y="12335"/>
                    <a:pt x="4936" y="15413"/>
                    <a:pt x="6054" y="15413"/>
                  </a:cubicBezTo>
                  <a:cubicBezTo>
                    <a:pt x="6111" y="15413"/>
                    <a:pt x="6166" y="15405"/>
                    <a:pt x="6219" y="15388"/>
                  </a:cubicBezTo>
                  <a:cubicBezTo>
                    <a:pt x="7307" y="15066"/>
                    <a:pt x="7039" y="11359"/>
                    <a:pt x="5628" y="7129"/>
                  </a:cubicBezTo>
                  <a:cubicBezTo>
                    <a:pt x="4271" y="3083"/>
                    <a:pt x="2365" y="1"/>
                    <a:pt x="1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220332" y="2260510"/>
              <a:ext cx="238466" cy="251076"/>
            </a:xfrm>
            <a:custGeom>
              <a:avLst/>
              <a:gdLst/>
              <a:ahLst/>
              <a:cxnLst/>
              <a:rect l="l" t="t" r="r" b="b"/>
              <a:pathLst>
                <a:path w="6354" h="6690" extrusionOk="0">
                  <a:moveTo>
                    <a:pt x="1" y="0"/>
                  </a:moveTo>
                  <a:lnTo>
                    <a:pt x="5789" y="6689"/>
                  </a:lnTo>
                  <a:lnTo>
                    <a:pt x="6353" y="59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7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280830" y="2535187"/>
              <a:ext cx="115968" cy="35879"/>
            </a:xfrm>
            <a:custGeom>
              <a:avLst/>
              <a:gdLst/>
              <a:ahLst/>
              <a:cxnLst/>
              <a:rect l="l" t="t" r="r" b="b"/>
              <a:pathLst>
                <a:path w="3090" h="956" fill="none" extrusionOk="0">
                  <a:moveTo>
                    <a:pt x="3090" y="955"/>
                  </a:moveTo>
                  <a:lnTo>
                    <a:pt x="1" y="1"/>
                  </a:lnTo>
                </a:path>
              </a:pathLst>
            </a:custGeom>
            <a:noFill/>
            <a:ln w="2375" cap="rnd" cmpd="sng">
              <a:solidFill>
                <a:srgbClr val="1219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094346" y="2242834"/>
              <a:ext cx="565052" cy="833804"/>
            </a:xfrm>
            <a:custGeom>
              <a:avLst/>
              <a:gdLst/>
              <a:ahLst/>
              <a:cxnLst/>
              <a:rect l="l" t="t" r="r" b="b"/>
              <a:pathLst>
                <a:path w="15056" h="22217" extrusionOk="0">
                  <a:moveTo>
                    <a:pt x="3693" y="1"/>
                  </a:moveTo>
                  <a:cubicBezTo>
                    <a:pt x="3693" y="1"/>
                    <a:pt x="819" y="3749"/>
                    <a:pt x="94" y="8047"/>
                  </a:cubicBezTo>
                  <a:cubicBezTo>
                    <a:pt x="40" y="8288"/>
                    <a:pt x="13" y="8530"/>
                    <a:pt x="0" y="8785"/>
                  </a:cubicBezTo>
                  <a:lnTo>
                    <a:pt x="0" y="8799"/>
                  </a:lnTo>
                  <a:lnTo>
                    <a:pt x="0" y="8960"/>
                  </a:lnTo>
                  <a:cubicBezTo>
                    <a:pt x="0" y="9268"/>
                    <a:pt x="27" y="9578"/>
                    <a:pt x="94" y="9873"/>
                  </a:cubicBezTo>
                  <a:lnTo>
                    <a:pt x="108" y="9873"/>
                  </a:lnTo>
                  <a:cubicBezTo>
                    <a:pt x="108" y="9873"/>
                    <a:pt x="899" y="15434"/>
                    <a:pt x="8623" y="22216"/>
                  </a:cubicBezTo>
                  <a:lnTo>
                    <a:pt x="15056" y="22216"/>
                  </a:lnTo>
                  <a:cubicBezTo>
                    <a:pt x="14936" y="22136"/>
                    <a:pt x="14828" y="22042"/>
                    <a:pt x="14734" y="21947"/>
                  </a:cubicBezTo>
                  <a:lnTo>
                    <a:pt x="8113" y="9094"/>
                  </a:lnTo>
                  <a:cubicBezTo>
                    <a:pt x="8018" y="8919"/>
                    <a:pt x="8032" y="8704"/>
                    <a:pt x="8139" y="8530"/>
                  </a:cubicBezTo>
                  <a:lnTo>
                    <a:pt x="10074" y="5884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7B5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211288" y="1779611"/>
              <a:ext cx="1307057" cy="1107811"/>
            </a:xfrm>
            <a:custGeom>
              <a:avLst/>
              <a:gdLst/>
              <a:ahLst/>
              <a:cxnLst/>
              <a:rect l="l" t="t" r="r" b="b"/>
              <a:pathLst>
                <a:path w="34827" h="29518" extrusionOk="0">
                  <a:moveTo>
                    <a:pt x="21267" y="0"/>
                  </a:moveTo>
                  <a:cubicBezTo>
                    <a:pt x="18497" y="0"/>
                    <a:pt x="15180" y="603"/>
                    <a:pt x="11645" y="2526"/>
                  </a:cubicBezTo>
                  <a:cubicBezTo>
                    <a:pt x="3143" y="6824"/>
                    <a:pt x="0" y="12600"/>
                    <a:pt x="0" y="12600"/>
                  </a:cubicBezTo>
                  <a:lnTo>
                    <a:pt x="6984" y="19113"/>
                  </a:lnTo>
                  <a:lnTo>
                    <a:pt x="11820" y="13164"/>
                  </a:lnTo>
                  <a:lnTo>
                    <a:pt x="12370" y="23438"/>
                  </a:lnTo>
                  <a:cubicBezTo>
                    <a:pt x="12370" y="23438"/>
                    <a:pt x="10489" y="26756"/>
                    <a:pt x="12826" y="28542"/>
                  </a:cubicBezTo>
                  <a:cubicBezTo>
                    <a:pt x="13702" y="29217"/>
                    <a:pt x="16697" y="29518"/>
                    <a:pt x="20134" y="29518"/>
                  </a:cubicBezTo>
                  <a:cubicBezTo>
                    <a:pt x="25446" y="29518"/>
                    <a:pt x="31814" y="28800"/>
                    <a:pt x="33054" y="27643"/>
                  </a:cubicBezTo>
                  <a:cubicBezTo>
                    <a:pt x="34827" y="26085"/>
                    <a:pt x="32531" y="22928"/>
                    <a:pt x="32531" y="22928"/>
                  </a:cubicBezTo>
                  <a:cubicBezTo>
                    <a:pt x="32531" y="22928"/>
                    <a:pt x="32490" y="12814"/>
                    <a:pt x="31429" y="7723"/>
                  </a:cubicBezTo>
                  <a:cubicBezTo>
                    <a:pt x="30382" y="2634"/>
                    <a:pt x="29038" y="1706"/>
                    <a:pt x="29038" y="1706"/>
                  </a:cubicBezTo>
                  <a:cubicBezTo>
                    <a:pt x="29038" y="1706"/>
                    <a:pt x="25927" y="0"/>
                    <a:pt x="21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7273332" y="1830538"/>
              <a:ext cx="370534" cy="537355"/>
            </a:xfrm>
            <a:custGeom>
              <a:avLst/>
              <a:gdLst/>
              <a:ahLst/>
              <a:cxnLst/>
              <a:rect l="l" t="t" r="r" b="b"/>
              <a:pathLst>
                <a:path w="9873" h="14318" extrusionOk="0">
                  <a:moveTo>
                    <a:pt x="0" y="0"/>
                  </a:moveTo>
                  <a:lnTo>
                    <a:pt x="3036" y="14318"/>
                  </a:lnTo>
                  <a:cubicBezTo>
                    <a:pt x="5145" y="13257"/>
                    <a:pt x="9873" y="9214"/>
                    <a:pt x="9873" y="9214"/>
                  </a:cubicBezTo>
                  <a:cubicBezTo>
                    <a:pt x="3707" y="12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889219" y="1761484"/>
              <a:ext cx="175978" cy="138523"/>
            </a:xfrm>
            <a:custGeom>
              <a:avLst/>
              <a:gdLst/>
              <a:ahLst/>
              <a:cxnLst/>
              <a:rect l="l" t="t" r="r" b="b"/>
              <a:pathLst>
                <a:path w="4689" h="3691" extrusionOk="0">
                  <a:moveTo>
                    <a:pt x="901" y="1"/>
                  </a:moveTo>
                  <a:lnTo>
                    <a:pt x="269" y="377"/>
                  </a:lnTo>
                  <a:cubicBezTo>
                    <a:pt x="95" y="484"/>
                    <a:pt x="1" y="980"/>
                    <a:pt x="27" y="1195"/>
                  </a:cubicBezTo>
                  <a:cubicBezTo>
                    <a:pt x="283" y="2714"/>
                    <a:pt x="914" y="3264"/>
                    <a:pt x="1250" y="3613"/>
                  </a:cubicBezTo>
                  <a:cubicBezTo>
                    <a:pt x="1301" y="3664"/>
                    <a:pt x="1367" y="3690"/>
                    <a:pt x="1432" y="3690"/>
                  </a:cubicBezTo>
                  <a:cubicBezTo>
                    <a:pt x="1504" y="3690"/>
                    <a:pt x="1576" y="3657"/>
                    <a:pt x="1626" y="3586"/>
                  </a:cubicBezTo>
                  <a:lnTo>
                    <a:pt x="2875" y="2338"/>
                  </a:lnTo>
                  <a:lnTo>
                    <a:pt x="4205" y="3183"/>
                  </a:lnTo>
                  <a:cubicBezTo>
                    <a:pt x="4258" y="3232"/>
                    <a:pt x="4319" y="3254"/>
                    <a:pt x="4379" y="3254"/>
                  </a:cubicBezTo>
                  <a:cubicBezTo>
                    <a:pt x="4518" y="3254"/>
                    <a:pt x="4652" y="3137"/>
                    <a:pt x="4662" y="2968"/>
                  </a:cubicBezTo>
                  <a:cubicBezTo>
                    <a:pt x="4689" y="2324"/>
                    <a:pt x="4608" y="1706"/>
                    <a:pt x="4528" y="1263"/>
                  </a:cubicBezTo>
                  <a:cubicBezTo>
                    <a:pt x="4460" y="873"/>
                    <a:pt x="4218" y="538"/>
                    <a:pt x="3896" y="323"/>
                  </a:cubicBezTo>
                  <a:cubicBezTo>
                    <a:pt x="3695" y="201"/>
                    <a:pt x="3480" y="135"/>
                    <a:pt x="3251" y="121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7001131" y="1462564"/>
              <a:ext cx="87745" cy="182508"/>
            </a:xfrm>
            <a:custGeom>
              <a:avLst/>
              <a:gdLst/>
              <a:ahLst/>
              <a:cxnLst/>
              <a:rect l="l" t="t" r="r" b="b"/>
              <a:pathLst>
                <a:path w="2338" h="4863" extrusionOk="0">
                  <a:moveTo>
                    <a:pt x="81" y="0"/>
                  </a:moveTo>
                  <a:lnTo>
                    <a:pt x="0" y="2552"/>
                  </a:lnTo>
                  <a:lnTo>
                    <a:pt x="376" y="4862"/>
                  </a:lnTo>
                  <a:cubicBezTo>
                    <a:pt x="2337" y="2969"/>
                    <a:pt x="1062" y="0"/>
                    <a:pt x="1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759067" y="1437344"/>
              <a:ext cx="294048" cy="393239"/>
            </a:xfrm>
            <a:custGeom>
              <a:avLst/>
              <a:gdLst/>
              <a:ahLst/>
              <a:cxnLst/>
              <a:rect l="l" t="t" r="r" b="b"/>
              <a:pathLst>
                <a:path w="7835" h="10478" extrusionOk="0">
                  <a:moveTo>
                    <a:pt x="743" y="1"/>
                  </a:moveTo>
                  <a:cubicBezTo>
                    <a:pt x="743" y="1"/>
                    <a:pt x="313" y="2499"/>
                    <a:pt x="125" y="6086"/>
                  </a:cubicBezTo>
                  <a:cubicBezTo>
                    <a:pt x="1" y="8286"/>
                    <a:pt x="1370" y="8711"/>
                    <a:pt x="2445" y="8711"/>
                  </a:cubicBezTo>
                  <a:cubicBezTo>
                    <a:pt x="3122" y="8711"/>
                    <a:pt x="3684" y="8543"/>
                    <a:pt x="3684" y="8543"/>
                  </a:cubicBezTo>
                  <a:cubicBezTo>
                    <a:pt x="3684" y="8543"/>
                    <a:pt x="3791" y="8516"/>
                    <a:pt x="3966" y="8449"/>
                  </a:cubicBezTo>
                  <a:lnTo>
                    <a:pt x="3966" y="9040"/>
                  </a:lnTo>
                  <a:cubicBezTo>
                    <a:pt x="3966" y="9832"/>
                    <a:pt x="4597" y="10477"/>
                    <a:pt x="5390" y="10477"/>
                  </a:cubicBezTo>
                  <a:cubicBezTo>
                    <a:pt x="6182" y="10477"/>
                    <a:pt x="6826" y="9832"/>
                    <a:pt x="6826" y="9040"/>
                  </a:cubicBezTo>
                  <a:lnTo>
                    <a:pt x="6826" y="5011"/>
                  </a:lnTo>
                  <a:cubicBezTo>
                    <a:pt x="7041" y="4823"/>
                    <a:pt x="7229" y="4608"/>
                    <a:pt x="7364" y="4433"/>
                  </a:cubicBezTo>
                  <a:cubicBezTo>
                    <a:pt x="7605" y="4138"/>
                    <a:pt x="7754" y="3788"/>
                    <a:pt x="7793" y="3412"/>
                  </a:cubicBezTo>
                  <a:cubicBezTo>
                    <a:pt x="7834" y="3077"/>
                    <a:pt x="7767" y="2714"/>
                    <a:pt x="7391" y="2660"/>
                  </a:cubicBezTo>
                  <a:cubicBezTo>
                    <a:pt x="7342" y="2652"/>
                    <a:pt x="7296" y="2648"/>
                    <a:pt x="7251" y="2648"/>
                  </a:cubicBezTo>
                  <a:cubicBezTo>
                    <a:pt x="6847" y="2648"/>
                    <a:pt x="6583" y="2954"/>
                    <a:pt x="6437" y="3184"/>
                  </a:cubicBezTo>
                  <a:lnTo>
                    <a:pt x="6572" y="242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rgbClr val="7B5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" name="Google Shape;490;p29"/>
            <p:cNvGrpSpPr/>
            <p:nvPr/>
          </p:nvGrpSpPr>
          <p:grpSpPr>
            <a:xfrm>
              <a:off x="6776856" y="1532969"/>
              <a:ext cx="128539" cy="37492"/>
              <a:chOff x="6776856" y="1456769"/>
              <a:chExt cx="128539" cy="37492"/>
            </a:xfrm>
          </p:grpSpPr>
          <p:sp>
            <p:nvSpPr>
              <p:cNvPr id="491" name="Google Shape;491;p29"/>
              <p:cNvSpPr/>
              <p:nvPr/>
            </p:nvSpPr>
            <p:spPr>
              <a:xfrm>
                <a:off x="6876646" y="1470542"/>
                <a:ext cx="14637" cy="23719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32" extrusionOk="0">
                    <a:moveTo>
                      <a:pt x="201" y="1"/>
                    </a:moveTo>
                    <a:cubicBezTo>
                      <a:pt x="94" y="1"/>
                      <a:pt x="0" y="135"/>
                      <a:pt x="0" y="309"/>
                    </a:cubicBezTo>
                    <a:cubicBezTo>
                      <a:pt x="0" y="484"/>
                      <a:pt x="94" y="632"/>
                      <a:pt x="201" y="632"/>
                    </a:cubicBezTo>
                    <a:cubicBezTo>
                      <a:pt x="296" y="632"/>
                      <a:pt x="389" y="484"/>
                      <a:pt x="389" y="309"/>
                    </a:cubicBezTo>
                    <a:cubicBezTo>
                      <a:pt x="389" y="135"/>
                      <a:pt x="296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6787401" y="1470542"/>
                <a:ext cx="14674" cy="23719"/>
              </a:xfrm>
              <a:custGeom>
                <a:avLst/>
                <a:gdLst/>
                <a:ahLst/>
                <a:cxnLst/>
                <a:rect l="l" t="t" r="r" b="b"/>
                <a:pathLst>
                  <a:path w="391" h="632" extrusionOk="0">
                    <a:moveTo>
                      <a:pt x="189" y="1"/>
                    </a:moveTo>
                    <a:cubicBezTo>
                      <a:pt x="81" y="1"/>
                      <a:pt x="1" y="135"/>
                      <a:pt x="1" y="309"/>
                    </a:cubicBezTo>
                    <a:cubicBezTo>
                      <a:pt x="1" y="484"/>
                      <a:pt x="81" y="632"/>
                      <a:pt x="189" y="632"/>
                    </a:cubicBezTo>
                    <a:cubicBezTo>
                      <a:pt x="296" y="632"/>
                      <a:pt x="391" y="484"/>
                      <a:pt x="391" y="309"/>
                    </a:cubicBezTo>
                    <a:cubicBezTo>
                      <a:pt x="391" y="135"/>
                      <a:pt x="296" y="1"/>
                      <a:pt x="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6869065" y="1456769"/>
                <a:ext cx="36329" cy="675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80" extrusionOk="0">
                    <a:moveTo>
                      <a:pt x="222" y="0"/>
                    </a:moveTo>
                    <a:cubicBezTo>
                      <a:pt x="144" y="0"/>
                      <a:pt x="69" y="6"/>
                      <a:pt x="0" y="19"/>
                    </a:cubicBezTo>
                    <a:lnTo>
                      <a:pt x="0" y="31"/>
                    </a:lnTo>
                    <a:cubicBezTo>
                      <a:pt x="68" y="45"/>
                      <a:pt x="176" y="58"/>
                      <a:pt x="242" y="72"/>
                    </a:cubicBezTo>
                    <a:cubicBezTo>
                      <a:pt x="417" y="99"/>
                      <a:pt x="672" y="139"/>
                      <a:pt x="847" y="166"/>
                    </a:cubicBezTo>
                    <a:lnTo>
                      <a:pt x="955" y="180"/>
                    </a:lnTo>
                    <a:lnTo>
                      <a:pt x="967" y="180"/>
                    </a:lnTo>
                    <a:cubicBezTo>
                      <a:pt x="772" y="66"/>
                      <a:pt x="480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6776856" y="1456769"/>
                <a:ext cx="35804" cy="675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80" extrusionOk="0">
                    <a:moveTo>
                      <a:pt x="733" y="0"/>
                    </a:moveTo>
                    <a:cubicBezTo>
                      <a:pt x="479" y="0"/>
                      <a:pt x="196" y="66"/>
                      <a:pt x="0" y="180"/>
                    </a:cubicBezTo>
                    <a:cubicBezTo>
                      <a:pt x="54" y="180"/>
                      <a:pt x="174" y="166"/>
                      <a:pt x="242" y="153"/>
                    </a:cubicBezTo>
                    <a:cubicBezTo>
                      <a:pt x="403" y="126"/>
                      <a:pt x="658" y="85"/>
                      <a:pt x="833" y="58"/>
                    </a:cubicBezTo>
                    <a:lnTo>
                      <a:pt x="953" y="31"/>
                    </a:lnTo>
                    <a:lnTo>
                      <a:pt x="953" y="19"/>
                    </a:lnTo>
                    <a:cubicBezTo>
                      <a:pt x="885" y="6"/>
                      <a:pt x="810" y="0"/>
                      <a:pt x="7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5" name="Google Shape;495;p29"/>
            <p:cNvSpPr/>
            <p:nvPr/>
          </p:nvSpPr>
          <p:spPr>
            <a:xfrm>
              <a:off x="6751110" y="1445939"/>
              <a:ext cx="266726" cy="319568"/>
            </a:xfrm>
            <a:custGeom>
              <a:avLst/>
              <a:gdLst/>
              <a:ahLst/>
              <a:cxnLst/>
              <a:rect l="l" t="t" r="r" b="b"/>
              <a:pathLst>
                <a:path w="7107" h="8515" extrusionOk="0">
                  <a:moveTo>
                    <a:pt x="5910" y="1"/>
                  </a:moveTo>
                  <a:lnTo>
                    <a:pt x="5844" y="3466"/>
                  </a:lnTo>
                  <a:cubicBezTo>
                    <a:pt x="5844" y="3466"/>
                    <a:pt x="5615" y="5078"/>
                    <a:pt x="4286" y="5427"/>
                  </a:cubicBezTo>
                  <a:cubicBezTo>
                    <a:pt x="4286" y="5427"/>
                    <a:pt x="4161" y="5481"/>
                    <a:pt x="3996" y="5481"/>
                  </a:cubicBezTo>
                  <a:cubicBezTo>
                    <a:pt x="3776" y="5481"/>
                    <a:pt x="3485" y="5384"/>
                    <a:pt x="3331" y="4929"/>
                  </a:cubicBezTo>
                  <a:cubicBezTo>
                    <a:pt x="3239" y="4656"/>
                    <a:pt x="3028" y="4567"/>
                    <a:pt x="2791" y="4567"/>
                  </a:cubicBezTo>
                  <a:cubicBezTo>
                    <a:pt x="2342" y="4567"/>
                    <a:pt x="1800" y="4890"/>
                    <a:pt x="1800" y="4890"/>
                  </a:cubicBezTo>
                  <a:cubicBezTo>
                    <a:pt x="1800" y="4890"/>
                    <a:pt x="1339" y="4528"/>
                    <a:pt x="901" y="4528"/>
                  </a:cubicBezTo>
                  <a:cubicBezTo>
                    <a:pt x="719" y="4528"/>
                    <a:pt x="542" y="4591"/>
                    <a:pt x="403" y="4768"/>
                  </a:cubicBezTo>
                  <a:lnTo>
                    <a:pt x="337" y="5857"/>
                  </a:lnTo>
                  <a:cubicBezTo>
                    <a:pt x="337" y="5857"/>
                    <a:pt x="0" y="7884"/>
                    <a:pt x="1975" y="8421"/>
                  </a:cubicBezTo>
                  <a:cubicBezTo>
                    <a:pt x="2219" y="8485"/>
                    <a:pt x="2461" y="8514"/>
                    <a:pt x="2700" y="8514"/>
                  </a:cubicBezTo>
                  <a:cubicBezTo>
                    <a:pt x="3620" y="8514"/>
                    <a:pt x="4495" y="8085"/>
                    <a:pt x="5253" y="7562"/>
                  </a:cubicBezTo>
                  <a:cubicBezTo>
                    <a:pt x="5937" y="7092"/>
                    <a:pt x="6259" y="6394"/>
                    <a:pt x="6447" y="5615"/>
                  </a:cubicBezTo>
                  <a:cubicBezTo>
                    <a:pt x="6662" y="4741"/>
                    <a:pt x="6703" y="3842"/>
                    <a:pt x="6649" y="2955"/>
                  </a:cubicBezTo>
                  <a:lnTo>
                    <a:pt x="7106" y="201"/>
                  </a:lnTo>
                  <a:lnTo>
                    <a:pt x="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806091" y="1645031"/>
              <a:ext cx="52429" cy="20191"/>
            </a:xfrm>
            <a:custGeom>
              <a:avLst/>
              <a:gdLst/>
              <a:ahLst/>
              <a:cxnLst/>
              <a:rect l="l" t="t" r="r" b="b"/>
              <a:pathLst>
                <a:path w="1397" h="538" extrusionOk="0">
                  <a:moveTo>
                    <a:pt x="0" y="0"/>
                  </a:moveTo>
                  <a:cubicBezTo>
                    <a:pt x="260" y="403"/>
                    <a:pt x="501" y="538"/>
                    <a:pt x="708" y="538"/>
                  </a:cubicBezTo>
                  <a:cubicBezTo>
                    <a:pt x="1122" y="538"/>
                    <a:pt x="1397" y="0"/>
                    <a:pt x="1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761206" y="1358908"/>
              <a:ext cx="291383" cy="103695"/>
            </a:xfrm>
            <a:custGeom>
              <a:avLst/>
              <a:gdLst/>
              <a:ahLst/>
              <a:cxnLst/>
              <a:rect l="l" t="t" r="r" b="b"/>
              <a:pathLst>
                <a:path w="7764" h="2763" extrusionOk="0">
                  <a:moveTo>
                    <a:pt x="2009" y="0"/>
                  </a:moveTo>
                  <a:cubicBezTo>
                    <a:pt x="1728" y="0"/>
                    <a:pt x="1452" y="55"/>
                    <a:pt x="1196" y="171"/>
                  </a:cubicBezTo>
                  <a:cubicBezTo>
                    <a:pt x="591" y="452"/>
                    <a:pt x="0" y="1097"/>
                    <a:pt x="605" y="2588"/>
                  </a:cubicBezTo>
                  <a:lnTo>
                    <a:pt x="5641" y="2762"/>
                  </a:lnTo>
                  <a:lnTo>
                    <a:pt x="7455" y="2762"/>
                  </a:lnTo>
                  <a:cubicBezTo>
                    <a:pt x="7455" y="2762"/>
                    <a:pt x="7763" y="2266"/>
                    <a:pt x="7199" y="1648"/>
                  </a:cubicBezTo>
                  <a:cubicBezTo>
                    <a:pt x="6743" y="1150"/>
                    <a:pt x="3653" y="359"/>
                    <a:pt x="2539" y="63"/>
                  </a:cubicBezTo>
                  <a:cubicBezTo>
                    <a:pt x="2363" y="22"/>
                    <a:pt x="2185" y="0"/>
                    <a:pt x="2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889219" y="1769028"/>
              <a:ext cx="175978" cy="132106"/>
            </a:xfrm>
            <a:custGeom>
              <a:avLst/>
              <a:gdLst/>
              <a:ahLst/>
              <a:cxnLst/>
              <a:rect l="l" t="t" r="r" b="b"/>
              <a:pathLst>
                <a:path w="4689" h="3520" fill="none" extrusionOk="0">
                  <a:moveTo>
                    <a:pt x="3534" y="0"/>
                  </a:moveTo>
                  <a:cubicBezTo>
                    <a:pt x="3856" y="202"/>
                    <a:pt x="4125" y="591"/>
                    <a:pt x="4286" y="981"/>
                  </a:cubicBezTo>
                  <a:cubicBezTo>
                    <a:pt x="4447" y="1465"/>
                    <a:pt x="4689" y="2123"/>
                    <a:pt x="4662" y="2767"/>
                  </a:cubicBezTo>
                  <a:cubicBezTo>
                    <a:pt x="4648" y="3009"/>
                    <a:pt x="4379" y="3143"/>
                    <a:pt x="4205" y="2982"/>
                  </a:cubicBezTo>
                  <a:lnTo>
                    <a:pt x="2875" y="2137"/>
                  </a:lnTo>
                  <a:lnTo>
                    <a:pt x="1626" y="3385"/>
                  </a:lnTo>
                  <a:cubicBezTo>
                    <a:pt x="1532" y="3519"/>
                    <a:pt x="1358" y="3519"/>
                    <a:pt x="1250" y="3412"/>
                  </a:cubicBezTo>
                  <a:cubicBezTo>
                    <a:pt x="914" y="3063"/>
                    <a:pt x="283" y="2513"/>
                    <a:pt x="27" y="994"/>
                  </a:cubicBezTo>
                  <a:cubicBezTo>
                    <a:pt x="1" y="779"/>
                    <a:pt x="95" y="283"/>
                    <a:pt x="269" y="176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654847" y="2183876"/>
              <a:ext cx="81177" cy="175453"/>
            </a:xfrm>
            <a:custGeom>
              <a:avLst/>
              <a:gdLst/>
              <a:ahLst/>
              <a:cxnLst/>
              <a:rect l="l" t="t" r="r" b="b"/>
              <a:pathLst>
                <a:path w="2163" h="4675" extrusionOk="0">
                  <a:moveTo>
                    <a:pt x="2163" y="1"/>
                  </a:moveTo>
                  <a:lnTo>
                    <a:pt x="1" y="2392"/>
                  </a:lnTo>
                  <a:lnTo>
                    <a:pt x="121" y="4675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815623" y="2991392"/>
              <a:ext cx="16175" cy="80164"/>
            </a:xfrm>
            <a:custGeom>
              <a:avLst/>
              <a:gdLst/>
              <a:ahLst/>
              <a:cxnLst/>
              <a:rect l="l" t="t" r="r" b="b"/>
              <a:pathLst>
                <a:path w="431" h="2136" fill="none" extrusionOk="0">
                  <a:moveTo>
                    <a:pt x="1" y="2136"/>
                  </a:moveTo>
                  <a:cubicBezTo>
                    <a:pt x="216" y="1572"/>
                    <a:pt x="377" y="860"/>
                    <a:pt x="430" y="1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704724" y="2892615"/>
              <a:ext cx="730972" cy="74122"/>
            </a:xfrm>
            <a:custGeom>
              <a:avLst/>
              <a:gdLst/>
              <a:ahLst/>
              <a:cxnLst/>
              <a:rect l="l" t="t" r="r" b="b"/>
              <a:pathLst>
                <a:path w="19477" h="1975" fill="none" extrusionOk="0">
                  <a:moveTo>
                    <a:pt x="1" y="618"/>
                  </a:moveTo>
                  <a:cubicBezTo>
                    <a:pt x="1" y="618"/>
                    <a:pt x="1317" y="953"/>
                    <a:pt x="3171" y="1182"/>
                  </a:cubicBezTo>
                  <a:cubicBezTo>
                    <a:pt x="7146" y="1652"/>
                    <a:pt x="14118" y="1974"/>
                    <a:pt x="19476" y="0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7105500" y="2949059"/>
              <a:ext cx="1501" cy="121485"/>
            </a:xfrm>
            <a:custGeom>
              <a:avLst/>
              <a:gdLst/>
              <a:ahLst/>
              <a:cxnLst/>
              <a:rect l="l" t="t" r="r" b="b"/>
              <a:pathLst>
                <a:path w="40" h="3237" fill="none" extrusionOk="0">
                  <a:moveTo>
                    <a:pt x="0" y="1"/>
                  </a:moveTo>
                  <a:cubicBezTo>
                    <a:pt x="0" y="1"/>
                    <a:pt x="40" y="1249"/>
                    <a:pt x="40" y="3237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7180559" y="2944518"/>
              <a:ext cx="1576" cy="127039"/>
            </a:xfrm>
            <a:custGeom>
              <a:avLst/>
              <a:gdLst/>
              <a:ahLst/>
              <a:cxnLst/>
              <a:rect l="l" t="t" r="r" b="b"/>
              <a:pathLst>
                <a:path w="42" h="3385" fill="none" extrusionOk="0">
                  <a:moveTo>
                    <a:pt x="1" y="3385"/>
                  </a:moveTo>
                  <a:cubicBezTo>
                    <a:pt x="42" y="1558"/>
                    <a:pt x="1" y="0"/>
                    <a:pt x="1" y="0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7609032" y="2222193"/>
              <a:ext cx="73634" cy="104371"/>
            </a:xfrm>
            <a:custGeom>
              <a:avLst/>
              <a:gdLst/>
              <a:ahLst/>
              <a:cxnLst/>
              <a:rect l="l" t="t" r="r" b="b"/>
              <a:pathLst>
                <a:path w="1962" h="2781" fill="none" extrusionOk="0">
                  <a:moveTo>
                    <a:pt x="1961" y="1"/>
                  </a:moveTo>
                  <a:lnTo>
                    <a:pt x="0" y="278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858482" y="2337595"/>
              <a:ext cx="453700" cy="344826"/>
            </a:xfrm>
            <a:custGeom>
              <a:avLst/>
              <a:gdLst/>
              <a:ahLst/>
              <a:cxnLst/>
              <a:rect l="l" t="t" r="r" b="b"/>
              <a:pathLst>
                <a:path w="12089" h="9188" fill="none" extrusionOk="0">
                  <a:moveTo>
                    <a:pt x="1" y="6811"/>
                  </a:moveTo>
                  <a:cubicBezTo>
                    <a:pt x="1" y="6811"/>
                    <a:pt x="10880" y="9188"/>
                    <a:pt x="12089" y="1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997078" y="1849190"/>
              <a:ext cx="193129" cy="1039919"/>
            </a:xfrm>
            <a:custGeom>
              <a:avLst/>
              <a:gdLst/>
              <a:ahLst/>
              <a:cxnLst/>
              <a:rect l="l" t="t" r="r" b="b"/>
              <a:pathLst>
                <a:path w="5146" h="27709" fill="none" extrusionOk="0">
                  <a:moveTo>
                    <a:pt x="3722" y="27709"/>
                  </a:moveTo>
                  <a:cubicBezTo>
                    <a:pt x="3722" y="27709"/>
                    <a:pt x="5146" y="23613"/>
                    <a:pt x="3292" y="19503"/>
                  </a:cubicBezTo>
                  <a:cubicBezTo>
                    <a:pt x="3292" y="19503"/>
                    <a:pt x="2916" y="5373"/>
                    <a:pt x="1" y="1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7380178" y="2058340"/>
              <a:ext cx="41883" cy="288906"/>
            </a:xfrm>
            <a:custGeom>
              <a:avLst/>
              <a:gdLst/>
              <a:ahLst/>
              <a:cxnLst/>
              <a:rect l="l" t="t" r="r" b="b"/>
              <a:pathLst>
                <a:path w="1116" h="7698" fill="none" extrusionOk="0">
                  <a:moveTo>
                    <a:pt x="1" y="1"/>
                  </a:moveTo>
                  <a:cubicBezTo>
                    <a:pt x="1" y="1"/>
                    <a:pt x="914" y="2875"/>
                    <a:pt x="1116" y="7698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258650" y="2183876"/>
              <a:ext cx="271229" cy="243495"/>
            </a:xfrm>
            <a:custGeom>
              <a:avLst/>
              <a:gdLst/>
              <a:ahLst/>
              <a:cxnLst/>
              <a:rect l="l" t="t" r="r" b="b"/>
              <a:pathLst>
                <a:path w="7227" h="6488" fill="none" extrusionOk="0">
                  <a:moveTo>
                    <a:pt x="1" y="1"/>
                  </a:moveTo>
                  <a:lnTo>
                    <a:pt x="7227" y="6488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7415456" y="2121877"/>
              <a:ext cx="185060" cy="130079"/>
            </a:xfrm>
            <a:custGeom>
              <a:avLst/>
              <a:gdLst/>
              <a:ahLst/>
              <a:cxnLst/>
              <a:rect l="l" t="t" r="r" b="b"/>
              <a:pathLst>
                <a:path w="4931" h="3466" fill="none" extrusionOk="0">
                  <a:moveTo>
                    <a:pt x="1" y="3466"/>
                  </a:moveTo>
                  <a:lnTo>
                    <a:pt x="4931" y="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8317887" y="2017734"/>
              <a:ext cx="123887" cy="151959"/>
            </a:xfrm>
            <a:custGeom>
              <a:avLst/>
              <a:gdLst/>
              <a:ahLst/>
              <a:cxnLst/>
              <a:rect l="l" t="t" r="r" b="b"/>
              <a:pathLst>
                <a:path w="3301" h="4049" extrusionOk="0">
                  <a:moveTo>
                    <a:pt x="2619" y="0"/>
                  </a:moveTo>
                  <a:cubicBezTo>
                    <a:pt x="2511" y="0"/>
                    <a:pt x="2398" y="21"/>
                    <a:pt x="2321" y="35"/>
                  </a:cubicBezTo>
                  <a:cubicBezTo>
                    <a:pt x="1811" y="130"/>
                    <a:pt x="1434" y="223"/>
                    <a:pt x="964" y="573"/>
                  </a:cubicBezTo>
                  <a:cubicBezTo>
                    <a:pt x="641" y="814"/>
                    <a:pt x="158" y="1002"/>
                    <a:pt x="77" y="1419"/>
                  </a:cubicBezTo>
                  <a:cubicBezTo>
                    <a:pt x="0" y="1766"/>
                    <a:pt x="120" y="2052"/>
                    <a:pt x="649" y="2052"/>
                  </a:cubicBezTo>
                  <a:cubicBezTo>
                    <a:pt x="673" y="2052"/>
                    <a:pt x="697" y="2051"/>
                    <a:pt x="722" y="2050"/>
                  </a:cubicBezTo>
                  <a:lnTo>
                    <a:pt x="722" y="2050"/>
                  </a:lnTo>
                  <a:cubicBezTo>
                    <a:pt x="588" y="2292"/>
                    <a:pt x="507" y="2574"/>
                    <a:pt x="629" y="2802"/>
                  </a:cubicBezTo>
                  <a:cubicBezTo>
                    <a:pt x="711" y="2968"/>
                    <a:pt x="834" y="3054"/>
                    <a:pt x="997" y="3054"/>
                  </a:cubicBezTo>
                  <a:cubicBezTo>
                    <a:pt x="1045" y="3054"/>
                    <a:pt x="1097" y="3046"/>
                    <a:pt x="1152" y="3031"/>
                  </a:cubicBezTo>
                  <a:lnTo>
                    <a:pt x="1152" y="3031"/>
                  </a:lnTo>
                  <a:cubicBezTo>
                    <a:pt x="991" y="3205"/>
                    <a:pt x="856" y="3649"/>
                    <a:pt x="1085" y="3904"/>
                  </a:cubicBezTo>
                  <a:cubicBezTo>
                    <a:pt x="1184" y="4011"/>
                    <a:pt x="1332" y="4048"/>
                    <a:pt x="1480" y="4048"/>
                  </a:cubicBezTo>
                  <a:cubicBezTo>
                    <a:pt x="1592" y="4048"/>
                    <a:pt x="1704" y="4027"/>
                    <a:pt x="1797" y="3998"/>
                  </a:cubicBezTo>
                  <a:cubicBezTo>
                    <a:pt x="2025" y="3944"/>
                    <a:pt x="2280" y="3864"/>
                    <a:pt x="2482" y="3756"/>
                  </a:cubicBezTo>
                  <a:cubicBezTo>
                    <a:pt x="2939" y="3515"/>
                    <a:pt x="3301" y="3112"/>
                    <a:pt x="3288" y="2560"/>
                  </a:cubicBezTo>
                  <a:cubicBezTo>
                    <a:pt x="3288" y="2372"/>
                    <a:pt x="3261" y="2171"/>
                    <a:pt x="3234" y="1943"/>
                  </a:cubicBezTo>
                  <a:cubicBezTo>
                    <a:pt x="3167" y="1580"/>
                    <a:pt x="3234" y="1271"/>
                    <a:pt x="3073" y="895"/>
                  </a:cubicBezTo>
                  <a:cubicBezTo>
                    <a:pt x="2992" y="721"/>
                    <a:pt x="2978" y="680"/>
                    <a:pt x="2966" y="492"/>
                  </a:cubicBezTo>
                  <a:cubicBezTo>
                    <a:pt x="2952" y="372"/>
                    <a:pt x="2978" y="170"/>
                    <a:pt x="2871" y="76"/>
                  </a:cubicBezTo>
                  <a:cubicBezTo>
                    <a:pt x="2813" y="18"/>
                    <a:pt x="2719" y="0"/>
                    <a:pt x="2619" y="0"/>
                  </a:cubicBezTo>
                  <a:close/>
                </a:path>
              </a:pathLst>
            </a:custGeom>
            <a:solidFill>
              <a:srgbClr val="7B53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8319764" y="2029631"/>
              <a:ext cx="106885" cy="66053"/>
            </a:xfrm>
            <a:custGeom>
              <a:avLst/>
              <a:gdLst/>
              <a:ahLst/>
              <a:cxnLst/>
              <a:rect l="l" t="t" r="r" b="b"/>
              <a:pathLst>
                <a:path w="2848" h="1760" fill="none" extrusionOk="0">
                  <a:moveTo>
                    <a:pt x="1317" y="1"/>
                  </a:moveTo>
                  <a:lnTo>
                    <a:pt x="403" y="592"/>
                  </a:lnTo>
                  <a:cubicBezTo>
                    <a:pt x="176" y="739"/>
                    <a:pt x="27" y="968"/>
                    <a:pt x="14" y="1237"/>
                  </a:cubicBezTo>
                  <a:cubicBezTo>
                    <a:pt x="0" y="1438"/>
                    <a:pt x="68" y="1626"/>
                    <a:pt x="364" y="1720"/>
                  </a:cubicBezTo>
                  <a:cubicBezTo>
                    <a:pt x="511" y="1760"/>
                    <a:pt x="672" y="1747"/>
                    <a:pt x="806" y="1693"/>
                  </a:cubicBezTo>
                  <a:cubicBezTo>
                    <a:pt x="1250" y="1532"/>
                    <a:pt x="2325" y="1129"/>
                    <a:pt x="2848" y="309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8328358" y="2087125"/>
              <a:ext cx="110939" cy="45374"/>
            </a:xfrm>
            <a:custGeom>
              <a:avLst/>
              <a:gdLst/>
              <a:ahLst/>
              <a:cxnLst/>
              <a:rect l="l" t="t" r="r" b="b"/>
              <a:pathLst>
                <a:path w="2956" h="1209" fill="none" extrusionOk="0">
                  <a:moveTo>
                    <a:pt x="443" y="201"/>
                  </a:moveTo>
                  <a:cubicBezTo>
                    <a:pt x="443" y="201"/>
                    <a:pt x="0" y="940"/>
                    <a:pt x="577" y="1141"/>
                  </a:cubicBezTo>
                  <a:cubicBezTo>
                    <a:pt x="739" y="1209"/>
                    <a:pt x="914" y="1195"/>
                    <a:pt x="1075" y="1141"/>
                  </a:cubicBezTo>
                  <a:cubicBezTo>
                    <a:pt x="1518" y="994"/>
                    <a:pt x="2418" y="806"/>
                    <a:pt x="2955" y="0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8343482" y="2132461"/>
              <a:ext cx="40345" cy="37830"/>
            </a:xfrm>
            <a:custGeom>
              <a:avLst/>
              <a:gdLst/>
              <a:ahLst/>
              <a:cxnLst/>
              <a:rect l="l" t="t" r="r" b="b"/>
              <a:pathLst>
                <a:path w="1075" h="1008" fill="none" extrusionOk="0">
                  <a:moveTo>
                    <a:pt x="443" y="1"/>
                  </a:moveTo>
                  <a:cubicBezTo>
                    <a:pt x="443" y="1"/>
                    <a:pt x="0" y="739"/>
                    <a:pt x="577" y="954"/>
                  </a:cubicBezTo>
                  <a:cubicBezTo>
                    <a:pt x="738" y="1008"/>
                    <a:pt x="914" y="1008"/>
                    <a:pt x="1075" y="954"/>
                  </a:cubicBez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29"/>
            <p:cNvGrpSpPr/>
            <p:nvPr/>
          </p:nvGrpSpPr>
          <p:grpSpPr>
            <a:xfrm>
              <a:off x="6731970" y="1521035"/>
              <a:ext cx="303463" cy="104858"/>
              <a:chOff x="6731970" y="1444835"/>
              <a:chExt cx="303463" cy="104858"/>
            </a:xfrm>
          </p:grpSpPr>
          <p:sp>
            <p:nvSpPr>
              <p:cNvPr id="515" name="Google Shape;515;p29"/>
              <p:cNvSpPr/>
              <p:nvPr/>
            </p:nvSpPr>
            <p:spPr>
              <a:xfrm>
                <a:off x="6797009" y="1494223"/>
                <a:ext cx="34302" cy="55469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78" fill="none" extrusionOk="0">
                    <a:moveTo>
                      <a:pt x="914" y="1156"/>
                    </a:moveTo>
                    <a:cubicBezTo>
                      <a:pt x="914" y="1156"/>
                      <a:pt x="0" y="1478"/>
                      <a:pt x="296" y="767"/>
                    </a:cubicBezTo>
                    <a:cubicBezTo>
                      <a:pt x="524" y="176"/>
                      <a:pt x="631" y="1"/>
                      <a:pt x="631" y="1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6845872" y="1444835"/>
                <a:ext cx="82716" cy="82228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191" fill="none" extrusionOk="0">
                    <a:moveTo>
                      <a:pt x="2203" y="1102"/>
                    </a:moveTo>
                    <a:cubicBezTo>
                      <a:pt x="2203" y="484"/>
                      <a:pt x="1707" y="0"/>
                      <a:pt x="1102" y="0"/>
                    </a:cubicBezTo>
                    <a:cubicBezTo>
                      <a:pt x="498" y="0"/>
                      <a:pt x="1" y="484"/>
                      <a:pt x="1" y="1102"/>
                    </a:cubicBezTo>
                    <a:cubicBezTo>
                      <a:pt x="1" y="1707"/>
                      <a:pt x="498" y="2190"/>
                      <a:pt x="1102" y="2190"/>
                    </a:cubicBezTo>
                    <a:cubicBezTo>
                      <a:pt x="1707" y="2190"/>
                      <a:pt x="2203" y="1707"/>
                      <a:pt x="2203" y="1102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6731970" y="1444835"/>
                <a:ext cx="82679" cy="82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91" fill="none" extrusionOk="0">
                    <a:moveTo>
                      <a:pt x="2203" y="1102"/>
                    </a:moveTo>
                    <a:cubicBezTo>
                      <a:pt x="2203" y="484"/>
                      <a:pt x="1706" y="0"/>
                      <a:pt x="1101" y="0"/>
                    </a:cubicBezTo>
                    <a:cubicBezTo>
                      <a:pt x="498" y="0"/>
                      <a:pt x="0" y="484"/>
                      <a:pt x="0" y="1102"/>
                    </a:cubicBezTo>
                    <a:cubicBezTo>
                      <a:pt x="0" y="1707"/>
                      <a:pt x="498" y="2190"/>
                      <a:pt x="1101" y="2190"/>
                    </a:cubicBezTo>
                    <a:cubicBezTo>
                      <a:pt x="1706" y="2190"/>
                      <a:pt x="2203" y="1707"/>
                      <a:pt x="2203" y="1102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6813146" y="1457444"/>
                <a:ext cx="34302" cy="17189"/>
              </a:xfrm>
              <a:custGeom>
                <a:avLst/>
                <a:gdLst/>
                <a:ahLst/>
                <a:cxnLst/>
                <a:rect l="l" t="t" r="r" b="b"/>
                <a:pathLst>
                  <a:path w="914" h="458" fill="none" extrusionOk="0">
                    <a:moveTo>
                      <a:pt x="0" y="457"/>
                    </a:moveTo>
                    <a:cubicBezTo>
                      <a:pt x="0" y="202"/>
                      <a:pt x="201" y="1"/>
                      <a:pt x="457" y="1"/>
                    </a:cubicBezTo>
                    <a:cubicBezTo>
                      <a:pt x="711" y="1"/>
                      <a:pt x="913" y="202"/>
                      <a:pt x="913" y="457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6922019" y="1463974"/>
                <a:ext cx="88758" cy="4616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23" fill="none" extrusionOk="0">
                    <a:moveTo>
                      <a:pt x="0" y="1"/>
                    </a:moveTo>
                    <a:lnTo>
                      <a:pt x="1854" y="1"/>
                    </a:lnTo>
                    <a:cubicBezTo>
                      <a:pt x="1974" y="1"/>
                      <a:pt x="2082" y="28"/>
                      <a:pt x="2189" y="68"/>
                    </a:cubicBezTo>
                    <a:lnTo>
                      <a:pt x="2364" y="122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29"/>
              <p:cNvGrpSpPr/>
              <p:nvPr/>
            </p:nvGrpSpPr>
            <p:grpSpPr>
              <a:xfrm>
                <a:off x="7009725" y="1474595"/>
                <a:ext cx="25708" cy="48902"/>
                <a:chOff x="7009725" y="1474595"/>
                <a:chExt cx="25708" cy="48902"/>
              </a:xfrm>
            </p:grpSpPr>
            <p:sp>
              <p:nvSpPr>
                <p:cNvPr id="521" name="Google Shape;521;p29"/>
                <p:cNvSpPr/>
                <p:nvPr/>
              </p:nvSpPr>
              <p:spPr>
                <a:xfrm>
                  <a:off x="7009725" y="1474595"/>
                  <a:ext cx="25708" cy="48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1303" fill="none" extrusionOk="0">
                      <a:moveTo>
                        <a:pt x="685" y="0"/>
                      </a:moveTo>
                      <a:cubicBezTo>
                        <a:pt x="685" y="0"/>
                        <a:pt x="0" y="174"/>
                        <a:pt x="27" y="1303"/>
                      </a:cubicBezTo>
                    </a:path>
                  </a:pathLst>
                </a:custGeom>
                <a:noFill/>
                <a:ln w="2675" cap="flat" cmpd="sng">
                  <a:solidFill>
                    <a:schemeClr val="dk1"/>
                  </a:solidFill>
                  <a:prstDash val="solid"/>
                  <a:miter lim="10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29"/>
                <p:cNvSpPr/>
                <p:nvPr/>
              </p:nvSpPr>
              <p:spPr>
                <a:xfrm>
                  <a:off x="7017794" y="1489720"/>
                  <a:ext cx="17639" cy="29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" h="780" fill="none" extrusionOk="0">
                      <a:moveTo>
                        <a:pt x="0" y="0"/>
                      </a:moveTo>
                      <a:cubicBezTo>
                        <a:pt x="0" y="0"/>
                        <a:pt x="470" y="161"/>
                        <a:pt x="134" y="779"/>
                      </a:cubicBezTo>
                    </a:path>
                  </a:pathLst>
                </a:custGeom>
                <a:noFill/>
                <a:ln w="2675" cap="flat" cmpd="sng">
                  <a:solidFill>
                    <a:schemeClr val="dk1"/>
                  </a:solidFill>
                  <a:prstDash val="solid"/>
                  <a:miter lim="107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29"/>
            <p:cNvGrpSpPr/>
            <p:nvPr/>
          </p:nvGrpSpPr>
          <p:grpSpPr>
            <a:xfrm>
              <a:off x="7790944" y="941686"/>
              <a:ext cx="370546" cy="454930"/>
              <a:chOff x="4847161" y="3684581"/>
              <a:chExt cx="327859" cy="402522"/>
            </a:xfrm>
          </p:grpSpPr>
          <p:sp>
            <p:nvSpPr>
              <p:cNvPr id="524" name="Google Shape;524;p29"/>
              <p:cNvSpPr/>
              <p:nvPr/>
            </p:nvSpPr>
            <p:spPr>
              <a:xfrm>
                <a:off x="4963549" y="3784722"/>
                <a:ext cx="82376" cy="178407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822" extrusionOk="0">
                    <a:moveTo>
                      <a:pt x="914" y="1"/>
                    </a:moveTo>
                    <a:cubicBezTo>
                      <a:pt x="484" y="1"/>
                      <a:pt x="296" y="189"/>
                      <a:pt x="296" y="552"/>
                    </a:cubicBezTo>
                    <a:lnTo>
                      <a:pt x="296" y="928"/>
                    </a:lnTo>
                    <a:lnTo>
                      <a:pt x="0" y="928"/>
                    </a:lnTo>
                    <a:lnTo>
                      <a:pt x="0" y="1412"/>
                    </a:lnTo>
                    <a:lnTo>
                      <a:pt x="296" y="1412"/>
                    </a:lnTo>
                    <a:lnTo>
                      <a:pt x="296" y="2821"/>
                    </a:lnTo>
                    <a:lnTo>
                      <a:pt x="860" y="2821"/>
                    </a:lnTo>
                    <a:lnTo>
                      <a:pt x="860" y="1398"/>
                    </a:lnTo>
                    <a:lnTo>
                      <a:pt x="1263" y="1398"/>
                    </a:lnTo>
                    <a:lnTo>
                      <a:pt x="1303" y="928"/>
                    </a:lnTo>
                    <a:lnTo>
                      <a:pt x="860" y="928"/>
                    </a:lnTo>
                    <a:lnTo>
                      <a:pt x="860" y="660"/>
                    </a:lnTo>
                    <a:cubicBezTo>
                      <a:pt x="860" y="538"/>
                      <a:pt x="887" y="498"/>
                      <a:pt x="994" y="498"/>
                    </a:cubicBezTo>
                    <a:lnTo>
                      <a:pt x="1303" y="498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4847161" y="3684581"/>
                <a:ext cx="327859" cy="402522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6367" fill="none" extrusionOk="0">
                    <a:moveTo>
                      <a:pt x="1532" y="698"/>
                    </a:moveTo>
                    <a:cubicBezTo>
                      <a:pt x="955" y="954"/>
                      <a:pt x="1" y="1894"/>
                      <a:pt x="1" y="2955"/>
                    </a:cubicBezTo>
                    <a:cubicBezTo>
                      <a:pt x="1" y="5023"/>
                      <a:pt x="2311" y="6366"/>
                      <a:pt x="4030" y="4889"/>
                    </a:cubicBezTo>
                    <a:cubicBezTo>
                      <a:pt x="4743" y="4285"/>
                      <a:pt x="5185" y="3036"/>
                      <a:pt x="4756" y="1988"/>
                    </a:cubicBezTo>
                    <a:cubicBezTo>
                      <a:pt x="4340" y="967"/>
                      <a:pt x="3144" y="0"/>
                      <a:pt x="1532" y="698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4886231" y="3777957"/>
                <a:ext cx="28955" cy="44191"/>
              </a:xfrm>
              <a:custGeom>
                <a:avLst/>
                <a:gdLst/>
                <a:ahLst/>
                <a:cxnLst/>
                <a:rect l="l" t="t" r="r" b="b"/>
                <a:pathLst>
                  <a:path w="458" h="699" fill="none" extrusionOk="0">
                    <a:moveTo>
                      <a:pt x="457" y="0"/>
                    </a:moveTo>
                    <a:cubicBezTo>
                      <a:pt x="242" y="176"/>
                      <a:pt x="81" y="430"/>
                      <a:pt x="1" y="69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4879467" y="3846740"/>
                <a:ext cx="948" cy="19598"/>
              </a:xfrm>
              <a:custGeom>
                <a:avLst/>
                <a:gdLst/>
                <a:ahLst/>
                <a:cxnLst/>
                <a:rect l="l" t="t" r="r" b="b"/>
                <a:pathLst>
                  <a:path w="15" h="310" fill="none" extrusionOk="0">
                    <a:moveTo>
                      <a:pt x="14" y="1"/>
                    </a:moveTo>
                    <a:cubicBezTo>
                      <a:pt x="14" y="108"/>
                      <a:pt x="14" y="216"/>
                      <a:pt x="0" y="30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5054396" y="3859448"/>
                <a:ext cx="81554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2070" fill="none" extrusionOk="0">
                    <a:moveTo>
                      <a:pt x="1289" y="1"/>
                    </a:moveTo>
                    <a:cubicBezTo>
                      <a:pt x="1250" y="848"/>
                      <a:pt x="752" y="1653"/>
                      <a:pt x="0" y="206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9" name="Google Shape;529;p29"/>
            <p:cNvGrpSpPr/>
            <p:nvPr/>
          </p:nvGrpSpPr>
          <p:grpSpPr>
            <a:xfrm>
              <a:off x="5797639" y="3648766"/>
              <a:ext cx="336330" cy="348216"/>
              <a:chOff x="5903489" y="3509066"/>
              <a:chExt cx="336330" cy="348216"/>
            </a:xfrm>
          </p:grpSpPr>
          <p:sp>
            <p:nvSpPr>
              <p:cNvPr id="530" name="Google Shape;530;p29"/>
              <p:cNvSpPr/>
              <p:nvPr/>
            </p:nvSpPr>
            <p:spPr>
              <a:xfrm>
                <a:off x="5978215" y="3621155"/>
                <a:ext cx="191177" cy="152929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419" extrusionOk="0">
                    <a:moveTo>
                      <a:pt x="3023" y="282"/>
                    </a:moveTo>
                    <a:cubicBezTo>
                      <a:pt x="2916" y="336"/>
                      <a:pt x="2794" y="363"/>
                      <a:pt x="2674" y="377"/>
                    </a:cubicBezTo>
                    <a:cubicBezTo>
                      <a:pt x="2794" y="296"/>
                      <a:pt x="2902" y="189"/>
                      <a:pt x="2943" y="40"/>
                    </a:cubicBezTo>
                    <a:cubicBezTo>
                      <a:pt x="2821" y="108"/>
                      <a:pt x="2687" y="162"/>
                      <a:pt x="2553" y="189"/>
                    </a:cubicBezTo>
                    <a:cubicBezTo>
                      <a:pt x="2432" y="67"/>
                      <a:pt x="2271" y="0"/>
                      <a:pt x="2096" y="0"/>
                    </a:cubicBezTo>
                    <a:cubicBezTo>
                      <a:pt x="1747" y="0"/>
                      <a:pt x="1465" y="269"/>
                      <a:pt x="1465" y="604"/>
                    </a:cubicBezTo>
                    <a:cubicBezTo>
                      <a:pt x="1465" y="658"/>
                      <a:pt x="1478" y="699"/>
                      <a:pt x="1492" y="739"/>
                    </a:cubicBezTo>
                    <a:cubicBezTo>
                      <a:pt x="968" y="726"/>
                      <a:pt x="511" y="484"/>
                      <a:pt x="216" y="108"/>
                    </a:cubicBezTo>
                    <a:cubicBezTo>
                      <a:pt x="162" y="201"/>
                      <a:pt x="122" y="296"/>
                      <a:pt x="122" y="416"/>
                    </a:cubicBezTo>
                    <a:cubicBezTo>
                      <a:pt x="122" y="631"/>
                      <a:pt x="230" y="819"/>
                      <a:pt x="404" y="927"/>
                    </a:cubicBezTo>
                    <a:cubicBezTo>
                      <a:pt x="296" y="927"/>
                      <a:pt x="203" y="887"/>
                      <a:pt x="122" y="846"/>
                    </a:cubicBezTo>
                    <a:lnTo>
                      <a:pt x="122" y="860"/>
                    </a:lnTo>
                    <a:cubicBezTo>
                      <a:pt x="122" y="941"/>
                      <a:pt x="135" y="1007"/>
                      <a:pt x="162" y="1075"/>
                    </a:cubicBezTo>
                    <a:cubicBezTo>
                      <a:pt x="242" y="1263"/>
                      <a:pt x="404" y="1410"/>
                      <a:pt x="618" y="1451"/>
                    </a:cubicBezTo>
                    <a:cubicBezTo>
                      <a:pt x="565" y="1464"/>
                      <a:pt x="511" y="1478"/>
                      <a:pt x="457" y="1478"/>
                    </a:cubicBezTo>
                    <a:cubicBezTo>
                      <a:pt x="418" y="1478"/>
                      <a:pt x="377" y="1464"/>
                      <a:pt x="337" y="1464"/>
                    </a:cubicBezTo>
                    <a:cubicBezTo>
                      <a:pt x="418" y="1706"/>
                      <a:pt x="645" y="1881"/>
                      <a:pt x="914" y="1894"/>
                    </a:cubicBezTo>
                    <a:cubicBezTo>
                      <a:pt x="699" y="2055"/>
                      <a:pt x="444" y="2149"/>
                      <a:pt x="149" y="2149"/>
                    </a:cubicBezTo>
                    <a:cubicBezTo>
                      <a:pt x="95" y="2149"/>
                      <a:pt x="54" y="2149"/>
                      <a:pt x="1" y="2136"/>
                    </a:cubicBezTo>
                    <a:cubicBezTo>
                      <a:pt x="269" y="2311"/>
                      <a:pt x="606" y="2418"/>
                      <a:pt x="955" y="2418"/>
                    </a:cubicBezTo>
                    <a:cubicBezTo>
                      <a:pt x="1922" y="2418"/>
                      <a:pt x="2513" y="1747"/>
                      <a:pt x="2674" y="1048"/>
                    </a:cubicBezTo>
                    <a:cubicBezTo>
                      <a:pt x="2701" y="927"/>
                      <a:pt x="2714" y="806"/>
                      <a:pt x="2714" y="672"/>
                    </a:cubicBezTo>
                    <a:lnTo>
                      <a:pt x="2714" y="604"/>
                    </a:lnTo>
                    <a:cubicBezTo>
                      <a:pt x="2835" y="511"/>
                      <a:pt x="2943" y="403"/>
                      <a:pt x="3023" y="2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9"/>
              <p:cNvSpPr/>
              <p:nvPr/>
            </p:nvSpPr>
            <p:spPr>
              <a:xfrm>
                <a:off x="5903489" y="3509066"/>
                <a:ext cx="336330" cy="348216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5508" fill="none" extrusionOk="0">
                    <a:moveTo>
                      <a:pt x="1170" y="780"/>
                    </a:moveTo>
                    <a:cubicBezTo>
                      <a:pt x="471" y="1290"/>
                      <a:pt x="1" y="1988"/>
                      <a:pt x="42" y="2915"/>
                    </a:cubicBezTo>
                    <a:cubicBezTo>
                      <a:pt x="95" y="3855"/>
                      <a:pt x="672" y="4728"/>
                      <a:pt x="1519" y="5117"/>
                    </a:cubicBezTo>
                    <a:cubicBezTo>
                      <a:pt x="2365" y="5507"/>
                      <a:pt x="3426" y="5373"/>
                      <a:pt x="4138" y="4768"/>
                    </a:cubicBezTo>
                    <a:cubicBezTo>
                      <a:pt x="4836" y="4164"/>
                      <a:pt x="5319" y="2941"/>
                      <a:pt x="4957" y="2082"/>
                    </a:cubicBezTo>
                    <a:cubicBezTo>
                      <a:pt x="4164" y="162"/>
                      <a:pt x="2230" y="1"/>
                      <a:pt x="1170" y="780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9"/>
              <p:cNvSpPr/>
              <p:nvPr/>
            </p:nvSpPr>
            <p:spPr>
              <a:xfrm>
                <a:off x="5949324" y="3594793"/>
                <a:ext cx="28955" cy="4425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700" fill="none" extrusionOk="0">
                    <a:moveTo>
                      <a:pt x="458" y="1"/>
                    </a:moveTo>
                    <a:cubicBezTo>
                      <a:pt x="230" y="176"/>
                      <a:pt x="69" y="430"/>
                      <a:pt x="1" y="69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9"/>
              <p:cNvSpPr/>
              <p:nvPr/>
            </p:nvSpPr>
            <p:spPr>
              <a:xfrm>
                <a:off x="5942559" y="3663639"/>
                <a:ext cx="948" cy="19535"/>
              </a:xfrm>
              <a:custGeom>
                <a:avLst/>
                <a:gdLst/>
                <a:ahLst/>
                <a:cxnLst/>
                <a:rect l="l" t="t" r="r" b="b"/>
                <a:pathLst>
                  <a:path w="15" h="309" fill="none" extrusionOk="0">
                    <a:moveTo>
                      <a:pt x="14" y="0"/>
                    </a:moveTo>
                    <a:cubicBezTo>
                      <a:pt x="14" y="108"/>
                      <a:pt x="1" y="201"/>
                      <a:pt x="1" y="308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9"/>
              <p:cNvSpPr/>
              <p:nvPr/>
            </p:nvSpPr>
            <p:spPr>
              <a:xfrm>
                <a:off x="6117488" y="3676283"/>
                <a:ext cx="80732" cy="13004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057" fill="none" extrusionOk="0">
                    <a:moveTo>
                      <a:pt x="1277" y="1"/>
                    </a:moveTo>
                    <a:cubicBezTo>
                      <a:pt x="1250" y="848"/>
                      <a:pt x="740" y="1654"/>
                      <a:pt x="0" y="2057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29"/>
            <p:cNvSpPr/>
            <p:nvPr/>
          </p:nvSpPr>
          <p:spPr>
            <a:xfrm>
              <a:off x="6113474" y="3465489"/>
              <a:ext cx="266724" cy="225950"/>
            </a:xfrm>
            <a:custGeom>
              <a:avLst/>
              <a:gdLst/>
              <a:ahLst/>
              <a:cxnLst/>
              <a:rect l="l" t="t" r="r" b="b"/>
              <a:pathLst>
                <a:path w="3225" h="243" fill="none" extrusionOk="0">
                  <a:moveTo>
                    <a:pt x="1" y="243"/>
                  </a:moveTo>
                  <a:lnTo>
                    <a:pt x="3224" y="1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6" name="Google Shape;536;p29"/>
            <p:cNvGrpSpPr/>
            <p:nvPr/>
          </p:nvGrpSpPr>
          <p:grpSpPr>
            <a:xfrm>
              <a:off x="8496563" y="2944532"/>
              <a:ext cx="453714" cy="453714"/>
              <a:chOff x="4870975" y="4061350"/>
              <a:chExt cx="370500" cy="370500"/>
            </a:xfrm>
          </p:grpSpPr>
          <p:sp>
            <p:nvSpPr>
              <p:cNvPr id="537" name="Google Shape;537;p29"/>
              <p:cNvSpPr/>
              <p:nvPr/>
            </p:nvSpPr>
            <p:spPr>
              <a:xfrm>
                <a:off x="4870975" y="4061350"/>
                <a:ext cx="370500" cy="37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efin Sans"/>
                  <a:ea typeface="Josefin Sans"/>
                  <a:cs typeface="Josefin Sans"/>
                  <a:sym typeface="Josefin Sans"/>
                </a:endParaRPr>
              </a:p>
            </p:txBody>
          </p:sp>
          <p:grpSp>
            <p:nvGrpSpPr>
              <p:cNvPr id="538" name="Google Shape;538;p29"/>
              <p:cNvGrpSpPr/>
              <p:nvPr/>
            </p:nvGrpSpPr>
            <p:grpSpPr>
              <a:xfrm>
                <a:off x="4969579" y="4159952"/>
                <a:ext cx="173286" cy="173286"/>
                <a:chOff x="4527079" y="4158352"/>
                <a:chExt cx="173286" cy="173286"/>
              </a:xfrm>
            </p:grpSpPr>
            <p:sp>
              <p:nvSpPr>
                <p:cNvPr id="539" name="Google Shape;539;p29"/>
                <p:cNvSpPr/>
                <p:nvPr/>
              </p:nvSpPr>
              <p:spPr>
                <a:xfrm>
                  <a:off x="4527079" y="4158352"/>
                  <a:ext cx="173286" cy="173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1" extrusionOk="0">
                      <a:moveTo>
                        <a:pt x="1921" y="256"/>
                      </a:moveTo>
                      <a:cubicBezTo>
                        <a:pt x="2055" y="269"/>
                        <a:pt x="2123" y="283"/>
                        <a:pt x="2177" y="310"/>
                      </a:cubicBezTo>
                      <a:cubicBezTo>
                        <a:pt x="2243" y="337"/>
                        <a:pt x="2284" y="364"/>
                        <a:pt x="2338" y="404"/>
                      </a:cubicBezTo>
                      <a:cubicBezTo>
                        <a:pt x="2378" y="457"/>
                        <a:pt x="2404" y="498"/>
                        <a:pt x="2431" y="565"/>
                      </a:cubicBezTo>
                      <a:cubicBezTo>
                        <a:pt x="2458" y="619"/>
                        <a:pt x="2472" y="686"/>
                        <a:pt x="2485" y="821"/>
                      </a:cubicBezTo>
                      <a:lnTo>
                        <a:pt x="2485" y="1371"/>
                      </a:lnTo>
                      <a:lnTo>
                        <a:pt x="2485" y="1922"/>
                      </a:lnTo>
                      <a:cubicBezTo>
                        <a:pt x="2472" y="2056"/>
                        <a:pt x="2458" y="2123"/>
                        <a:pt x="2431" y="2177"/>
                      </a:cubicBezTo>
                      <a:cubicBezTo>
                        <a:pt x="2404" y="2244"/>
                        <a:pt x="2378" y="2284"/>
                        <a:pt x="2338" y="2338"/>
                      </a:cubicBezTo>
                      <a:cubicBezTo>
                        <a:pt x="2284" y="2379"/>
                        <a:pt x="2243" y="2405"/>
                        <a:pt x="2177" y="2432"/>
                      </a:cubicBezTo>
                      <a:cubicBezTo>
                        <a:pt x="2123" y="2459"/>
                        <a:pt x="2055" y="2472"/>
                        <a:pt x="1921" y="2486"/>
                      </a:cubicBezTo>
                      <a:lnTo>
                        <a:pt x="820" y="2486"/>
                      </a:lnTo>
                      <a:cubicBezTo>
                        <a:pt x="685" y="2472"/>
                        <a:pt x="605" y="2459"/>
                        <a:pt x="565" y="2432"/>
                      </a:cubicBezTo>
                      <a:cubicBezTo>
                        <a:pt x="497" y="2405"/>
                        <a:pt x="457" y="2379"/>
                        <a:pt x="404" y="2338"/>
                      </a:cubicBezTo>
                      <a:cubicBezTo>
                        <a:pt x="363" y="2284"/>
                        <a:pt x="323" y="2244"/>
                        <a:pt x="309" y="2177"/>
                      </a:cubicBezTo>
                      <a:cubicBezTo>
                        <a:pt x="282" y="2123"/>
                        <a:pt x="255" y="2056"/>
                        <a:pt x="255" y="1922"/>
                      </a:cubicBezTo>
                      <a:cubicBezTo>
                        <a:pt x="255" y="1774"/>
                        <a:pt x="243" y="1734"/>
                        <a:pt x="243" y="1371"/>
                      </a:cubicBezTo>
                      <a:cubicBezTo>
                        <a:pt x="243" y="1009"/>
                        <a:pt x="255" y="968"/>
                        <a:pt x="255" y="821"/>
                      </a:cubicBezTo>
                      <a:cubicBezTo>
                        <a:pt x="255" y="686"/>
                        <a:pt x="282" y="619"/>
                        <a:pt x="309" y="565"/>
                      </a:cubicBezTo>
                      <a:cubicBezTo>
                        <a:pt x="323" y="498"/>
                        <a:pt x="363" y="457"/>
                        <a:pt x="404" y="404"/>
                      </a:cubicBezTo>
                      <a:cubicBezTo>
                        <a:pt x="457" y="364"/>
                        <a:pt x="497" y="337"/>
                        <a:pt x="565" y="310"/>
                      </a:cubicBezTo>
                      <a:cubicBezTo>
                        <a:pt x="605" y="283"/>
                        <a:pt x="685" y="269"/>
                        <a:pt x="820" y="256"/>
                      </a:cubicBezTo>
                      <a:close/>
                      <a:moveTo>
                        <a:pt x="1371" y="1"/>
                      </a:moveTo>
                      <a:cubicBezTo>
                        <a:pt x="995" y="1"/>
                        <a:pt x="954" y="1"/>
                        <a:pt x="807" y="15"/>
                      </a:cubicBezTo>
                      <a:cubicBezTo>
                        <a:pt x="658" y="15"/>
                        <a:pt x="565" y="42"/>
                        <a:pt x="470" y="81"/>
                      </a:cubicBezTo>
                      <a:cubicBezTo>
                        <a:pt x="377" y="108"/>
                        <a:pt x="309" y="162"/>
                        <a:pt x="229" y="230"/>
                      </a:cubicBezTo>
                      <a:cubicBezTo>
                        <a:pt x="162" y="310"/>
                        <a:pt x="108" y="391"/>
                        <a:pt x="67" y="471"/>
                      </a:cubicBezTo>
                      <a:cubicBezTo>
                        <a:pt x="41" y="565"/>
                        <a:pt x="14" y="659"/>
                        <a:pt x="14" y="807"/>
                      </a:cubicBezTo>
                      <a:cubicBezTo>
                        <a:pt x="1" y="955"/>
                        <a:pt x="1" y="995"/>
                        <a:pt x="1" y="1371"/>
                      </a:cubicBezTo>
                      <a:cubicBezTo>
                        <a:pt x="1" y="1747"/>
                        <a:pt x="1" y="1788"/>
                        <a:pt x="14" y="1935"/>
                      </a:cubicBezTo>
                      <a:cubicBezTo>
                        <a:pt x="14" y="2083"/>
                        <a:pt x="41" y="2177"/>
                        <a:pt x="67" y="2271"/>
                      </a:cubicBezTo>
                      <a:cubicBezTo>
                        <a:pt x="108" y="2352"/>
                        <a:pt x="162" y="2432"/>
                        <a:pt x="229" y="2513"/>
                      </a:cubicBezTo>
                      <a:cubicBezTo>
                        <a:pt x="309" y="2579"/>
                        <a:pt x="377" y="2633"/>
                        <a:pt x="470" y="2660"/>
                      </a:cubicBezTo>
                      <a:cubicBezTo>
                        <a:pt x="565" y="2701"/>
                        <a:pt x="658" y="2728"/>
                        <a:pt x="807" y="2728"/>
                      </a:cubicBezTo>
                      <a:cubicBezTo>
                        <a:pt x="954" y="2741"/>
                        <a:pt x="995" y="2741"/>
                        <a:pt x="1371" y="2741"/>
                      </a:cubicBezTo>
                      <a:cubicBezTo>
                        <a:pt x="1733" y="2741"/>
                        <a:pt x="1787" y="2741"/>
                        <a:pt x="1935" y="2728"/>
                      </a:cubicBezTo>
                      <a:cubicBezTo>
                        <a:pt x="2082" y="2728"/>
                        <a:pt x="2177" y="2701"/>
                        <a:pt x="2257" y="2660"/>
                      </a:cubicBezTo>
                      <a:cubicBezTo>
                        <a:pt x="2351" y="2633"/>
                        <a:pt x="2431" y="2579"/>
                        <a:pt x="2499" y="2513"/>
                      </a:cubicBezTo>
                      <a:cubicBezTo>
                        <a:pt x="2580" y="2432"/>
                        <a:pt x="2633" y="2352"/>
                        <a:pt x="2660" y="2271"/>
                      </a:cubicBezTo>
                      <a:cubicBezTo>
                        <a:pt x="2700" y="2177"/>
                        <a:pt x="2714" y="2083"/>
                        <a:pt x="2727" y="1935"/>
                      </a:cubicBezTo>
                      <a:cubicBezTo>
                        <a:pt x="2727" y="1788"/>
                        <a:pt x="2741" y="1747"/>
                        <a:pt x="2741" y="1371"/>
                      </a:cubicBezTo>
                      <a:cubicBezTo>
                        <a:pt x="2741" y="995"/>
                        <a:pt x="2727" y="955"/>
                        <a:pt x="2727" y="807"/>
                      </a:cubicBezTo>
                      <a:cubicBezTo>
                        <a:pt x="2714" y="659"/>
                        <a:pt x="2700" y="565"/>
                        <a:pt x="2660" y="471"/>
                      </a:cubicBezTo>
                      <a:cubicBezTo>
                        <a:pt x="2633" y="391"/>
                        <a:pt x="2580" y="310"/>
                        <a:pt x="2499" y="230"/>
                      </a:cubicBezTo>
                      <a:cubicBezTo>
                        <a:pt x="2431" y="162"/>
                        <a:pt x="2351" y="108"/>
                        <a:pt x="2257" y="81"/>
                      </a:cubicBezTo>
                      <a:cubicBezTo>
                        <a:pt x="2177" y="42"/>
                        <a:pt x="2082" y="15"/>
                        <a:pt x="1935" y="15"/>
                      </a:cubicBezTo>
                      <a:cubicBezTo>
                        <a:pt x="1787" y="1"/>
                        <a:pt x="1733" y="1"/>
                        <a:pt x="13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9"/>
                <p:cNvSpPr/>
                <p:nvPr/>
              </p:nvSpPr>
              <p:spPr>
                <a:xfrm>
                  <a:off x="4574621" y="4205893"/>
                  <a:ext cx="78203" cy="78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1237" extrusionOk="0">
                      <a:moveTo>
                        <a:pt x="619" y="216"/>
                      </a:moveTo>
                      <a:cubicBezTo>
                        <a:pt x="834" y="216"/>
                        <a:pt x="1022" y="404"/>
                        <a:pt x="1022" y="619"/>
                      </a:cubicBezTo>
                      <a:cubicBezTo>
                        <a:pt x="1022" y="834"/>
                        <a:pt x="834" y="1022"/>
                        <a:pt x="619" y="1022"/>
                      </a:cubicBezTo>
                      <a:cubicBezTo>
                        <a:pt x="390" y="1022"/>
                        <a:pt x="216" y="834"/>
                        <a:pt x="216" y="619"/>
                      </a:cubicBezTo>
                      <a:cubicBezTo>
                        <a:pt x="216" y="404"/>
                        <a:pt x="390" y="216"/>
                        <a:pt x="619" y="216"/>
                      </a:cubicBezTo>
                      <a:close/>
                      <a:moveTo>
                        <a:pt x="619" y="1"/>
                      </a:moveTo>
                      <a:cubicBezTo>
                        <a:pt x="270" y="1"/>
                        <a:pt x="1" y="283"/>
                        <a:pt x="1" y="619"/>
                      </a:cubicBezTo>
                      <a:cubicBezTo>
                        <a:pt x="1" y="955"/>
                        <a:pt x="270" y="1237"/>
                        <a:pt x="619" y="1237"/>
                      </a:cubicBezTo>
                      <a:cubicBezTo>
                        <a:pt x="954" y="1237"/>
                        <a:pt x="1237" y="955"/>
                        <a:pt x="1237" y="619"/>
                      </a:cubicBezTo>
                      <a:cubicBezTo>
                        <a:pt x="1237" y="283"/>
                        <a:pt x="954" y="1"/>
                        <a:pt x="6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9"/>
                <p:cNvSpPr/>
                <p:nvPr/>
              </p:nvSpPr>
              <p:spPr>
                <a:xfrm>
                  <a:off x="4642582" y="4186421"/>
                  <a:ext cx="20420" cy="20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323" extrusionOk="0">
                      <a:moveTo>
                        <a:pt x="162" y="0"/>
                      </a:moveTo>
                      <a:cubicBezTo>
                        <a:pt x="67" y="0"/>
                        <a:pt x="0" y="67"/>
                        <a:pt x="0" y="162"/>
                      </a:cubicBezTo>
                      <a:cubicBezTo>
                        <a:pt x="0" y="255"/>
                        <a:pt x="67" y="323"/>
                        <a:pt x="162" y="323"/>
                      </a:cubicBezTo>
                      <a:cubicBezTo>
                        <a:pt x="255" y="323"/>
                        <a:pt x="323" y="255"/>
                        <a:pt x="323" y="162"/>
                      </a:cubicBezTo>
                      <a:cubicBezTo>
                        <a:pt x="323" y="67"/>
                        <a:pt x="255" y="0"/>
                        <a:pt x="1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2" name="Google Shape;542;p29"/>
            <p:cNvGrpSpPr/>
            <p:nvPr/>
          </p:nvGrpSpPr>
          <p:grpSpPr>
            <a:xfrm>
              <a:off x="7232799" y="691028"/>
              <a:ext cx="414800" cy="414800"/>
              <a:chOff x="5527687" y="4438238"/>
              <a:chExt cx="565200" cy="565200"/>
            </a:xfrm>
          </p:grpSpPr>
          <p:sp>
            <p:nvSpPr>
              <p:cNvPr id="543" name="Google Shape;543;p29"/>
              <p:cNvSpPr/>
              <p:nvPr/>
            </p:nvSpPr>
            <p:spPr>
              <a:xfrm>
                <a:off x="5527687" y="4438238"/>
                <a:ext cx="565200" cy="56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efin Sans"/>
                  <a:ea typeface="Josefin Sans"/>
                  <a:cs typeface="Josefin Sans"/>
                  <a:sym typeface="Josefin Sans"/>
                </a:endParaRPr>
              </a:p>
            </p:txBody>
          </p:sp>
          <p:sp>
            <p:nvSpPr>
              <p:cNvPr id="544" name="Google Shape;544;p29"/>
              <p:cNvSpPr/>
              <p:nvPr/>
            </p:nvSpPr>
            <p:spPr>
              <a:xfrm>
                <a:off x="5666231" y="4576365"/>
                <a:ext cx="287967" cy="288789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4568" extrusionOk="0">
                    <a:moveTo>
                      <a:pt x="4554" y="2164"/>
                    </a:moveTo>
                    <a:cubicBezTo>
                      <a:pt x="4528" y="968"/>
                      <a:pt x="3534" y="1"/>
                      <a:pt x="2325" y="1"/>
                    </a:cubicBezTo>
                    <a:cubicBezTo>
                      <a:pt x="1116" y="1"/>
                      <a:pt x="135" y="941"/>
                      <a:pt x="81" y="2123"/>
                    </a:cubicBezTo>
                    <a:lnTo>
                      <a:pt x="81" y="2230"/>
                    </a:lnTo>
                    <a:cubicBezTo>
                      <a:pt x="81" y="2647"/>
                      <a:pt x="203" y="3036"/>
                      <a:pt x="404" y="3373"/>
                    </a:cubicBezTo>
                    <a:lnTo>
                      <a:pt x="1" y="4568"/>
                    </a:lnTo>
                    <a:lnTo>
                      <a:pt x="1236" y="4165"/>
                    </a:lnTo>
                    <a:cubicBezTo>
                      <a:pt x="1559" y="4353"/>
                      <a:pt x="1922" y="4447"/>
                      <a:pt x="2325" y="4447"/>
                    </a:cubicBezTo>
                    <a:cubicBezTo>
                      <a:pt x="3561" y="4447"/>
                      <a:pt x="4554" y="3453"/>
                      <a:pt x="4554" y="2230"/>
                    </a:cubicBezTo>
                    <a:close/>
                    <a:moveTo>
                      <a:pt x="2325" y="4098"/>
                    </a:moveTo>
                    <a:cubicBezTo>
                      <a:pt x="1935" y="4098"/>
                      <a:pt x="1586" y="3977"/>
                      <a:pt x="1277" y="3788"/>
                    </a:cubicBezTo>
                    <a:lnTo>
                      <a:pt x="565" y="4017"/>
                    </a:lnTo>
                    <a:lnTo>
                      <a:pt x="794" y="3319"/>
                    </a:lnTo>
                    <a:cubicBezTo>
                      <a:pt x="565" y="3009"/>
                      <a:pt x="431" y="2633"/>
                      <a:pt x="431" y="2230"/>
                    </a:cubicBezTo>
                    <a:cubicBezTo>
                      <a:pt x="431" y="2164"/>
                      <a:pt x="444" y="2110"/>
                      <a:pt x="444" y="2042"/>
                    </a:cubicBezTo>
                    <a:cubicBezTo>
                      <a:pt x="538" y="1102"/>
                      <a:pt x="1344" y="350"/>
                      <a:pt x="2325" y="350"/>
                    </a:cubicBezTo>
                    <a:cubicBezTo>
                      <a:pt x="3305" y="350"/>
                      <a:pt x="4125" y="1116"/>
                      <a:pt x="4191" y="2083"/>
                    </a:cubicBezTo>
                    <a:cubicBezTo>
                      <a:pt x="4205" y="2123"/>
                      <a:pt x="4205" y="2177"/>
                      <a:pt x="4205" y="2230"/>
                    </a:cubicBezTo>
                    <a:cubicBezTo>
                      <a:pt x="4205" y="3251"/>
                      <a:pt x="3359" y="4098"/>
                      <a:pt x="2325" y="40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5739313" y="4653241"/>
                <a:ext cx="141802" cy="135038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136" extrusionOk="0">
                    <a:moveTo>
                      <a:pt x="2123" y="1478"/>
                    </a:moveTo>
                    <a:cubicBezTo>
                      <a:pt x="2069" y="1451"/>
                      <a:pt x="1800" y="1317"/>
                      <a:pt x="1747" y="1303"/>
                    </a:cubicBezTo>
                    <a:cubicBezTo>
                      <a:pt x="1693" y="1276"/>
                      <a:pt x="1652" y="1276"/>
                      <a:pt x="1625" y="1330"/>
                    </a:cubicBezTo>
                    <a:cubicBezTo>
                      <a:pt x="1585" y="1384"/>
                      <a:pt x="1478" y="1505"/>
                      <a:pt x="1451" y="1545"/>
                    </a:cubicBezTo>
                    <a:cubicBezTo>
                      <a:pt x="1410" y="1572"/>
                      <a:pt x="1383" y="1586"/>
                      <a:pt x="1330" y="1559"/>
                    </a:cubicBezTo>
                    <a:cubicBezTo>
                      <a:pt x="1276" y="1532"/>
                      <a:pt x="1102" y="1464"/>
                      <a:pt x="887" y="1290"/>
                    </a:cubicBezTo>
                    <a:cubicBezTo>
                      <a:pt x="726" y="1142"/>
                      <a:pt x="618" y="968"/>
                      <a:pt x="578" y="914"/>
                    </a:cubicBezTo>
                    <a:cubicBezTo>
                      <a:pt x="551" y="846"/>
                      <a:pt x="578" y="820"/>
                      <a:pt x="604" y="793"/>
                    </a:cubicBezTo>
                    <a:cubicBezTo>
                      <a:pt x="631" y="766"/>
                      <a:pt x="658" y="726"/>
                      <a:pt x="685" y="699"/>
                    </a:cubicBezTo>
                    <a:lnTo>
                      <a:pt x="712" y="672"/>
                    </a:lnTo>
                    <a:cubicBezTo>
                      <a:pt x="726" y="658"/>
                      <a:pt x="726" y="632"/>
                      <a:pt x="739" y="605"/>
                    </a:cubicBezTo>
                    <a:cubicBezTo>
                      <a:pt x="766" y="578"/>
                      <a:pt x="753" y="538"/>
                      <a:pt x="739" y="511"/>
                    </a:cubicBezTo>
                    <a:cubicBezTo>
                      <a:pt x="726" y="484"/>
                      <a:pt x="618" y="216"/>
                      <a:pt x="565" y="108"/>
                    </a:cubicBezTo>
                    <a:cubicBezTo>
                      <a:pt x="524" y="1"/>
                      <a:pt x="484" y="14"/>
                      <a:pt x="443" y="14"/>
                    </a:cubicBezTo>
                    <a:lnTo>
                      <a:pt x="336" y="14"/>
                    </a:lnTo>
                    <a:cubicBezTo>
                      <a:pt x="309" y="14"/>
                      <a:pt x="242" y="28"/>
                      <a:pt x="189" y="81"/>
                    </a:cubicBezTo>
                    <a:cubicBezTo>
                      <a:pt x="148" y="135"/>
                      <a:pt x="0" y="269"/>
                      <a:pt x="0" y="538"/>
                    </a:cubicBezTo>
                    <a:cubicBezTo>
                      <a:pt x="0" y="605"/>
                      <a:pt x="13" y="658"/>
                      <a:pt x="27" y="726"/>
                    </a:cubicBezTo>
                    <a:cubicBezTo>
                      <a:pt x="81" y="914"/>
                      <a:pt x="201" y="1075"/>
                      <a:pt x="228" y="1102"/>
                    </a:cubicBezTo>
                    <a:cubicBezTo>
                      <a:pt x="255" y="1142"/>
                      <a:pt x="604" y="1706"/>
                      <a:pt x="1168" y="1921"/>
                    </a:cubicBezTo>
                    <a:cubicBezTo>
                      <a:pt x="1720" y="2136"/>
                      <a:pt x="1720" y="2069"/>
                      <a:pt x="1827" y="2055"/>
                    </a:cubicBezTo>
                    <a:cubicBezTo>
                      <a:pt x="1921" y="2055"/>
                      <a:pt x="2149" y="1921"/>
                      <a:pt x="2189" y="1801"/>
                    </a:cubicBezTo>
                    <a:cubicBezTo>
                      <a:pt x="2243" y="1666"/>
                      <a:pt x="2243" y="1559"/>
                      <a:pt x="2230" y="1545"/>
                    </a:cubicBezTo>
                    <a:cubicBezTo>
                      <a:pt x="2216" y="1518"/>
                      <a:pt x="2176" y="1505"/>
                      <a:pt x="2123" y="14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9"/>
            <p:cNvSpPr/>
            <p:nvPr/>
          </p:nvSpPr>
          <p:spPr>
            <a:xfrm>
              <a:off x="7380176" y="3994978"/>
              <a:ext cx="629604" cy="623455"/>
            </a:xfrm>
            <a:custGeom>
              <a:avLst/>
              <a:gdLst/>
              <a:ahLst/>
              <a:cxnLst/>
              <a:rect l="l" t="t" r="r" b="b"/>
              <a:pathLst>
                <a:path w="4205" h="4164" fill="none" extrusionOk="0">
                  <a:moveTo>
                    <a:pt x="4138" y="1370"/>
                  </a:moveTo>
                  <a:lnTo>
                    <a:pt x="3721" y="1370"/>
                  </a:lnTo>
                  <a:cubicBezTo>
                    <a:pt x="3694" y="1303"/>
                    <a:pt x="3667" y="1236"/>
                    <a:pt x="3627" y="1169"/>
                  </a:cubicBezTo>
                  <a:lnTo>
                    <a:pt x="3869" y="874"/>
                  </a:lnTo>
                  <a:cubicBezTo>
                    <a:pt x="3896" y="847"/>
                    <a:pt x="3896" y="806"/>
                    <a:pt x="3869" y="779"/>
                  </a:cubicBezTo>
                  <a:lnTo>
                    <a:pt x="3210" y="242"/>
                  </a:lnTo>
                  <a:cubicBezTo>
                    <a:pt x="3183" y="229"/>
                    <a:pt x="3144" y="229"/>
                    <a:pt x="3130" y="256"/>
                  </a:cubicBezTo>
                  <a:lnTo>
                    <a:pt x="2902" y="510"/>
                  </a:lnTo>
                  <a:cubicBezTo>
                    <a:pt x="2821" y="471"/>
                    <a:pt x="2727" y="444"/>
                    <a:pt x="2633" y="417"/>
                  </a:cubicBezTo>
                  <a:lnTo>
                    <a:pt x="2633" y="417"/>
                  </a:lnTo>
                  <a:lnTo>
                    <a:pt x="2633" y="68"/>
                  </a:lnTo>
                  <a:cubicBezTo>
                    <a:pt x="2633" y="27"/>
                    <a:pt x="2606" y="0"/>
                    <a:pt x="2566" y="0"/>
                  </a:cubicBezTo>
                  <a:lnTo>
                    <a:pt x="1720" y="0"/>
                  </a:lnTo>
                  <a:cubicBezTo>
                    <a:pt x="1679" y="0"/>
                    <a:pt x="1652" y="27"/>
                    <a:pt x="1652" y="68"/>
                  </a:cubicBezTo>
                  <a:lnTo>
                    <a:pt x="1652" y="430"/>
                  </a:lnTo>
                  <a:cubicBezTo>
                    <a:pt x="1559" y="457"/>
                    <a:pt x="1464" y="498"/>
                    <a:pt x="1384" y="537"/>
                  </a:cubicBezTo>
                  <a:lnTo>
                    <a:pt x="1142" y="256"/>
                  </a:lnTo>
                  <a:cubicBezTo>
                    <a:pt x="1115" y="229"/>
                    <a:pt x="1075" y="229"/>
                    <a:pt x="1048" y="242"/>
                  </a:cubicBezTo>
                  <a:lnTo>
                    <a:pt x="404" y="779"/>
                  </a:lnTo>
                  <a:cubicBezTo>
                    <a:pt x="377" y="806"/>
                    <a:pt x="377" y="847"/>
                    <a:pt x="390" y="874"/>
                  </a:cubicBezTo>
                  <a:lnTo>
                    <a:pt x="685" y="1223"/>
                  </a:lnTo>
                  <a:lnTo>
                    <a:pt x="685" y="1223"/>
                  </a:lnTo>
                  <a:cubicBezTo>
                    <a:pt x="658" y="1277"/>
                    <a:pt x="646" y="1316"/>
                    <a:pt x="619" y="1370"/>
                  </a:cubicBezTo>
                  <a:lnTo>
                    <a:pt x="55" y="1370"/>
                  </a:lnTo>
                  <a:cubicBezTo>
                    <a:pt x="28" y="1370"/>
                    <a:pt x="1" y="1397"/>
                    <a:pt x="1" y="1438"/>
                  </a:cubicBezTo>
                  <a:lnTo>
                    <a:pt x="1" y="2283"/>
                  </a:lnTo>
                  <a:cubicBezTo>
                    <a:pt x="1" y="2310"/>
                    <a:pt x="28" y="2337"/>
                    <a:pt x="55" y="2337"/>
                  </a:cubicBezTo>
                  <a:lnTo>
                    <a:pt x="511" y="2337"/>
                  </a:lnTo>
                  <a:cubicBezTo>
                    <a:pt x="538" y="2498"/>
                    <a:pt x="592" y="2659"/>
                    <a:pt x="658" y="2794"/>
                  </a:cubicBezTo>
                  <a:lnTo>
                    <a:pt x="658" y="2794"/>
                  </a:lnTo>
                  <a:lnTo>
                    <a:pt x="323" y="3211"/>
                  </a:lnTo>
                  <a:cubicBezTo>
                    <a:pt x="296" y="3237"/>
                    <a:pt x="309" y="3277"/>
                    <a:pt x="336" y="3291"/>
                  </a:cubicBezTo>
                  <a:lnTo>
                    <a:pt x="981" y="3841"/>
                  </a:lnTo>
                  <a:cubicBezTo>
                    <a:pt x="1008" y="3855"/>
                    <a:pt x="1048" y="3855"/>
                    <a:pt x="1075" y="3828"/>
                  </a:cubicBezTo>
                  <a:lnTo>
                    <a:pt x="1330" y="3506"/>
                  </a:lnTo>
                  <a:cubicBezTo>
                    <a:pt x="1437" y="3573"/>
                    <a:pt x="1545" y="3614"/>
                    <a:pt x="1652" y="3653"/>
                  </a:cubicBezTo>
                  <a:lnTo>
                    <a:pt x="1652" y="4097"/>
                  </a:lnTo>
                  <a:cubicBezTo>
                    <a:pt x="1652" y="4137"/>
                    <a:pt x="1679" y="4164"/>
                    <a:pt x="1720" y="4164"/>
                  </a:cubicBezTo>
                  <a:lnTo>
                    <a:pt x="2566" y="4164"/>
                  </a:lnTo>
                  <a:cubicBezTo>
                    <a:pt x="2606" y="4164"/>
                    <a:pt x="2633" y="4137"/>
                    <a:pt x="2633" y="4097"/>
                  </a:cubicBezTo>
                  <a:lnTo>
                    <a:pt x="2633" y="3667"/>
                  </a:lnTo>
                  <a:lnTo>
                    <a:pt x="2633" y="3667"/>
                  </a:lnTo>
                  <a:cubicBezTo>
                    <a:pt x="2754" y="3626"/>
                    <a:pt x="2875" y="3587"/>
                    <a:pt x="2983" y="3519"/>
                  </a:cubicBezTo>
                  <a:lnTo>
                    <a:pt x="2983" y="3519"/>
                  </a:lnTo>
                  <a:lnTo>
                    <a:pt x="3224" y="3828"/>
                  </a:lnTo>
                  <a:cubicBezTo>
                    <a:pt x="3251" y="3855"/>
                    <a:pt x="3291" y="3855"/>
                    <a:pt x="3318" y="3841"/>
                  </a:cubicBezTo>
                  <a:lnTo>
                    <a:pt x="3976" y="3291"/>
                  </a:lnTo>
                  <a:cubicBezTo>
                    <a:pt x="4003" y="3277"/>
                    <a:pt x="4003" y="3237"/>
                    <a:pt x="3976" y="3211"/>
                  </a:cubicBezTo>
                  <a:lnTo>
                    <a:pt x="3667" y="2835"/>
                  </a:lnTo>
                  <a:lnTo>
                    <a:pt x="3667" y="2835"/>
                  </a:lnTo>
                  <a:cubicBezTo>
                    <a:pt x="3748" y="2686"/>
                    <a:pt x="3801" y="2512"/>
                    <a:pt x="3842" y="2337"/>
                  </a:cubicBezTo>
                  <a:lnTo>
                    <a:pt x="4138" y="2337"/>
                  </a:lnTo>
                  <a:cubicBezTo>
                    <a:pt x="4177" y="2337"/>
                    <a:pt x="4204" y="2310"/>
                    <a:pt x="4204" y="2283"/>
                  </a:cubicBezTo>
                  <a:lnTo>
                    <a:pt x="4204" y="1438"/>
                  </a:lnTo>
                  <a:cubicBezTo>
                    <a:pt x="4204" y="1397"/>
                    <a:pt x="4177" y="1370"/>
                    <a:pt x="4138" y="1370"/>
                  </a:cubicBezTo>
                  <a:close/>
                  <a:moveTo>
                    <a:pt x="2177" y="3076"/>
                  </a:moveTo>
                  <a:cubicBezTo>
                    <a:pt x="1599" y="3076"/>
                    <a:pt x="1129" y="2620"/>
                    <a:pt x="1129" y="2042"/>
                  </a:cubicBezTo>
                  <a:cubicBezTo>
                    <a:pt x="1129" y="1465"/>
                    <a:pt x="1599" y="994"/>
                    <a:pt x="2177" y="994"/>
                  </a:cubicBezTo>
                  <a:cubicBezTo>
                    <a:pt x="2754" y="994"/>
                    <a:pt x="3210" y="1465"/>
                    <a:pt x="3210" y="2042"/>
                  </a:cubicBezTo>
                  <a:cubicBezTo>
                    <a:pt x="3210" y="2620"/>
                    <a:pt x="2754" y="3076"/>
                    <a:pt x="2177" y="3076"/>
                  </a:cubicBezTo>
                  <a:close/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7424596" y="1332699"/>
              <a:ext cx="370496" cy="319550"/>
            </a:xfrm>
            <a:custGeom>
              <a:avLst/>
              <a:gdLst/>
              <a:ahLst/>
              <a:cxnLst/>
              <a:rect l="l" t="t" r="r" b="b"/>
              <a:pathLst>
                <a:path w="3225" h="243" fill="none" extrusionOk="0">
                  <a:moveTo>
                    <a:pt x="1" y="243"/>
                  </a:moveTo>
                  <a:lnTo>
                    <a:pt x="3224" y="1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43;p37">
            <a:extLst>
              <a:ext uri="{FF2B5EF4-FFF2-40B4-BE49-F238E27FC236}">
                <a16:creationId xmlns:a16="http://schemas.microsoft.com/office/drawing/2014/main" id="{970B13B2-171C-460B-33BB-895C39A1569A}"/>
              </a:ext>
            </a:extLst>
          </p:cNvPr>
          <p:cNvSpPr txBox="1">
            <a:spLocks/>
          </p:cNvSpPr>
          <p:nvPr/>
        </p:nvSpPr>
        <p:spPr>
          <a:xfrm>
            <a:off x="555399" y="3764330"/>
            <a:ext cx="5265157" cy="1496063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4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pt-BR" sz="1100" dirty="0"/>
              <a:t>Gabriel Borges Gomes</a:t>
            </a:r>
            <a:br>
              <a:rPr lang="pt-BR" sz="1100" dirty="0"/>
            </a:br>
            <a:r>
              <a:rPr lang="pt-BR" sz="1100" dirty="0"/>
              <a:t>Gustavo Marques</a:t>
            </a:r>
            <a:br>
              <a:rPr lang="pt-BR" sz="1100" dirty="0"/>
            </a:br>
            <a:r>
              <a:rPr lang="pt-BR" sz="1100" dirty="0"/>
              <a:t>Rafael Kobayashi Santos</a:t>
            </a:r>
            <a:br>
              <a:rPr lang="pt-BR" sz="1100" dirty="0"/>
            </a:br>
            <a:r>
              <a:rPr lang="pt-BR" sz="1100" dirty="0"/>
              <a:t>Victor Calixto da Silva</a:t>
            </a:r>
            <a:endParaRPr lang="pt-BR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40"/>
          <p:cNvGrpSpPr/>
          <p:nvPr/>
        </p:nvGrpSpPr>
        <p:grpSpPr>
          <a:xfrm>
            <a:off x="833625" y="720182"/>
            <a:ext cx="3064138" cy="3622893"/>
            <a:chOff x="833625" y="720182"/>
            <a:chExt cx="3064138" cy="3622893"/>
          </a:xfrm>
        </p:grpSpPr>
        <p:sp>
          <p:nvSpPr>
            <p:cNvPr id="1051" name="Google Shape;1051;p40"/>
            <p:cNvSpPr/>
            <p:nvPr/>
          </p:nvSpPr>
          <p:spPr>
            <a:xfrm>
              <a:off x="1574375" y="4197875"/>
              <a:ext cx="1307100" cy="145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grpSp>
          <p:nvGrpSpPr>
            <p:cNvPr id="1052" name="Google Shape;1052;p40"/>
            <p:cNvGrpSpPr/>
            <p:nvPr/>
          </p:nvGrpSpPr>
          <p:grpSpPr>
            <a:xfrm>
              <a:off x="833625" y="720182"/>
              <a:ext cx="3064138" cy="3507660"/>
              <a:chOff x="833625" y="720182"/>
              <a:chExt cx="3064138" cy="3507660"/>
            </a:xfrm>
          </p:grpSpPr>
          <p:sp>
            <p:nvSpPr>
              <p:cNvPr id="1053" name="Google Shape;1053;p40"/>
              <p:cNvSpPr/>
              <p:nvPr/>
            </p:nvSpPr>
            <p:spPr>
              <a:xfrm>
                <a:off x="3011656" y="1733294"/>
                <a:ext cx="886107" cy="767040"/>
              </a:xfrm>
              <a:custGeom>
                <a:avLst/>
                <a:gdLst/>
                <a:ahLst/>
                <a:cxnLst/>
                <a:rect l="l" t="t" r="r" b="b"/>
                <a:pathLst>
                  <a:path w="12787" h="11068" extrusionOk="0">
                    <a:moveTo>
                      <a:pt x="0" y="0"/>
                    </a:moveTo>
                    <a:lnTo>
                      <a:pt x="0" y="11067"/>
                    </a:lnTo>
                    <a:lnTo>
                      <a:pt x="12787" y="11067"/>
                    </a:lnTo>
                    <a:lnTo>
                      <a:pt x="127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0"/>
              <p:cNvSpPr/>
              <p:nvPr/>
            </p:nvSpPr>
            <p:spPr>
              <a:xfrm>
                <a:off x="3011656" y="1733294"/>
                <a:ext cx="886107" cy="70758"/>
              </a:xfrm>
              <a:custGeom>
                <a:avLst/>
                <a:gdLst/>
                <a:ahLst/>
                <a:cxnLst/>
                <a:rect l="l" t="t" r="r" b="b"/>
                <a:pathLst>
                  <a:path w="12787" h="1021" extrusionOk="0">
                    <a:moveTo>
                      <a:pt x="0" y="0"/>
                    </a:moveTo>
                    <a:lnTo>
                      <a:pt x="0" y="1021"/>
                    </a:lnTo>
                    <a:lnTo>
                      <a:pt x="12787" y="1021"/>
                    </a:lnTo>
                    <a:lnTo>
                      <a:pt x="127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0"/>
              <p:cNvSpPr/>
              <p:nvPr/>
            </p:nvSpPr>
            <p:spPr>
              <a:xfrm>
                <a:off x="3008884" y="2060878"/>
                <a:ext cx="33609" cy="3264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71" extrusionOk="0">
                    <a:moveTo>
                      <a:pt x="242" y="121"/>
                    </a:moveTo>
                    <a:cubicBezTo>
                      <a:pt x="296" y="121"/>
                      <a:pt x="350" y="175"/>
                      <a:pt x="350" y="229"/>
                    </a:cubicBezTo>
                    <a:cubicBezTo>
                      <a:pt x="350" y="296"/>
                      <a:pt x="296" y="336"/>
                      <a:pt x="242" y="336"/>
                    </a:cubicBezTo>
                    <a:cubicBezTo>
                      <a:pt x="189" y="336"/>
                      <a:pt x="135" y="296"/>
                      <a:pt x="135" y="229"/>
                    </a:cubicBezTo>
                    <a:cubicBezTo>
                      <a:pt x="135" y="175"/>
                      <a:pt x="189" y="121"/>
                      <a:pt x="242" y="121"/>
                    </a:cubicBezTo>
                    <a:close/>
                    <a:moveTo>
                      <a:pt x="242" y="1"/>
                    </a:moveTo>
                    <a:cubicBezTo>
                      <a:pt x="108" y="1"/>
                      <a:pt x="1" y="94"/>
                      <a:pt x="1" y="229"/>
                    </a:cubicBezTo>
                    <a:cubicBezTo>
                      <a:pt x="1" y="363"/>
                      <a:pt x="108" y="470"/>
                      <a:pt x="242" y="470"/>
                    </a:cubicBezTo>
                    <a:cubicBezTo>
                      <a:pt x="377" y="470"/>
                      <a:pt x="484" y="363"/>
                      <a:pt x="484" y="229"/>
                    </a:cubicBezTo>
                    <a:cubicBezTo>
                      <a:pt x="484" y="94"/>
                      <a:pt x="377" y="1"/>
                      <a:pt x="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0"/>
              <p:cNvSpPr/>
              <p:nvPr/>
            </p:nvSpPr>
            <p:spPr>
              <a:xfrm>
                <a:off x="2870145" y="2060878"/>
                <a:ext cx="32708" cy="32641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230" y="121"/>
                    </a:moveTo>
                    <a:cubicBezTo>
                      <a:pt x="296" y="121"/>
                      <a:pt x="337" y="175"/>
                      <a:pt x="337" y="229"/>
                    </a:cubicBezTo>
                    <a:cubicBezTo>
                      <a:pt x="337" y="296"/>
                      <a:pt x="296" y="336"/>
                      <a:pt x="230" y="336"/>
                    </a:cubicBezTo>
                    <a:cubicBezTo>
                      <a:pt x="176" y="336"/>
                      <a:pt x="122" y="296"/>
                      <a:pt x="122" y="229"/>
                    </a:cubicBezTo>
                    <a:cubicBezTo>
                      <a:pt x="122" y="175"/>
                      <a:pt x="176" y="121"/>
                      <a:pt x="230" y="121"/>
                    </a:cubicBezTo>
                    <a:close/>
                    <a:moveTo>
                      <a:pt x="230" y="1"/>
                    </a:moveTo>
                    <a:cubicBezTo>
                      <a:pt x="95" y="1"/>
                      <a:pt x="1" y="94"/>
                      <a:pt x="1" y="229"/>
                    </a:cubicBezTo>
                    <a:cubicBezTo>
                      <a:pt x="1" y="363"/>
                      <a:pt x="95" y="470"/>
                      <a:pt x="230" y="470"/>
                    </a:cubicBezTo>
                    <a:cubicBezTo>
                      <a:pt x="364" y="470"/>
                      <a:pt x="471" y="363"/>
                      <a:pt x="471" y="229"/>
                    </a:cubicBezTo>
                    <a:cubicBezTo>
                      <a:pt x="471" y="94"/>
                      <a:pt x="364" y="1"/>
                      <a:pt x="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0"/>
              <p:cNvSpPr/>
              <p:nvPr/>
            </p:nvSpPr>
            <p:spPr>
              <a:xfrm>
                <a:off x="2937158" y="2060878"/>
                <a:ext cx="32708" cy="32641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230" y="121"/>
                    </a:moveTo>
                    <a:cubicBezTo>
                      <a:pt x="296" y="121"/>
                      <a:pt x="337" y="175"/>
                      <a:pt x="337" y="229"/>
                    </a:cubicBezTo>
                    <a:cubicBezTo>
                      <a:pt x="337" y="296"/>
                      <a:pt x="296" y="336"/>
                      <a:pt x="230" y="336"/>
                    </a:cubicBezTo>
                    <a:cubicBezTo>
                      <a:pt x="176" y="336"/>
                      <a:pt x="122" y="296"/>
                      <a:pt x="122" y="229"/>
                    </a:cubicBezTo>
                    <a:cubicBezTo>
                      <a:pt x="122" y="175"/>
                      <a:pt x="176" y="121"/>
                      <a:pt x="230" y="121"/>
                    </a:cubicBezTo>
                    <a:close/>
                    <a:moveTo>
                      <a:pt x="230" y="1"/>
                    </a:moveTo>
                    <a:cubicBezTo>
                      <a:pt x="108" y="1"/>
                      <a:pt x="1" y="94"/>
                      <a:pt x="1" y="229"/>
                    </a:cubicBezTo>
                    <a:cubicBezTo>
                      <a:pt x="1" y="363"/>
                      <a:pt x="108" y="470"/>
                      <a:pt x="230" y="470"/>
                    </a:cubicBezTo>
                    <a:cubicBezTo>
                      <a:pt x="364" y="470"/>
                      <a:pt x="472" y="363"/>
                      <a:pt x="472" y="229"/>
                    </a:cubicBezTo>
                    <a:cubicBezTo>
                      <a:pt x="472" y="94"/>
                      <a:pt x="364" y="1"/>
                      <a:pt x="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0"/>
              <p:cNvSpPr/>
              <p:nvPr/>
            </p:nvSpPr>
            <p:spPr>
              <a:xfrm>
                <a:off x="2698905" y="2382017"/>
                <a:ext cx="444058" cy="444090"/>
              </a:xfrm>
              <a:custGeom>
                <a:avLst/>
                <a:gdLst/>
                <a:ahLst/>
                <a:cxnLst/>
                <a:rect l="l" t="t" r="r" b="b"/>
                <a:pathLst>
                  <a:path w="6408" h="6408" extrusionOk="0">
                    <a:moveTo>
                      <a:pt x="3211" y="0"/>
                    </a:moveTo>
                    <a:cubicBezTo>
                      <a:pt x="1438" y="0"/>
                      <a:pt x="0" y="1438"/>
                      <a:pt x="0" y="3211"/>
                    </a:cubicBezTo>
                    <a:cubicBezTo>
                      <a:pt x="0" y="4984"/>
                      <a:pt x="1438" y="6407"/>
                      <a:pt x="3211" y="6407"/>
                    </a:cubicBezTo>
                    <a:cubicBezTo>
                      <a:pt x="4984" y="6407"/>
                      <a:pt x="6408" y="4984"/>
                      <a:pt x="6408" y="3211"/>
                    </a:cubicBezTo>
                    <a:lnTo>
                      <a:pt x="3211" y="3211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0"/>
              <p:cNvSpPr/>
              <p:nvPr/>
            </p:nvSpPr>
            <p:spPr>
              <a:xfrm>
                <a:off x="2994885" y="2414588"/>
                <a:ext cx="110876" cy="110815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599" extrusionOk="0">
                    <a:moveTo>
                      <a:pt x="1" y="1"/>
                    </a:moveTo>
                    <a:lnTo>
                      <a:pt x="1" y="1598"/>
                    </a:lnTo>
                    <a:lnTo>
                      <a:pt x="1599" y="1598"/>
                    </a:lnTo>
                    <a:cubicBezTo>
                      <a:pt x="1599" y="712"/>
                      <a:pt x="887" y="1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0"/>
              <p:cNvSpPr/>
              <p:nvPr/>
            </p:nvSpPr>
            <p:spPr>
              <a:xfrm>
                <a:off x="2977214" y="2476959"/>
                <a:ext cx="64308" cy="6334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14" extrusionOk="0">
                    <a:moveTo>
                      <a:pt x="1" y="0"/>
                    </a:moveTo>
                    <a:lnTo>
                      <a:pt x="1" y="913"/>
                    </a:lnTo>
                    <a:lnTo>
                      <a:pt x="927" y="913"/>
                    </a:lnTo>
                    <a:cubicBezTo>
                      <a:pt x="927" y="417"/>
                      <a:pt x="51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3238752" y="2173491"/>
                <a:ext cx="90364" cy="32586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4702" extrusionOk="0">
                    <a:moveTo>
                      <a:pt x="1" y="0"/>
                    </a:moveTo>
                    <a:lnTo>
                      <a:pt x="1" y="4701"/>
                    </a:lnTo>
                    <a:lnTo>
                      <a:pt x="1304" y="4701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0"/>
              <p:cNvSpPr/>
              <p:nvPr/>
            </p:nvSpPr>
            <p:spPr>
              <a:xfrm>
                <a:off x="3383936" y="2029277"/>
                <a:ext cx="91334" cy="470079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6783" extrusionOk="0">
                    <a:moveTo>
                      <a:pt x="1" y="0"/>
                    </a:moveTo>
                    <a:lnTo>
                      <a:pt x="1" y="6782"/>
                    </a:lnTo>
                    <a:lnTo>
                      <a:pt x="1317" y="6782"/>
                    </a:lnTo>
                    <a:lnTo>
                      <a:pt x="13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3609935" y="1926957"/>
                <a:ext cx="90364" cy="577151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8328" extrusionOk="0">
                    <a:moveTo>
                      <a:pt x="0" y="0"/>
                    </a:moveTo>
                    <a:lnTo>
                      <a:pt x="0" y="8327"/>
                    </a:lnTo>
                    <a:lnTo>
                      <a:pt x="1303" y="8327"/>
                    </a:lnTo>
                    <a:lnTo>
                      <a:pt x="13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891352" y="2412371"/>
                <a:ext cx="346280" cy="326553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712" extrusionOk="0">
                    <a:moveTo>
                      <a:pt x="2500" y="1"/>
                    </a:moveTo>
                    <a:cubicBezTo>
                      <a:pt x="1320" y="1"/>
                      <a:pt x="310" y="883"/>
                      <a:pt x="161" y="2074"/>
                    </a:cubicBezTo>
                    <a:cubicBezTo>
                      <a:pt x="0" y="3364"/>
                      <a:pt x="927" y="4532"/>
                      <a:pt x="2217" y="4693"/>
                    </a:cubicBezTo>
                    <a:cubicBezTo>
                      <a:pt x="2316" y="4705"/>
                      <a:pt x="2414" y="4711"/>
                      <a:pt x="2512" y="4711"/>
                    </a:cubicBezTo>
                    <a:cubicBezTo>
                      <a:pt x="3680" y="4711"/>
                      <a:pt x="4686" y="3841"/>
                      <a:pt x="4835" y="2651"/>
                    </a:cubicBezTo>
                    <a:cubicBezTo>
                      <a:pt x="4996" y="1349"/>
                      <a:pt x="4083" y="180"/>
                      <a:pt x="2794" y="19"/>
                    </a:cubicBezTo>
                    <a:cubicBezTo>
                      <a:pt x="2695" y="7"/>
                      <a:pt x="2597" y="1"/>
                      <a:pt x="25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927665" y="2444388"/>
                <a:ext cx="274626" cy="258776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3734" extrusionOk="0">
                    <a:moveTo>
                      <a:pt x="1982" y="0"/>
                    </a:moveTo>
                    <a:cubicBezTo>
                      <a:pt x="1051" y="0"/>
                      <a:pt x="246" y="693"/>
                      <a:pt x="135" y="1639"/>
                    </a:cubicBezTo>
                    <a:cubicBezTo>
                      <a:pt x="0" y="2660"/>
                      <a:pt x="726" y="3586"/>
                      <a:pt x="1759" y="3720"/>
                    </a:cubicBezTo>
                    <a:cubicBezTo>
                      <a:pt x="1834" y="3729"/>
                      <a:pt x="1909" y="3734"/>
                      <a:pt x="1982" y="3734"/>
                    </a:cubicBezTo>
                    <a:cubicBezTo>
                      <a:pt x="2912" y="3734"/>
                      <a:pt x="3716" y="3042"/>
                      <a:pt x="3828" y="2096"/>
                    </a:cubicBezTo>
                    <a:cubicBezTo>
                      <a:pt x="3962" y="1075"/>
                      <a:pt x="3224" y="148"/>
                      <a:pt x="2203" y="13"/>
                    </a:cubicBezTo>
                    <a:cubicBezTo>
                      <a:pt x="2129" y="5"/>
                      <a:pt x="2055" y="0"/>
                      <a:pt x="19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1175685" y="2091445"/>
                <a:ext cx="32639" cy="32572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229" y="108"/>
                    </a:moveTo>
                    <a:cubicBezTo>
                      <a:pt x="296" y="108"/>
                      <a:pt x="363" y="161"/>
                      <a:pt x="363" y="242"/>
                    </a:cubicBezTo>
                    <a:cubicBezTo>
                      <a:pt x="363" y="308"/>
                      <a:pt x="296" y="362"/>
                      <a:pt x="229" y="362"/>
                    </a:cubicBezTo>
                    <a:cubicBezTo>
                      <a:pt x="162" y="362"/>
                      <a:pt x="94" y="308"/>
                      <a:pt x="94" y="242"/>
                    </a:cubicBezTo>
                    <a:cubicBezTo>
                      <a:pt x="94" y="161"/>
                      <a:pt x="162" y="108"/>
                      <a:pt x="229" y="108"/>
                    </a:cubicBezTo>
                    <a:close/>
                    <a:moveTo>
                      <a:pt x="229" y="0"/>
                    </a:moveTo>
                    <a:cubicBezTo>
                      <a:pt x="94" y="0"/>
                      <a:pt x="1" y="108"/>
                      <a:pt x="1" y="242"/>
                    </a:cubicBezTo>
                    <a:cubicBezTo>
                      <a:pt x="1" y="362"/>
                      <a:pt x="94" y="470"/>
                      <a:pt x="229" y="470"/>
                    </a:cubicBezTo>
                    <a:cubicBezTo>
                      <a:pt x="363" y="470"/>
                      <a:pt x="470" y="362"/>
                      <a:pt x="470" y="242"/>
                    </a:cubicBezTo>
                    <a:cubicBezTo>
                      <a:pt x="470" y="108"/>
                      <a:pt x="363" y="0"/>
                      <a:pt x="2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1453514" y="1141258"/>
                <a:ext cx="32708" cy="32641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229" y="108"/>
                    </a:moveTo>
                    <a:cubicBezTo>
                      <a:pt x="310" y="108"/>
                      <a:pt x="364" y="162"/>
                      <a:pt x="364" y="229"/>
                    </a:cubicBezTo>
                    <a:cubicBezTo>
                      <a:pt x="364" y="309"/>
                      <a:pt x="310" y="363"/>
                      <a:pt x="229" y="363"/>
                    </a:cubicBezTo>
                    <a:cubicBezTo>
                      <a:pt x="162" y="363"/>
                      <a:pt x="108" y="309"/>
                      <a:pt x="108" y="229"/>
                    </a:cubicBezTo>
                    <a:cubicBezTo>
                      <a:pt x="108" y="162"/>
                      <a:pt x="162" y="108"/>
                      <a:pt x="229" y="108"/>
                    </a:cubicBezTo>
                    <a:close/>
                    <a:moveTo>
                      <a:pt x="229" y="1"/>
                    </a:moveTo>
                    <a:cubicBezTo>
                      <a:pt x="108" y="1"/>
                      <a:pt x="0" y="108"/>
                      <a:pt x="0" y="229"/>
                    </a:cubicBezTo>
                    <a:cubicBezTo>
                      <a:pt x="0" y="363"/>
                      <a:pt x="108" y="470"/>
                      <a:pt x="229" y="470"/>
                    </a:cubicBezTo>
                    <a:cubicBezTo>
                      <a:pt x="364" y="470"/>
                      <a:pt x="471" y="363"/>
                      <a:pt x="471" y="229"/>
                    </a:cubicBezTo>
                    <a:cubicBezTo>
                      <a:pt x="471" y="108"/>
                      <a:pt x="364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3601833" y="1002816"/>
                <a:ext cx="32708" cy="32641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230" y="95"/>
                    </a:moveTo>
                    <a:cubicBezTo>
                      <a:pt x="310" y="95"/>
                      <a:pt x="364" y="161"/>
                      <a:pt x="364" y="229"/>
                    </a:cubicBezTo>
                    <a:cubicBezTo>
                      <a:pt x="364" y="296"/>
                      <a:pt x="310" y="363"/>
                      <a:pt x="230" y="363"/>
                    </a:cubicBezTo>
                    <a:cubicBezTo>
                      <a:pt x="162" y="363"/>
                      <a:pt x="108" y="296"/>
                      <a:pt x="108" y="229"/>
                    </a:cubicBezTo>
                    <a:cubicBezTo>
                      <a:pt x="108" y="161"/>
                      <a:pt x="162" y="95"/>
                      <a:pt x="230" y="95"/>
                    </a:cubicBezTo>
                    <a:close/>
                    <a:moveTo>
                      <a:pt x="230" y="0"/>
                    </a:moveTo>
                    <a:cubicBezTo>
                      <a:pt x="108" y="0"/>
                      <a:pt x="1" y="95"/>
                      <a:pt x="1" y="229"/>
                    </a:cubicBezTo>
                    <a:cubicBezTo>
                      <a:pt x="1" y="363"/>
                      <a:pt x="108" y="471"/>
                      <a:pt x="230" y="471"/>
                    </a:cubicBezTo>
                    <a:cubicBezTo>
                      <a:pt x="364" y="471"/>
                      <a:pt x="472" y="363"/>
                      <a:pt x="472" y="229"/>
                    </a:cubicBezTo>
                    <a:cubicBezTo>
                      <a:pt x="472" y="95"/>
                      <a:pt x="364" y="0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33625" y="1281800"/>
                <a:ext cx="716744" cy="717766"/>
              </a:xfrm>
              <a:custGeom>
                <a:avLst/>
                <a:gdLst/>
                <a:ahLst/>
                <a:cxnLst/>
                <a:rect l="l" t="t" r="r" b="b"/>
                <a:pathLst>
                  <a:path w="10343" h="10357" extrusionOk="0">
                    <a:moveTo>
                      <a:pt x="5172" y="0"/>
                    </a:moveTo>
                    <a:cubicBezTo>
                      <a:pt x="2310" y="0"/>
                      <a:pt x="0" y="2324"/>
                      <a:pt x="0" y="5185"/>
                    </a:cubicBezTo>
                    <a:cubicBezTo>
                      <a:pt x="0" y="8046"/>
                      <a:pt x="2310" y="10356"/>
                      <a:pt x="5172" y="10356"/>
                    </a:cubicBezTo>
                    <a:cubicBezTo>
                      <a:pt x="8032" y="10356"/>
                      <a:pt x="10342" y="8046"/>
                      <a:pt x="10342" y="5185"/>
                    </a:cubicBezTo>
                    <a:cubicBezTo>
                      <a:pt x="10342" y="2324"/>
                      <a:pt x="8032" y="0"/>
                      <a:pt x="5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928566" y="1373000"/>
                <a:ext cx="527839" cy="526907"/>
              </a:xfrm>
              <a:custGeom>
                <a:avLst/>
                <a:gdLst/>
                <a:ahLst/>
                <a:cxnLst/>
                <a:rect l="l" t="t" r="r" b="b"/>
                <a:pathLst>
                  <a:path w="7617" h="7603" extrusionOk="0">
                    <a:moveTo>
                      <a:pt x="3802" y="1"/>
                    </a:moveTo>
                    <a:cubicBezTo>
                      <a:pt x="1707" y="1"/>
                      <a:pt x="0" y="1707"/>
                      <a:pt x="0" y="3802"/>
                    </a:cubicBezTo>
                    <a:cubicBezTo>
                      <a:pt x="0" y="5910"/>
                      <a:pt x="1707" y="7603"/>
                      <a:pt x="3802" y="7603"/>
                    </a:cubicBezTo>
                    <a:cubicBezTo>
                      <a:pt x="5910" y="7603"/>
                      <a:pt x="7616" y="5910"/>
                      <a:pt x="7616" y="3802"/>
                    </a:cubicBezTo>
                    <a:cubicBezTo>
                      <a:pt x="7616" y="1707"/>
                      <a:pt x="5910" y="1"/>
                      <a:pt x="3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959335" y="1402799"/>
                <a:ext cx="466303" cy="467307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6743" extrusionOk="0">
                    <a:moveTo>
                      <a:pt x="3358" y="0"/>
                    </a:moveTo>
                    <a:cubicBezTo>
                      <a:pt x="1504" y="0"/>
                      <a:pt x="0" y="1519"/>
                      <a:pt x="0" y="3372"/>
                    </a:cubicBezTo>
                    <a:cubicBezTo>
                      <a:pt x="0" y="5226"/>
                      <a:pt x="1504" y="6743"/>
                      <a:pt x="3358" y="6743"/>
                    </a:cubicBezTo>
                    <a:cubicBezTo>
                      <a:pt x="5224" y="6743"/>
                      <a:pt x="6729" y="5226"/>
                      <a:pt x="6729" y="3372"/>
                    </a:cubicBezTo>
                    <a:cubicBezTo>
                      <a:pt x="6729" y="1519"/>
                      <a:pt x="5224" y="0"/>
                      <a:pt x="3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1296272" y="1260386"/>
                <a:ext cx="194518" cy="195572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2822" extrusionOk="0">
                    <a:moveTo>
                      <a:pt x="1061" y="1"/>
                    </a:moveTo>
                    <a:lnTo>
                      <a:pt x="779" y="1035"/>
                    </a:lnTo>
                    <a:lnTo>
                      <a:pt x="0" y="1747"/>
                    </a:lnTo>
                    <a:lnTo>
                      <a:pt x="1021" y="2029"/>
                    </a:lnTo>
                    <a:lnTo>
                      <a:pt x="1746" y="2822"/>
                    </a:lnTo>
                    <a:lnTo>
                      <a:pt x="2015" y="1787"/>
                    </a:lnTo>
                    <a:lnTo>
                      <a:pt x="2807" y="1075"/>
                    </a:lnTo>
                    <a:lnTo>
                      <a:pt x="1786" y="793"/>
                    </a:lnTo>
                    <a:lnTo>
                      <a:pt x="1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1075621" y="1474525"/>
                <a:ext cx="233740" cy="328563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4741" extrusionOk="0">
                    <a:moveTo>
                      <a:pt x="1089" y="362"/>
                    </a:moveTo>
                    <a:lnTo>
                      <a:pt x="1572" y="2135"/>
                    </a:lnTo>
                    <a:lnTo>
                      <a:pt x="1116" y="2135"/>
                    </a:lnTo>
                    <a:cubicBezTo>
                      <a:pt x="981" y="2135"/>
                      <a:pt x="847" y="2108"/>
                      <a:pt x="713" y="2081"/>
                    </a:cubicBezTo>
                    <a:cubicBezTo>
                      <a:pt x="591" y="2042"/>
                      <a:pt x="484" y="1988"/>
                      <a:pt x="390" y="1893"/>
                    </a:cubicBezTo>
                    <a:cubicBezTo>
                      <a:pt x="310" y="1813"/>
                      <a:pt x="242" y="1705"/>
                      <a:pt x="188" y="1544"/>
                    </a:cubicBezTo>
                    <a:cubicBezTo>
                      <a:pt x="149" y="1370"/>
                      <a:pt x="149" y="1222"/>
                      <a:pt x="188" y="1088"/>
                    </a:cubicBezTo>
                    <a:cubicBezTo>
                      <a:pt x="229" y="953"/>
                      <a:pt x="296" y="846"/>
                      <a:pt x="390" y="752"/>
                    </a:cubicBezTo>
                    <a:cubicBezTo>
                      <a:pt x="578" y="564"/>
                      <a:pt x="820" y="430"/>
                      <a:pt x="1089" y="362"/>
                    </a:cubicBezTo>
                    <a:close/>
                    <a:moveTo>
                      <a:pt x="2163" y="2230"/>
                    </a:moveTo>
                    <a:cubicBezTo>
                      <a:pt x="2311" y="2230"/>
                      <a:pt x="2459" y="2257"/>
                      <a:pt x="2593" y="2283"/>
                    </a:cubicBezTo>
                    <a:cubicBezTo>
                      <a:pt x="2727" y="2310"/>
                      <a:pt x="2848" y="2377"/>
                      <a:pt x="2955" y="2472"/>
                    </a:cubicBezTo>
                    <a:cubicBezTo>
                      <a:pt x="3063" y="2565"/>
                      <a:pt x="3130" y="2699"/>
                      <a:pt x="3184" y="2887"/>
                    </a:cubicBezTo>
                    <a:cubicBezTo>
                      <a:pt x="3265" y="3210"/>
                      <a:pt x="3197" y="3478"/>
                      <a:pt x="2982" y="3693"/>
                    </a:cubicBezTo>
                    <a:cubicBezTo>
                      <a:pt x="2781" y="3908"/>
                      <a:pt x="2525" y="4056"/>
                      <a:pt x="2217" y="4137"/>
                    </a:cubicBezTo>
                    <a:lnTo>
                      <a:pt x="1707" y="2243"/>
                    </a:lnTo>
                    <a:cubicBezTo>
                      <a:pt x="1868" y="2243"/>
                      <a:pt x="2015" y="2230"/>
                      <a:pt x="2163" y="2230"/>
                    </a:cubicBezTo>
                    <a:close/>
                    <a:moveTo>
                      <a:pt x="1102" y="0"/>
                    </a:moveTo>
                    <a:lnTo>
                      <a:pt x="1008" y="27"/>
                    </a:lnTo>
                    <a:lnTo>
                      <a:pt x="1062" y="255"/>
                    </a:lnTo>
                    <a:cubicBezTo>
                      <a:pt x="753" y="335"/>
                      <a:pt x="498" y="470"/>
                      <a:pt x="283" y="685"/>
                    </a:cubicBezTo>
                    <a:cubicBezTo>
                      <a:pt x="68" y="913"/>
                      <a:pt x="0" y="1209"/>
                      <a:pt x="95" y="1571"/>
                    </a:cubicBezTo>
                    <a:cubicBezTo>
                      <a:pt x="135" y="1759"/>
                      <a:pt x="215" y="1893"/>
                      <a:pt x="323" y="1988"/>
                    </a:cubicBezTo>
                    <a:cubicBezTo>
                      <a:pt x="430" y="2095"/>
                      <a:pt x="552" y="2162"/>
                      <a:pt x="686" y="2189"/>
                    </a:cubicBezTo>
                    <a:cubicBezTo>
                      <a:pt x="820" y="2230"/>
                      <a:pt x="981" y="2243"/>
                      <a:pt x="1129" y="2257"/>
                    </a:cubicBezTo>
                    <a:lnTo>
                      <a:pt x="1599" y="2257"/>
                    </a:lnTo>
                    <a:lnTo>
                      <a:pt x="2110" y="4164"/>
                    </a:lnTo>
                    <a:cubicBezTo>
                      <a:pt x="1958" y="4196"/>
                      <a:pt x="1815" y="4214"/>
                      <a:pt x="1679" y="4214"/>
                    </a:cubicBezTo>
                    <a:cubicBezTo>
                      <a:pt x="1480" y="4214"/>
                      <a:pt x="1297" y="4176"/>
                      <a:pt x="1129" y="4096"/>
                    </a:cubicBezTo>
                    <a:cubicBezTo>
                      <a:pt x="847" y="3962"/>
                      <a:pt x="645" y="3680"/>
                      <a:pt x="525" y="3251"/>
                    </a:cubicBezTo>
                    <a:lnTo>
                      <a:pt x="430" y="3277"/>
                    </a:lnTo>
                    <a:cubicBezTo>
                      <a:pt x="552" y="3734"/>
                      <a:pt x="767" y="4030"/>
                      <a:pt x="1075" y="4177"/>
                    </a:cubicBezTo>
                    <a:cubicBezTo>
                      <a:pt x="1267" y="4277"/>
                      <a:pt x="1474" y="4325"/>
                      <a:pt x="1700" y="4325"/>
                    </a:cubicBezTo>
                    <a:cubicBezTo>
                      <a:pt x="1838" y="4325"/>
                      <a:pt x="1983" y="4307"/>
                      <a:pt x="2137" y="4271"/>
                    </a:cubicBezTo>
                    <a:lnTo>
                      <a:pt x="2271" y="4741"/>
                    </a:lnTo>
                    <a:lnTo>
                      <a:pt x="2378" y="4714"/>
                    </a:lnTo>
                    <a:lnTo>
                      <a:pt x="2244" y="4244"/>
                    </a:lnTo>
                    <a:cubicBezTo>
                      <a:pt x="2579" y="4150"/>
                      <a:pt x="2862" y="3989"/>
                      <a:pt x="3077" y="3761"/>
                    </a:cubicBezTo>
                    <a:cubicBezTo>
                      <a:pt x="3304" y="3519"/>
                      <a:pt x="3372" y="3224"/>
                      <a:pt x="3292" y="2860"/>
                    </a:cubicBezTo>
                    <a:cubicBezTo>
                      <a:pt x="3238" y="2660"/>
                      <a:pt x="3157" y="2511"/>
                      <a:pt x="3063" y="2404"/>
                    </a:cubicBezTo>
                    <a:cubicBezTo>
                      <a:pt x="2955" y="2296"/>
                      <a:pt x="2848" y="2230"/>
                      <a:pt x="2714" y="2189"/>
                    </a:cubicBezTo>
                    <a:cubicBezTo>
                      <a:pt x="2579" y="2149"/>
                      <a:pt x="2432" y="2122"/>
                      <a:pt x="2257" y="2122"/>
                    </a:cubicBezTo>
                    <a:cubicBezTo>
                      <a:pt x="2096" y="2122"/>
                      <a:pt x="1908" y="2122"/>
                      <a:pt x="1720" y="2135"/>
                    </a:cubicBezTo>
                    <a:lnTo>
                      <a:pt x="1680" y="2135"/>
                    </a:lnTo>
                    <a:lnTo>
                      <a:pt x="1196" y="335"/>
                    </a:lnTo>
                    <a:cubicBezTo>
                      <a:pt x="1342" y="293"/>
                      <a:pt x="1481" y="273"/>
                      <a:pt x="1614" y="273"/>
                    </a:cubicBezTo>
                    <a:cubicBezTo>
                      <a:pt x="1777" y="273"/>
                      <a:pt x="1929" y="303"/>
                      <a:pt x="2069" y="362"/>
                    </a:cubicBezTo>
                    <a:cubicBezTo>
                      <a:pt x="2311" y="470"/>
                      <a:pt x="2499" y="711"/>
                      <a:pt x="2620" y="1088"/>
                    </a:cubicBezTo>
                    <a:lnTo>
                      <a:pt x="2727" y="1061"/>
                    </a:lnTo>
                    <a:cubicBezTo>
                      <a:pt x="2593" y="658"/>
                      <a:pt x="2391" y="389"/>
                      <a:pt x="2110" y="269"/>
                    </a:cubicBezTo>
                    <a:cubicBezTo>
                      <a:pt x="1959" y="200"/>
                      <a:pt x="1790" y="167"/>
                      <a:pt x="1610" y="167"/>
                    </a:cubicBezTo>
                    <a:cubicBezTo>
                      <a:pt x="1470" y="167"/>
                      <a:pt x="1322" y="187"/>
                      <a:pt x="1169" y="228"/>
                    </a:cubicBez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1993361" y="3960616"/>
                <a:ext cx="434773" cy="213244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3077" extrusionOk="0">
                    <a:moveTo>
                      <a:pt x="1" y="0"/>
                    </a:moveTo>
                    <a:lnTo>
                      <a:pt x="1" y="3077"/>
                    </a:lnTo>
                    <a:lnTo>
                      <a:pt x="6274" y="3077"/>
                    </a:lnTo>
                    <a:lnTo>
                      <a:pt x="62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1278531" y="2720828"/>
                <a:ext cx="1864380" cy="1340449"/>
              </a:xfrm>
              <a:custGeom>
                <a:avLst/>
                <a:gdLst/>
                <a:ahLst/>
                <a:cxnLst/>
                <a:rect l="l" t="t" r="r" b="b"/>
                <a:pathLst>
                  <a:path w="26904" h="19342" extrusionOk="0">
                    <a:moveTo>
                      <a:pt x="1209" y="0"/>
                    </a:moveTo>
                    <a:cubicBezTo>
                      <a:pt x="672" y="0"/>
                      <a:pt x="0" y="322"/>
                      <a:pt x="0" y="1008"/>
                    </a:cubicBezTo>
                    <a:lnTo>
                      <a:pt x="0" y="16816"/>
                    </a:lnTo>
                    <a:lnTo>
                      <a:pt x="0" y="17367"/>
                    </a:lnTo>
                    <a:lnTo>
                      <a:pt x="0" y="18092"/>
                    </a:lnTo>
                    <a:cubicBezTo>
                      <a:pt x="0" y="18710"/>
                      <a:pt x="672" y="19341"/>
                      <a:pt x="1209" y="19341"/>
                    </a:cubicBezTo>
                    <a:lnTo>
                      <a:pt x="26245" y="19341"/>
                    </a:lnTo>
                    <a:cubicBezTo>
                      <a:pt x="26782" y="19341"/>
                      <a:pt x="26904" y="18710"/>
                      <a:pt x="26904" y="18092"/>
                    </a:cubicBezTo>
                    <a:lnTo>
                      <a:pt x="26904" y="17152"/>
                    </a:lnTo>
                    <a:lnTo>
                      <a:pt x="26904" y="16816"/>
                    </a:lnTo>
                    <a:lnTo>
                      <a:pt x="26904" y="1008"/>
                    </a:lnTo>
                    <a:cubicBezTo>
                      <a:pt x="26904" y="322"/>
                      <a:pt x="26782" y="0"/>
                      <a:pt x="26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1278531" y="3886118"/>
                <a:ext cx="1864380" cy="175127"/>
              </a:xfrm>
              <a:custGeom>
                <a:avLst/>
                <a:gdLst/>
                <a:ahLst/>
                <a:cxnLst/>
                <a:rect l="l" t="t" r="r" b="b"/>
                <a:pathLst>
                  <a:path w="26904" h="2527" extrusionOk="0">
                    <a:moveTo>
                      <a:pt x="0" y="1"/>
                    </a:moveTo>
                    <a:lnTo>
                      <a:pt x="0" y="1277"/>
                    </a:lnTo>
                    <a:cubicBezTo>
                      <a:pt x="0" y="1895"/>
                      <a:pt x="672" y="2526"/>
                      <a:pt x="1209" y="2526"/>
                    </a:cubicBezTo>
                    <a:lnTo>
                      <a:pt x="26245" y="2526"/>
                    </a:lnTo>
                    <a:cubicBezTo>
                      <a:pt x="26782" y="2526"/>
                      <a:pt x="26904" y="1895"/>
                      <a:pt x="26904" y="1277"/>
                    </a:cubicBezTo>
                    <a:lnTo>
                      <a:pt x="269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1329744" y="2797128"/>
                <a:ext cx="1739644" cy="1013757"/>
              </a:xfrm>
              <a:custGeom>
                <a:avLst/>
                <a:gdLst/>
                <a:ahLst/>
                <a:cxnLst/>
                <a:rect l="l" t="t" r="r" b="b"/>
                <a:pathLst>
                  <a:path w="25104" h="14628" extrusionOk="0">
                    <a:moveTo>
                      <a:pt x="1" y="0"/>
                    </a:moveTo>
                    <a:lnTo>
                      <a:pt x="1" y="14628"/>
                    </a:lnTo>
                    <a:lnTo>
                      <a:pt x="25103" y="14628"/>
                    </a:lnTo>
                    <a:lnTo>
                      <a:pt x="251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1329744" y="2797128"/>
                <a:ext cx="1004329" cy="859212"/>
              </a:xfrm>
              <a:custGeom>
                <a:avLst/>
                <a:gdLst/>
                <a:ahLst/>
                <a:cxnLst/>
                <a:rect l="l" t="t" r="r" b="b"/>
                <a:pathLst>
                  <a:path w="14493" h="12398" extrusionOk="0">
                    <a:moveTo>
                      <a:pt x="1" y="0"/>
                    </a:moveTo>
                    <a:lnTo>
                      <a:pt x="1" y="12398"/>
                    </a:lnTo>
                    <a:cubicBezTo>
                      <a:pt x="1357" y="11968"/>
                      <a:pt x="2673" y="11431"/>
                      <a:pt x="3949" y="10786"/>
                    </a:cubicBezTo>
                    <a:cubicBezTo>
                      <a:pt x="5601" y="9954"/>
                      <a:pt x="7227" y="8960"/>
                      <a:pt x="8624" y="7737"/>
                    </a:cubicBezTo>
                    <a:cubicBezTo>
                      <a:pt x="10020" y="6501"/>
                      <a:pt x="11202" y="5051"/>
                      <a:pt x="12277" y="3546"/>
                    </a:cubicBezTo>
                    <a:cubicBezTo>
                      <a:pt x="12787" y="2821"/>
                      <a:pt x="13284" y="2083"/>
                      <a:pt x="13754" y="1344"/>
                    </a:cubicBezTo>
                    <a:cubicBezTo>
                      <a:pt x="14023" y="914"/>
                      <a:pt x="14278" y="457"/>
                      <a:pt x="144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1873334" y="4157915"/>
                <a:ext cx="674819" cy="69926"/>
              </a:xfrm>
              <a:custGeom>
                <a:avLst/>
                <a:gdLst/>
                <a:ahLst/>
                <a:cxnLst/>
                <a:rect l="l" t="t" r="r" b="b"/>
                <a:pathLst>
                  <a:path w="9738" h="1009" extrusionOk="0">
                    <a:moveTo>
                      <a:pt x="389" y="1"/>
                    </a:moveTo>
                    <a:cubicBezTo>
                      <a:pt x="175" y="1"/>
                      <a:pt x="1" y="216"/>
                      <a:pt x="1" y="498"/>
                    </a:cubicBezTo>
                    <a:cubicBezTo>
                      <a:pt x="1" y="780"/>
                      <a:pt x="175" y="1009"/>
                      <a:pt x="389" y="1009"/>
                    </a:cubicBezTo>
                    <a:lnTo>
                      <a:pt x="9349" y="1009"/>
                    </a:lnTo>
                    <a:cubicBezTo>
                      <a:pt x="9564" y="1009"/>
                      <a:pt x="9738" y="780"/>
                      <a:pt x="9738" y="498"/>
                    </a:cubicBezTo>
                    <a:cubicBezTo>
                      <a:pt x="9738" y="216"/>
                      <a:pt x="9564" y="1"/>
                      <a:pt x="93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1784006" y="3605035"/>
                <a:ext cx="69" cy="6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9C4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1492599" y="2340159"/>
                <a:ext cx="563250" cy="135972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1962" extrusionOk="0">
                    <a:moveTo>
                      <a:pt x="5507" y="0"/>
                    </a:moveTo>
                    <a:lnTo>
                      <a:pt x="1" y="188"/>
                    </a:lnTo>
                    <a:lnTo>
                      <a:pt x="54" y="1961"/>
                    </a:lnTo>
                    <a:lnTo>
                      <a:pt x="8127" y="1693"/>
                    </a:lnTo>
                    <a:lnTo>
                      <a:pt x="55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2511864" y="3021454"/>
                <a:ext cx="255084" cy="463634"/>
              </a:xfrm>
              <a:custGeom>
                <a:avLst/>
                <a:gdLst/>
                <a:ahLst/>
                <a:cxnLst/>
                <a:rect l="l" t="t" r="r" b="b"/>
                <a:pathLst>
                  <a:path w="3681" h="6690" extrusionOk="0">
                    <a:moveTo>
                      <a:pt x="2485" y="1"/>
                    </a:moveTo>
                    <a:lnTo>
                      <a:pt x="0" y="336"/>
                    </a:lnTo>
                    <a:lnTo>
                      <a:pt x="1961" y="6582"/>
                    </a:lnTo>
                    <a:lnTo>
                      <a:pt x="2968" y="6690"/>
                    </a:lnTo>
                    <a:lnTo>
                      <a:pt x="3680" y="5749"/>
                    </a:lnTo>
                    <a:lnTo>
                      <a:pt x="2485" y="1"/>
                    </a:lnTo>
                    <a:close/>
                  </a:path>
                </a:pathLst>
              </a:custGeom>
              <a:solidFill>
                <a:srgbClr val="A57C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2751989" y="3348137"/>
                <a:ext cx="3811" cy="17811"/>
              </a:xfrm>
              <a:custGeom>
                <a:avLst/>
                <a:gdLst/>
                <a:ahLst/>
                <a:cxnLst/>
                <a:rect l="l" t="t" r="r" b="b"/>
                <a:pathLst>
                  <a:path w="55" h="257" extrusionOk="0">
                    <a:moveTo>
                      <a:pt x="54" y="256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F4B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2607706" y="3502678"/>
                <a:ext cx="350992" cy="43661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630" extrusionOk="0">
                    <a:moveTo>
                      <a:pt x="188" y="0"/>
                    </a:moveTo>
                    <a:cubicBezTo>
                      <a:pt x="188" y="0"/>
                      <a:pt x="0" y="417"/>
                      <a:pt x="215" y="605"/>
                    </a:cubicBezTo>
                    <a:cubicBezTo>
                      <a:pt x="215" y="605"/>
                      <a:pt x="975" y="630"/>
                      <a:pt x="1899" y="630"/>
                    </a:cubicBezTo>
                    <a:cubicBezTo>
                      <a:pt x="3147" y="630"/>
                      <a:pt x="4694" y="585"/>
                      <a:pt x="5064" y="376"/>
                    </a:cubicBezTo>
                    <a:lnTo>
                      <a:pt x="5050" y="68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2620735" y="3383203"/>
                <a:ext cx="336994" cy="13611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964" extrusionOk="0">
                    <a:moveTo>
                      <a:pt x="2094" y="1"/>
                    </a:moveTo>
                    <a:cubicBezTo>
                      <a:pt x="1855" y="1"/>
                      <a:pt x="1657" y="152"/>
                      <a:pt x="1519" y="327"/>
                    </a:cubicBezTo>
                    <a:cubicBezTo>
                      <a:pt x="1333" y="562"/>
                      <a:pt x="1154" y="810"/>
                      <a:pt x="860" y="810"/>
                    </a:cubicBezTo>
                    <a:cubicBezTo>
                      <a:pt x="749" y="810"/>
                      <a:pt x="621" y="775"/>
                      <a:pt x="471" y="691"/>
                    </a:cubicBezTo>
                    <a:cubicBezTo>
                      <a:pt x="335" y="566"/>
                      <a:pt x="232" y="529"/>
                      <a:pt x="158" y="529"/>
                    </a:cubicBezTo>
                    <a:cubicBezTo>
                      <a:pt x="48" y="529"/>
                      <a:pt x="0" y="610"/>
                      <a:pt x="0" y="610"/>
                    </a:cubicBezTo>
                    <a:lnTo>
                      <a:pt x="0" y="1765"/>
                    </a:lnTo>
                    <a:cubicBezTo>
                      <a:pt x="0" y="1765"/>
                      <a:pt x="442" y="1963"/>
                      <a:pt x="2072" y="1963"/>
                    </a:cubicBezTo>
                    <a:cubicBezTo>
                      <a:pt x="2606" y="1963"/>
                      <a:pt x="3268" y="1942"/>
                      <a:pt x="4083" y="1885"/>
                    </a:cubicBezTo>
                    <a:cubicBezTo>
                      <a:pt x="4366" y="1873"/>
                      <a:pt x="4540" y="1859"/>
                      <a:pt x="4862" y="1792"/>
                    </a:cubicBezTo>
                    <a:lnTo>
                      <a:pt x="4809" y="1590"/>
                    </a:lnTo>
                    <a:cubicBezTo>
                      <a:pt x="4769" y="1402"/>
                      <a:pt x="4621" y="1241"/>
                      <a:pt x="4420" y="1201"/>
                    </a:cubicBezTo>
                    <a:cubicBezTo>
                      <a:pt x="3976" y="1094"/>
                      <a:pt x="3143" y="852"/>
                      <a:pt x="2767" y="395"/>
                    </a:cubicBezTo>
                    <a:cubicBezTo>
                      <a:pt x="2522" y="107"/>
                      <a:pt x="2294" y="1"/>
                      <a:pt x="20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1672294" y="2360603"/>
                <a:ext cx="1099266" cy="1024845"/>
              </a:xfrm>
              <a:custGeom>
                <a:avLst/>
                <a:gdLst/>
                <a:ahLst/>
                <a:cxnLst/>
                <a:rect l="l" t="t" r="r" b="b"/>
                <a:pathLst>
                  <a:path w="15863" h="14788" extrusionOk="0">
                    <a:moveTo>
                      <a:pt x="3492" y="1"/>
                    </a:moveTo>
                    <a:cubicBezTo>
                      <a:pt x="3290" y="2592"/>
                      <a:pt x="0" y="4741"/>
                      <a:pt x="2606" y="4943"/>
                    </a:cubicBezTo>
                    <a:lnTo>
                      <a:pt x="5319" y="4970"/>
                    </a:lnTo>
                    <a:lnTo>
                      <a:pt x="9200" y="5051"/>
                    </a:lnTo>
                    <a:lnTo>
                      <a:pt x="9173" y="5158"/>
                    </a:lnTo>
                    <a:lnTo>
                      <a:pt x="10101" y="4795"/>
                    </a:lnTo>
                    <a:lnTo>
                      <a:pt x="13418" y="14788"/>
                    </a:lnTo>
                    <a:lnTo>
                      <a:pt x="15862" y="14238"/>
                    </a:lnTo>
                    <a:cubicBezTo>
                      <a:pt x="15432" y="12424"/>
                      <a:pt x="14936" y="10947"/>
                      <a:pt x="14506" y="9134"/>
                    </a:cubicBezTo>
                    <a:cubicBezTo>
                      <a:pt x="14277" y="8099"/>
                      <a:pt x="13942" y="6931"/>
                      <a:pt x="13700" y="5896"/>
                    </a:cubicBezTo>
                    <a:cubicBezTo>
                      <a:pt x="13471" y="4983"/>
                      <a:pt x="13378" y="4419"/>
                      <a:pt x="13163" y="3627"/>
                    </a:cubicBezTo>
                    <a:cubicBezTo>
                      <a:pt x="12988" y="2995"/>
                      <a:pt x="12880" y="2230"/>
                      <a:pt x="12384" y="1774"/>
                    </a:cubicBezTo>
                    <a:cubicBezTo>
                      <a:pt x="11940" y="1371"/>
                      <a:pt x="11430" y="1344"/>
                      <a:pt x="10718" y="1222"/>
                    </a:cubicBezTo>
                    <a:lnTo>
                      <a:pt x="34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2588163" y="3303508"/>
                <a:ext cx="172204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2485" h="552" fill="none" extrusionOk="0">
                    <a:moveTo>
                      <a:pt x="1" y="551"/>
                    </a:moveTo>
                    <a:lnTo>
                      <a:pt x="2485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2433694" y="2667813"/>
                <a:ext cx="216901" cy="657196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483" fill="none" extrusionOk="0">
                    <a:moveTo>
                      <a:pt x="0" y="0"/>
                    </a:moveTo>
                    <a:lnTo>
                      <a:pt x="3129" y="9482"/>
                    </a:ln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2034318" y="2992556"/>
                <a:ext cx="233740" cy="485118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7000" extrusionOk="0">
                    <a:moveTo>
                      <a:pt x="1008" y="1"/>
                    </a:moveTo>
                    <a:lnTo>
                      <a:pt x="1" y="6462"/>
                    </a:lnTo>
                    <a:lnTo>
                      <a:pt x="860" y="6999"/>
                    </a:lnTo>
                    <a:lnTo>
                      <a:pt x="1922" y="6475"/>
                    </a:lnTo>
                    <a:lnTo>
                      <a:pt x="3372" y="794"/>
                    </a:lnTo>
                    <a:lnTo>
                      <a:pt x="1008" y="1"/>
                    </a:lnTo>
                    <a:close/>
                  </a:path>
                </a:pathLst>
              </a:custGeom>
              <a:solidFill>
                <a:srgbClr val="A57C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2004519" y="3519448"/>
                <a:ext cx="350022" cy="43591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629" extrusionOk="0">
                    <a:moveTo>
                      <a:pt x="176" y="0"/>
                    </a:moveTo>
                    <a:cubicBezTo>
                      <a:pt x="176" y="0"/>
                      <a:pt x="1" y="403"/>
                      <a:pt x="203" y="605"/>
                    </a:cubicBezTo>
                    <a:cubicBezTo>
                      <a:pt x="203" y="605"/>
                      <a:pt x="933" y="628"/>
                      <a:pt x="1831" y="628"/>
                    </a:cubicBezTo>
                    <a:cubicBezTo>
                      <a:pt x="3088" y="628"/>
                      <a:pt x="4675" y="583"/>
                      <a:pt x="5051" y="363"/>
                    </a:cubicBezTo>
                    <a:lnTo>
                      <a:pt x="5038" y="68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2016646" y="3399974"/>
                <a:ext cx="337063" cy="13590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1961" extrusionOk="0">
                    <a:moveTo>
                      <a:pt x="2094" y="0"/>
                    </a:moveTo>
                    <a:cubicBezTo>
                      <a:pt x="1856" y="0"/>
                      <a:pt x="1657" y="152"/>
                      <a:pt x="1518" y="327"/>
                    </a:cubicBezTo>
                    <a:cubicBezTo>
                      <a:pt x="1332" y="553"/>
                      <a:pt x="1153" y="808"/>
                      <a:pt x="860" y="808"/>
                    </a:cubicBezTo>
                    <a:cubicBezTo>
                      <a:pt x="752" y="808"/>
                      <a:pt x="629" y="773"/>
                      <a:pt x="484" y="690"/>
                    </a:cubicBezTo>
                    <a:cubicBezTo>
                      <a:pt x="344" y="566"/>
                      <a:pt x="238" y="528"/>
                      <a:pt x="161" y="528"/>
                    </a:cubicBezTo>
                    <a:cubicBezTo>
                      <a:pt x="49" y="528"/>
                      <a:pt x="1" y="610"/>
                      <a:pt x="1" y="610"/>
                    </a:cubicBezTo>
                    <a:lnTo>
                      <a:pt x="1" y="1751"/>
                    </a:lnTo>
                    <a:cubicBezTo>
                      <a:pt x="1" y="1751"/>
                      <a:pt x="451" y="1961"/>
                      <a:pt x="2126" y="1961"/>
                    </a:cubicBezTo>
                    <a:cubicBezTo>
                      <a:pt x="2653" y="1961"/>
                      <a:pt x="3302" y="1940"/>
                      <a:pt x="4097" y="1885"/>
                    </a:cubicBezTo>
                    <a:cubicBezTo>
                      <a:pt x="4366" y="1858"/>
                      <a:pt x="4554" y="1858"/>
                      <a:pt x="4863" y="1792"/>
                    </a:cubicBezTo>
                    <a:lnTo>
                      <a:pt x="4822" y="1590"/>
                    </a:lnTo>
                    <a:cubicBezTo>
                      <a:pt x="4768" y="1389"/>
                      <a:pt x="4621" y="1241"/>
                      <a:pt x="4433" y="1201"/>
                    </a:cubicBezTo>
                    <a:cubicBezTo>
                      <a:pt x="3977" y="1093"/>
                      <a:pt x="3144" y="852"/>
                      <a:pt x="2768" y="395"/>
                    </a:cubicBezTo>
                    <a:cubicBezTo>
                      <a:pt x="2523" y="107"/>
                      <a:pt x="2295" y="0"/>
                      <a:pt x="20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1440485" y="2353188"/>
                <a:ext cx="996914" cy="371392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359" extrusionOk="0">
                    <a:moveTo>
                      <a:pt x="713" y="0"/>
                    </a:moveTo>
                    <a:lnTo>
                      <a:pt x="713" y="0"/>
                    </a:lnTo>
                    <a:cubicBezTo>
                      <a:pt x="498" y="2606"/>
                      <a:pt x="0" y="4956"/>
                      <a:pt x="2593" y="5158"/>
                    </a:cubicBezTo>
                    <a:lnTo>
                      <a:pt x="6125" y="5171"/>
                    </a:lnTo>
                    <a:lnTo>
                      <a:pt x="13875" y="5359"/>
                    </a:lnTo>
                    <a:cubicBezTo>
                      <a:pt x="13902" y="5171"/>
                      <a:pt x="13942" y="5036"/>
                      <a:pt x="13969" y="4875"/>
                    </a:cubicBezTo>
                    <a:cubicBezTo>
                      <a:pt x="14386" y="2726"/>
                      <a:pt x="14063" y="1544"/>
                      <a:pt x="11888" y="1397"/>
                    </a:cubicBez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2033417" y="2656586"/>
                <a:ext cx="372405" cy="711252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0263" extrusionOk="0">
                    <a:moveTo>
                      <a:pt x="1586" y="1"/>
                    </a:moveTo>
                    <a:lnTo>
                      <a:pt x="1" y="10262"/>
                    </a:lnTo>
                    <a:lnTo>
                      <a:pt x="2499" y="10221"/>
                    </a:lnTo>
                    <a:lnTo>
                      <a:pt x="5373" y="712"/>
                    </a:lnTo>
                    <a:lnTo>
                      <a:pt x="15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1909577" y="2393174"/>
                <a:ext cx="548351" cy="359333"/>
              </a:xfrm>
              <a:custGeom>
                <a:avLst/>
                <a:gdLst/>
                <a:ahLst/>
                <a:cxnLst/>
                <a:rect l="l" t="t" r="r" b="b"/>
                <a:pathLst>
                  <a:path w="7913" h="5185" fill="none" extrusionOk="0">
                    <a:moveTo>
                      <a:pt x="6958" y="5185"/>
                    </a:moveTo>
                    <a:lnTo>
                      <a:pt x="7200" y="4298"/>
                    </a:lnTo>
                    <a:cubicBezTo>
                      <a:pt x="7791" y="2163"/>
                      <a:pt x="7912" y="1236"/>
                      <a:pt x="5119" y="820"/>
                    </a:cubicBezTo>
                    <a:lnTo>
                      <a:pt x="1" y="0"/>
                    </a:ln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2133971" y="2686385"/>
                <a:ext cx="50310" cy="28899"/>
              </a:xfrm>
              <a:custGeom>
                <a:avLst/>
                <a:gdLst/>
                <a:ahLst/>
                <a:cxnLst/>
                <a:rect l="l" t="t" r="r" b="b"/>
                <a:pathLst>
                  <a:path w="726" h="417" fill="none" extrusionOk="0">
                    <a:moveTo>
                      <a:pt x="0" y="416"/>
                    </a:moveTo>
                    <a:lnTo>
                      <a:pt x="726" y="1"/>
                    </a:ln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2043604" y="3298864"/>
                <a:ext cx="178788" cy="5614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81" fill="none" extrusionOk="0">
                    <a:moveTo>
                      <a:pt x="1" y="81"/>
                    </a:moveTo>
                    <a:lnTo>
                      <a:pt x="2580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1568898" y="2349446"/>
                <a:ext cx="668374" cy="954157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13768" fill="none" extrusionOk="0">
                    <a:moveTo>
                      <a:pt x="7536" y="13767"/>
                    </a:moveTo>
                    <a:lnTo>
                      <a:pt x="9175" y="5669"/>
                    </a:lnTo>
                    <a:cubicBezTo>
                      <a:pt x="9175" y="5669"/>
                      <a:pt x="9645" y="3694"/>
                      <a:pt x="8477" y="3734"/>
                    </a:cubicBezTo>
                    <a:cubicBezTo>
                      <a:pt x="7107" y="3774"/>
                      <a:pt x="1304" y="3667"/>
                      <a:pt x="1304" y="3667"/>
                    </a:cubicBezTo>
                    <a:cubicBezTo>
                      <a:pt x="1304" y="3667"/>
                      <a:pt x="1" y="3788"/>
                      <a:pt x="162" y="1666"/>
                    </a:cubicBezTo>
                    <a:cubicBezTo>
                      <a:pt x="176" y="1559"/>
                      <a:pt x="377" y="135"/>
                      <a:pt x="391" y="1"/>
                    </a:cubicBez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1563354" y="2423944"/>
                <a:ext cx="203943" cy="106171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532" fill="none" extrusionOk="0">
                    <a:moveTo>
                      <a:pt x="0" y="1531"/>
                    </a:moveTo>
                    <a:cubicBezTo>
                      <a:pt x="0" y="1531"/>
                      <a:pt x="578" y="389"/>
                      <a:pt x="2942" y="0"/>
                    </a:cubicBez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1831407" y="1535648"/>
                <a:ext cx="648832" cy="543193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7838" extrusionOk="0">
                    <a:moveTo>
                      <a:pt x="8150" y="1"/>
                    </a:moveTo>
                    <a:cubicBezTo>
                      <a:pt x="8125" y="1"/>
                      <a:pt x="8095" y="20"/>
                      <a:pt x="8073" y="31"/>
                    </a:cubicBezTo>
                    <a:cubicBezTo>
                      <a:pt x="8046" y="31"/>
                      <a:pt x="8006" y="125"/>
                      <a:pt x="7993" y="152"/>
                    </a:cubicBezTo>
                    <a:cubicBezTo>
                      <a:pt x="7885" y="354"/>
                      <a:pt x="7791" y="596"/>
                      <a:pt x="7697" y="797"/>
                    </a:cubicBezTo>
                    <a:cubicBezTo>
                      <a:pt x="7549" y="1160"/>
                      <a:pt x="7429" y="1536"/>
                      <a:pt x="7294" y="1912"/>
                    </a:cubicBezTo>
                    <a:cubicBezTo>
                      <a:pt x="7214" y="2127"/>
                      <a:pt x="7119" y="2355"/>
                      <a:pt x="6985" y="2543"/>
                    </a:cubicBezTo>
                    <a:cubicBezTo>
                      <a:pt x="6864" y="2718"/>
                      <a:pt x="6662" y="2892"/>
                      <a:pt x="6501" y="3026"/>
                    </a:cubicBezTo>
                    <a:cubicBezTo>
                      <a:pt x="5871" y="3550"/>
                      <a:pt x="5360" y="3859"/>
                      <a:pt x="4742" y="4235"/>
                    </a:cubicBezTo>
                    <a:cubicBezTo>
                      <a:pt x="4164" y="4611"/>
                      <a:pt x="3546" y="4920"/>
                      <a:pt x="2929" y="5229"/>
                    </a:cubicBezTo>
                    <a:cubicBezTo>
                      <a:pt x="2886" y="5249"/>
                      <a:pt x="2841" y="5258"/>
                      <a:pt x="2796" y="5258"/>
                    </a:cubicBezTo>
                    <a:cubicBezTo>
                      <a:pt x="2659" y="5258"/>
                      <a:pt x="2526" y="5170"/>
                      <a:pt x="2486" y="5028"/>
                    </a:cubicBezTo>
                    <a:lnTo>
                      <a:pt x="1478" y="1724"/>
                    </a:lnTo>
                    <a:cubicBezTo>
                      <a:pt x="1478" y="1724"/>
                      <a:pt x="1" y="2677"/>
                      <a:pt x="1" y="2731"/>
                    </a:cubicBezTo>
                    <a:cubicBezTo>
                      <a:pt x="41" y="3228"/>
                      <a:pt x="203" y="3698"/>
                      <a:pt x="350" y="4168"/>
                    </a:cubicBezTo>
                    <a:cubicBezTo>
                      <a:pt x="430" y="4437"/>
                      <a:pt x="525" y="4786"/>
                      <a:pt x="579" y="5001"/>
                    </a:cubicBezTo>
                    <a:cubicBezTo>
                      <a:pt x="726" y="5619"/>
                      <a:pt x="860" y="6250"/>
                      <a:pt x="1102" y="6841"/>
                    </a:cubicBezTo>
                    <a:cubicBezTo>
                      <a:pt x="1298" y="7295"/>
                      <a:pt x="1662" y="7837"/>
                      <a:pt x="2133" y="7837"/>
                    </a:cubicBezTo>
                    <a:cubicBezTo>
                      <a:pt x="2178" y="7837"/>
                      <a:pt x="2224" y="7832"/>
                      <a:pt x="2271" y="7822"/>
                    </a:cubicBezTo>
                    <a:cubicBezTo>
                      <a:pt x="3009" y="7660"/>
                      <a:pt x="3748" y="7244"/>
                      <a:pt x="4379" y="6841"/>
                    </a:cubicBezTo>
                    <a:cubicBezTo>
                      <a:pt x="5669" y="6008"/>
                      <a:pt x="6838" y="5014"/>
                      <a:pt x="7630" y="3685"/>
                    </a:cubicBezTo>
                    <a:cubicBezTo>
                      <a:pt x="7710" y="3550"/>
                      <a:pt x="7791" y="3416"/>
                      <a:pt x="7858" y="3282"/>
                    </a:cubicBezTo>
                    <a:cubicBezTo>
                      <a:pt x="7898" y="3174"/>
                      <a:pt x="7939" y="3067"/>
                      <a:pt x="8046" y="3013"/>
                    </a:cubicBezTo>
                    <a:cubicBezTo>
                      <a:pt x="8261" y="2919"/>
                      <a:pt x="8409" y="2718"/>
                      <a:pt x="8503" y="2503"/>
                    </a:cubicBezTo>
                    <a:cubicBezTo>
                      <a:pt x="8584" y="2342"/>
                      <a:pt x="8623" y="2154"/>
                      <a:pt x="8650" y="1978"/>
                    </a:cubicBezTo>
                    <a:cubicBezTo>
                      <a:pt x="8677" y="1844"/>
                      <a:pt x="8731" y="1764"/>
                      <a:pt x="8825" y="1656"/>
                    </a:cubicBezTo>
                    <a:cubicBezTo>
                      <a:pt x="8919" y="1536"/>
                      <a:pt x="9040" y="1428"/>
                      <a:pt x="9148" y="1334"/>
                    </a:cubicBezTo>
                    <a:cubicBezTo>
                      <a:pt x="9214" y="1267"/>
                      <a:pt x="9309" y="1199"/>
                      <a:pt x="9336" y="1106"/>
                    </a:cubicBezTo>
                    <a:cubicBezTo>
                      <a:pt x="9363" y="1038"/>
                      <a:pt x="9322" y="958"/>
                      <a:pt x="9255" y="958"/>
                    </a:cubicBezTo>
                    <a:cubicBezTo>
                      <a:pt x="9214" y="972"/>
                      <a:pt x="9175" y="972"/>
                      <a:pt x="9148" y="999"/>
                    </a:cubicBezTo>
                    <a:cubicBezTo>
                      <a:pt x="8999" y="1065"/>
                      <a:pt x="8906" y="1146"/>
                      <a:pt x="8772" y="1267"/>
                    </a:cubicBezTo>
                    <a:cubicBezTo>
                      <a:pt x="8760" y="1278"/>
                      <a:pt x="8642" y="1386"/>
                      <a:pt x="8623" y="1386"/>
                    </a:cubicBezTo>
                    <a:cubicBezTo>
                      <a:pt x="8620" y="1386"/>
                      <a:pt x="8619" y="1383"/>
                      <a:pt x="8623" y="1375"/>
                    </a:cubicBezTo>
                    <a:cubicBezTo>
                      <a:pt x="8745" y="1146"/>
                      <a:pt x="8906" y="999"/>
                      <a:pt x="9040" y="864"/>
                    </a:cubicBezTo>
                    <a:cubicBezTo>
                      <a:pt x="9094" y="823"/>
                      <a:pt x="9134" y="784"/>
                      <a:pt x="9188" y="743"/>
                    </a:cubicBezTo>
                    <a:cubicBezTo>
                      <a:pt x="9214" y="716"/>
                      <a:pt x="9268" y="662"/>
                      <a:pt x="9268" y="608"/>
                    </a:cubicBezTo>
                    <a:cubicBezTo>
                      <a:pt x="9259" y="521"/>
                      <a:pt x="9199" y="489"/>
                      <a:pt x="9136" y="489"/>
                    </a:cubicBezTo>
                    <a:cubicBezTo>
                      <a:pt x="9113" y="489"/>
                      <a:pt x="9089" y="494"/>
                      <a:pt x="9067" y="501"/>
                    </a:cubicBezTo>
                    <a:lnTo>
                      <a:pt x="9040" y="501"/>
                    </a:lnTo>
                    <a:cubicBezTo>
                      <a:pt x="9094" y="434"/>
                      <a:pt x="9094" y="327"/>
                      <a:pt x="8999" y="313"/>
                    </a:cubicBezTo>
                    <a:cubicBezTo>
                      <a:pt x="8976" y="308"/>
                      <a:pt x="8953" y="305"/>
                      <a:pt x="8929" y="305"/>
                    </a:cubicBezTo>
                    <a:cubicBezTo>
                      <a:pt x="8779" y="305"/>
                      <a:pt x="8632" y="406"/>
                      <a:pt x="8516" y="488"/>
                    </a:cubicBezTo>
                    <a:cubicBezTo>
                      <a:pt x="8382" y="582"/>
                      <a:pt x="8274" y="716"/>
                      <a:pt x="8167" y="837"/>
                    </a:cubicBezTo>
                    <a:cubicBezTo>
                      <a:pt x="8100" y="904"/>
                      <a:pt x="8032" y="985"/>
                      <a:pt x="7979" y="1065"/>
                    </a:cubicBezTo>
                    <a:cubicBezTo>
                      <a:pt x="8032" y="985"/>
                      <a:pt x="8086" y="823"/>
                      <a:pt x="8140" y="662"/>
                    </a:cubicBezTo>
                    <a:cubicBezTo>
                      <a:pt x="8194" y="488"/>
                      <a:pt x="8247" y="408"/>
                      <a:pt x="8261" y="220"/>
                    </a:cubicBezTo>
                    <a:cubicBezTo>
                      <a:pt x="8274" y="166"/>
                      <a:pt x="8274" y="125"/>
                      <a:pt x="8261" y="85"/>
                    </a:cubicBezTo>
                    <a:cubicBezTo>
                      <a:pt x="8247" y="44"/>
                      <a:pt x="8208" y="5"/>
                      <a:pt x="8167" y="5"/>
                    </a:cubicBezTo>
                    <a:cubicBezTo>
                      <a:pt x="8161" y="2"/>
                      <a:pt x="8156" y="1"/>
                      <a:pt x="8150" y="1"/>
                    </a:cubicBezTo>
                    <a:close/>
                  </a:path>
                </a:pathLst>
              </a:custGeom>
              <a:solidFill>
                <a:srgbClr val="91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0"/>
              <p:cNvSpPr/>
              <p:nvPr/>
            </p:nvSpPr>
            <p:spPr>
              <a:xfrm>
                <a:off x="2332169" y="1595385"/>
                <a:ext cx="55923" cy="10631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534" extrusionOk="0">
                    <a:moveTo>
                      <a:pt x="390" y="1"/>
                    </a:moveTo>
                    <a:cubicBezTo>
                      <a:pt x="321" y="1"/>
                      <a:pt x="308" y="99"/>
                      <a:pt x="283" y="149"/>
                    </a:cubicBezTo>
                    <a:cubicBezTo>
                      <a:pt x="269" y="217"/>
                      <a:pt x="242" y="298"/>
                      <a:pt x="215" y="378"/>
                    </a:cubicBezTo>
                    <a:cubicBezTo>
                      <a:pt x="203" y="472"/>
                      <a:pt x="162" y="566"/>
                      <a:pt x="149" y="660"/>
                    </a:cubicBezTo>
                    <a:cubicBezTo>
                      <a:pt x="122" y="821"/>
                      <a:pt x="68" y="996"/>
                      <a:pt x="1" y="1184"/>
                    </a:cubicBezTo>
                    <a:lnTo>
                      <a:pt x="686" y="1533"/>
                    </a:lnTo>
                    <a:cubicBezTo>
                      <a:pt x="767" y="1385"/>
                      <a:pt x="806" y="1211"/>
                      <a:pt x="767" y="1050"/>
                    </a:cubicBezTo>
                    <a:cubicBezTo>
                      <a:pt x="753" y="955"/>
                      <a:pt x="713" y="875"/>
                      <a:pt x="659" y="794"/>
                    </a:cubicBezTo>
                    <a:cubicBezTo>
                      <a:pt x="632" y="754"/>
                      <a:pt x="606" y="714"/>
                      <a:pt x="579" y="687"/>
                    </a:cubicBezTo>
                    <a:cubicBezTo>
                      <a:pt x="538" y="647"/>
                      <a:pt x="498" y="647"/>
                      <a:pt x="511" y="593"/>
                    </a:cubicBezTo>
                    <a:cubicBezTo>
                      <a:pt x="538" y="472"/>
                      <a:pt x="552" y="364"/>
                      <a:pt x="538" y="244"/>
                    </a:cubicBezTo>
                    <a:cubicBezTo>
                      <a:pt x="525" y="176"/>
                      <a:pt x="498" y="2"/>
                      <a:pt x="404" y="2"/>
                    </a:cubicBezTo>
                    <a:cubicBezTo>
                      <a:pt x="399" y="1"/>
                      <a:pt x="394" y="1"/>
                      <a:pt x="390" y="1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0"/>
              <p:cNvSpPr/>
              <p:nvPr/>
            </p:nvSpPr>
            <p:spPr>
              <a:xfrm>
                <a:off x="2406667" y="1570368"/>
                <a:ext cx="51280" cy="5502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94" extrusionOk="0">
                    <a:moveTo>
                      <a:pt x="739" y="0"/>
                    </a:moveTo>
                    <a:lnTo>
                      <a:pt x="739" y="0"/>
                    </a:lnTo>
                    <a:cubicBezTo>
                      <a:pt x="739" y="0"/>
                      <a:pt x="283" y="349"/>
                      <a:pt x="0" y="793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1974720" y="1898922"/>
                <a:ext cx="40193" cy="4664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73" fill="none" extrusionOk="0">
                    <a:moveTo>
                      <a:pt x="579" y="1"/>
                    </a:moveTo>
                    <a:cubicBezTo>
                      <a:pt x="364" y="243"/>
                      <a:pt x="1" y="672"/>
                      <a:pt x="1" y="672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0"/>
              <p:cNvSpPr/>
              <p:nvPr/>
            </p:nvSpPr>
            <p:spPr>
              <a:xfrm>
                <a:off x="1606182" y="1533223"/>
                <a:ext cx="317452" cy="347206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5010" extrusionOk="0">
                    <a:moveTo>
                      <a:pt x="1820" y="0"/>
                    </a:moveTo>
                    <a:cubicBezTo>
                      <a:pt x="841" y="0"/>
                      <a:pt x="0" y="228"/>
                      <a:pt x="0" y="228"/>
                    </a:cubicBezTo>
                    <a:lnTo>
                      <a:pt x="256" y="5009"/>
                    </a:lnTo>
                    <a:lnTo>
                      <a:pt x="4540" y="4741"/>
                    </a:lnTo>
                    <a:cubicBezTo>
                      <a:pt x="4540" y="4741"/>
                      <a:pt x="4581" y="643"/>
                      <a:pt x="3184" y="187"/>
                    </a:cubicBezTo>
                    <a:cubicBezTo>
                      <a:pt x="2745" y="48"/>
                      <a:pt x="2268" y="0"/>
                      <a:pt x="18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0"/>
              <p:cNvSpPr/>
              <p:nvPr/>
            </p:nvSpPr>
            <p:spPr>
              <a:xfrm>
                <a:off x="1481442" y="1745352"/>
                <a:ext cx="438515" cy="655532"/>
              </a:xfrm>
              <a:custGeom>
                <a:avLst/>
                <a:gdLst/>
                <a:ahLst/>
                <a:cxnLst/>
                <a:rect l="l" t="t" r="r" b="b"/>
                <a:pathLst>
                  <a:path w="6328" h="9459" extrusionOk="0">
                    <a:moveTo>
                      <a:pt x="672" y="0"/>
                    </a:moveTo>
                    <a:cubicBezTo>
                      <a:pt x="672" y="0"/>
                      <a:pt x="430" y="1451"/>
                      <a:pt x="565" y="3197"/>
                    </a:cubicBezTo>
                    <a:cubicBezTo>
                      <a:pt x="323" y="5494"/>
                      <a:pt x="0" y="9080"/>
                      <a:pt x="0" y="9080"/>
                    </a:cubicBezTo>
                    <a:cubicBezTo>
                      <a:pt x="0" y="9201"/>
                      <a:pt x="1626" y="9416"/>
                      <a:pt x="1746" y="9429"/>
                    </a:cubicBezTo>
                    <a:cubicBezTo>
                      <a:pt x="1988" y="9449"/>
                      <a:pt x="2228" y="9459"/>
                      <a:pt x="2465" y="9459"/>
                    </a:cubicBezTo>
                    <a:cubicBezTo>
                      <a:pt x="3165" y="9459"/>
                      <a:pt x="3852" y="9378"/>
                      <a:pt x="4554" y="9268"/>
                    </a:cubicBezTo>
                    <a:cubicBezTo>
                      <a:pt x="4688" y="9241"/>
                      <a:pt x="6233" y="8986"/>
                      <a:pt x="6206" y="8865"/>
                    </a:cubicBezTo>
                    <a:lnTo>
                      <a:pt x="4836" y="4151"/>
                    </a:lnTo>
                    <a:cubicBezTo>
                      <a:pt x="4823" y="4137"/>
                      <a:pt x="4823" y="4110"/>
                      <a:pt x="4809" y="4083"/>
                    </a:cubicBezTo>
                    <a:lnTo>
                      <a:pt x="6327" y="143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0"/>
              <p:cNvSpPr/>
              <p:nvPr/>
            </p:nvSpPr>
            <p:spPr>
              <a:xfrm>
                <a:off x="1770977" y="1733294"/>
                <a:ext cx="237344" cy="578052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8341" extrusionOk="0">
                    <a:moveTo>
                      <a:pt x="2135" y="0"/>
                    </a:moveTo>
                    <a:lnTo>
                      <a:pt x="0" y="67"/>
                    </a:lnTo>
                    <a:lnTo>
                      <a:pt x="0" y="6232"/>
                    </a:lnTo>
                    <a:lnTo>
                      <a:pt x="1732" y="8340"/>
                    </a:lnTo>
                    <a:cubicBezTo>
                      <a:pt x="1732" y="7307"/>
                      <a:pt x="1598" y="5023"/>
                      <a:pt x="1598" y="5023"/>
                    </a:cubicBezTo>
                    <a:cubicBezTo>
                      <a:pt x="1961" y="3250"/>
                      <a:pt x="1920" y="2108"/>
                      <a:pt x="1920" y="2108"/>
                    </a:cubicBezTo>
                    <a:cubicBezTo>
                      <a:pt x="1920" y="2108"/>
                      <a:pt x="3424" y="1934"/>
                      <a:pt x="2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0"/>
              <p:cNvSpPr/>
              <p:nvPr/>
            </p:nvSpPr>
            <p:spPr>
              <a:xfrm>
                <a:off x="1826764" y="1546113"/>
                <a:ext cx="159246" cy="277487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4004" extrusionOk="0">
                    <a:moveTo>
                      <a:pt x="4" y="1"/>
                    </a:moveTo>
                    <a:cubicBezTo>
                      <a:pt x="2" y="1"/>
                      <a:pt x="1" y="1"/>
                      <a:pt x="1" y="1"/>
                    </a:cubicBezTo>
                    <a:lnTo>
                      <a:pt x="175" y="4003"/>
                    </a:lnTo>
                    <a:lnTo>
                      <a:pt x="2297" y="2862"/>
                    </a:lnTo>
                    <a:cubicBezTo>
                      <a:pt x="1343" y="38"/>
                      <a:pt x="71" y="1"/>
                      <a:pt x="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0"/>
              <p:cNvSpPr/>
              <p:nvPr/>
            </p:nvSpPr>
            <p:spPr>
              <a:xfrm>
                <a:off x="1686223" y="1836552"/>
                <a:ext cx="106164" cy="55026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794" fill="none" extrusionOk="0">
                    <a:moveTo>
                      <a:pt x="1531" y="457"/>
                    </a:moveTo>
                    <a:cubicBezTo>
                      <a:pt x="1531" y="457"/>
                      <a:pt x="552" y="793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0"/>
              <p:cNvSpPr/>
              <p:nvPr/>
            </p:nvSpPr>
            <p:spPr>
              <a:xfrm>
                <a:off x="1867720" y="1626155"/>
                <a:ext cx="66110" cy="132298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909" fill="none" extrusionOk="0">
                    <a:moveTo>
                      <a:pt x="1" y="1"/>
                    </a:moveTo>
                    <a:lnTo>
                      <a:pt x="954" y="1908"/>
                    </a:ln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1622883" y="1700653"/>
                <a:ext cx="47607" cy="11365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640" fill="none" extrusionOk="0">
                    <a:moveTo>
                      <a:pt x="686" y="0"/>
                    </a:moveTo>
                    <a:lnTo>
                      <a:pt x="633" y="1639"/>
                    </a:lnTo>
                    <a:lnTo>
                      <a:pt x="1" y="1424"/>
                    </a:ln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0"/>
              <p:cNvSpPr/>
              <p:nvPr/>
            </p:nvSpPr>
            <p:spPr>
              <a:xfrm>
                <a:off x="1904033" y="1733294"/>
                <a:ext cx="104293" cy="146159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2109" extrusionOk="0">
                    <a:moveTo>
                      <a:pt x="215" y="0"/>
                    </a:moveTo>
                    <a:lnTo>
                      <a:pt x="0" y="2108"/>
                    </a:lnTo>
                    <a:cubicBezTo>
                      <a:pt x="0" y="2108"/>
                      <a:pt x="1504" y="1934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0"/>
              <p:cNvSpPr/>
              <p:nvPr/>
            </p:nvSpPr>
            <p:spPr>
              <a:xfrm>
                <a:off x="2107914" y="1875499"/>
                <a:ext cx="188974" cy="345196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4981" extrusionOk="0">
                    <a:moveTo>
                      <a:pt x="764" y="1"/>
                    </a:moveTo>
                    <a:cubicBezTo>
                      <a:pt x="697" y="1"/>
                      <a:pt x="630" y="10"/>
                      <a:pt x="564" y="29"/>
                    </a:cubicBezTo>
                    <a:cubicBezTo>
                      <a:pt x="201" y="151"/>
                      <a:pt x="0" y="554"/>
                      <a:pt x="121" y="916"/>
                    </a:cubicBezTo>
                    <a:lnTo>
                      <a:pt x="1276" y="4502"/>
                    </a:lnTo>
                    <a:cubicBezTo>
                      <a:pt x="1373" y="4793"/>
                      <a:pt x="1643" y="4981"/>
                      <a:pt x="1933" y="4981"/>
                    </a:cubicBezTo>
                    <a:cubicBezTo>
                      <a:pt x="2005" y="4981"/>
                      <a:pt x="2077" y="4969"/>
                      <a:pt x="2149" y="4945"/>
                    </a:cubicBezTo>
                    <a:cubicBezTo>
                      <a:pt x="2525" y="4825"/>
                      <a:pt x="2726" y="4435"/>
                      <a:pt x="2606" y="4073"/>
                    </a:cubicBezTo>
                    <a:lnTo>
                      <a:pt x="1437" y="486"/>
                    </a:lnTo>
                    <a:cubicBezTo>
                      <a:pt x="1349" y="190"/>
                      <a:pt x="1063" y="1"/>
                      <a:pt x="7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0"/>
              <p:cNvSpPr/>
              <p:nvPr/>
            </p:nvSpPr>
            <p:spPr>
              <a:xfrm>
                <a:off x="2064117" y="1824355"/>
                <a:ext cx="169432" cy="11573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1670" extrusionOk="0">
                    <a:moveTo>
                      <a:pt x="1805" y="0"/>
                    </a:moveTo>
                    <a:cubicBezTo>
                      <a:pt x="1751" y="0"/>
                      <a:pt x="1695" y="10"/>
                      <a:pt x="1639" y="29"/>
                    </a:cubicBezTo>
                    <a:lnTo>
                      <a:pt x="403" y="432"/>
                    </a:lnTo>
                    <a:cubicBezTo>
                      <a:pt x="149" y="513"/>
                      <a:pt x="0" y="794"/>
                      <a:pt x="81" y="1050"/>
                    </a:cubicBezTo>
                    <a:lnTo>
                      <a:pt x="176" y="1331"/>
                    </a:lnTo>
                    <a:cubicBezTo>
                      <a:pt x="240" y="1535"/>
                      <a:pt x="430" y="1669"/>
                      <a:pt x="634" y="1669"/>
                    </a:cubicBezTo>
                    <a:cubicBezTo>
                      <a:pt x="687" y="1669"/>
                      <a:pt x="741" y="1660"/>
                      <a:pt x="793" y="1641"/>
                    </a:cubicBezTo>
                    <a:lnTo>
                      <a:pt x="2042" y="1238"/>
                    </a:lnTo>
                    <a:cubicBezTo>
                      <a:pt x="2298" y="1157"/>
                      <a:pt x="2445" y="875"/>
                      <a:pt x="2364" y="620"/>
                    </a:cubicBezTo>
                    <a:lnTo>
                      <a:pt x="2271" y="338"/>
                    </a:lnTo>
                    <a:cubicBezTo>
                      <a:pt x="2207" y="136"/>
                      <a:pt x="2016" y="0"/>
                      <a:pt x="18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0"/>
              <p:cNvSpPr/>
              <p:nvPr/>
            </p:nvSpPr>
            <p:spPr>
              <a:xfrm>
                <a:off x="1881650" y="1722968"/>
                <a:ext cx="149960" cy="14553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100" extrusionOk="0">
                    <a:moveTo>
                      <a:pt x="1586" y="1"/>
                    </a:moveTo>
                    <a:lnTo>
                      <a:pt x="686" y="296"/>
                    </a:lnTo>
                    <a:cubicBezTo>
                      <a:pt x="243" y="445"/>
                      <a:pt x="1" y="914"/>
                      <a:pt x="135" y="1358"/>
                    </a:cubicBezTo>
                    <a:lnTo>
                      <a:pt x="189" y="1519"/>
                    </a:lnTo>
                    <a:cubicBezTo>
                      <a:pt x="308" y="1874"/>
                      <a:pt x="633" y="2099"/>
                      <a:pt x="986" y="2099"/>
                    </a:cubicBezTo>
                    <a:cubicBezTo>
                      <a:pt x="1073" y="2099"/>
                      <a:pt x="1162" y="2086"/>
                      <a:pt x="1250" y="2056"/>
                    </a:cubicBezTo>
                    <a:lnTo>
                      <a:pt x="2164" y="1774"/>
                    </a:lnTo>
                    <a:lnTo>
                      <a:pt x="15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0"/>
              <p:cNvSpPr/>
              <p:nvPr/>
            </p:nvSpPr>
            <p:spPr>
              <a:xfrm>
                <a:off x="1908677" y="1596425"/>
                <a:ext cx="314680" cy="305555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4409" extrusionOk="0">
                    <a:moveTo>
                      <a:pt x="3332" y="0"/>
                    </a:moveTo>
                    <a:lnTo>
                      <a:pt x="1437" y="618"/>
                    </a:lnTo>
                    <a:cubicBezTo>
                      <a:pt x="511" y="913"/>
                      <a:pt x="1" y="1907"/>
                      <a:pt x="296" y="2835"/>
                    </a:cubicBezTo>
                    <a:lnTo>
                      <a:pt x="417" y="3184"/>
                    </a:lnTo>
                    <a:cubicBezTo>
                      <a:pt x="655" y="3932"/>
                      <a:pt x="1350" y="4409"/>
                      <a:pt x="2097" y="4409"/>
                    </a:cubicBezTo>
                    <a:cubicBezTo>
                      <a:pt x="2274" y="4409"/>
                      <a:pt x="2455" y="4382"/>
                      <a:pt x="2633" y="4325"/>
                    </a:cubicBezTo>
                    <a:lnTo>
                      <a:pt x="4541" y="3707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0"/>
              <p:cNvSpPr/>
              <p:nvPr/>
            </p:nvSpPr>
            <p:spPr>
              <a:xfrm>
                <a:off x="2139515" y="1219430"/>
                <a:ext cx="625549" cy="707509"/>
              </a:xfrm>
              <a:custGeom>
                <a:avLst/>
                <a:gdLst/>
                <a:ahLst/>
                <a:cxnLst/>
                <a:rect l="l" t="t" r="r" b="b"/>
                <a:pathLst>
                  <a:path w="9027" h="10209" extrusionOk="0">
                    <a:moveTo>
                      <a:pt x="5723" y="1"/>
                    </a:moveTo>
                    <a:lnTo>
                      <a:pt x="3681" y="2781"/>
                    </a:lnTo>
                    <a:cubicBezTo>
                      <a:pt x="2754" y="4030"/>
                      <a:pt x="1478" y="4971"/>
                      <a:pt x="1" y="5440"/>
                    </a:cubicBezTo>
                    <a:lnTo>
                      <a:pt x="1210" y="9147"/>
                    </a:lnTo>
                    <a:cubicBezTo>
                      <a:pt x="1941" y="8912"/>
                      <a:pt x="2703" y="8795"/>
                      <a:pt x="3469" y="8795"/>
                    </a:cubicBezTo>
                    <a:cubicBezTo>
                      <a:pt x="4235" y="8795"/>
                      <a:pt x="5004" y="8912"/>
                      <a:pt x="5749" y="9147"/>
                    </a:cubicBezTo>
                    <a:lnTo>
                      <a:pt x="9027" y="10209"/>
                    </a:lnTo>
                    <a:lnTo>
                      <a:pt x="57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0"/>
              <p:cNvSpPr/>
              <p:nvPr/>
            </p:nvSpPr>
            <p:spPr>
              <a:xfrm>
                <a:off x="2450395" y="1210975"/>
                <a:ext cx="367693" cy="729270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10523" extrusionOk="0">
                    <a:moveTo>
                      <a:pt x="1154" y="1"/>
                    </a:moveTo>
                    <a:cubicBezTo>
                      <a:pt x="1090" y="1"/>
                      <a:pt x="1028" y="10"/>
                      <a:pt x="968" y="28"/>
                    </a:cubicBezTo>
                    <a:cubicBezTo>
                      <a:pt x="14" y="338"/>
                      <a:pt x="1" y="2930"/>
                      <a:pt x="927" y="5818"/>
                    </a:cubicBezTo>
                    <a:cubicBezTo>
                      <a:pt x="1806" y="8516"/>
                      <a:pt x="3200" y="10522"/>
                      <a:pt x="4146" y="10522"/>
                    </a:cubicBezTo>
                    <a:cubicBezTo>
                      <a:pt x="4213" y="10522"/>
                      <a:pt x="4277" y="10512"/>
                      <a:pt x="4339" y="10492"/>
                    </a:cubicBezTo>
                    <a:cubicBezTo>
                      <a:pt x="5293" y="10182"/>
                      <a:pt x="5306" y="7591"/>
                      <a:pt x="4379" y="4703"/>
                    </a:cubicBezTo>
                    <a:cubicBezTo>
                      <a:pt x="3499" y="1999"/>
                      <a:pt x="2100" y="1"/>
                      <a:pt x="11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2506251" y="1282770"/>
                <a:ext cx="272755" cy="575211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8300" extrusionOk="0">
                    <a:moveTo>
                      <a:pt x="677" y="1"/>
                    </a:moveTo>
                    <a:cubicBezTo>
                      <a:pt x="647" y="1"/>
                      <a:pt x="619" y="5"/>
                      <a:pt x="592" y="13"/>
                    </a:cubicBezTo>
                    <a:cubicBezTo>
                      <a:pt x="1" y="188"/>
                      <a:pt x="148" y="2176"/>
                      <a:pt x="914" y="4459"/>
                    </a:cubicBezTo>
                    <a:cubicBezTo>
                      <a:pt x="1643" y="6635"/>
                      <a:pt x="2666" y="8299"/>
                      <a:pt x="3272" y="8299"/>
                    </a:cubicBezTo>
                    <a:cubicBezTo>
                      <a:pt x="3302" y="8299"/>
                      <a:pt x="3331" y="8295"/>
                      <a:pt x="3359" y="8287"/>
                    </a:cubicBezTo>
                    <a:cubicBezTo>
                      <a:pt x="3936" y="8099"/>
                      <a:pt x="3788" y="6111"/>
                      <a:pt x="3036" y="3828"/>
                    </a:cubicBezTo>
                    <a:cubicBezTo>
                      <a:pt x="2306" y="1652"/>
                      <a:pt x="1272" y="1"/>
                      <a:pt x="677" y="1"/>
                    </a:cubicBezTo>
                    <a:close/>
                  </a:path>
                </a:pathLst>
              </a:custGeom>
              <a:solidFill>
                <a:srgbClr val="A2D0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0"/>
              <p:cNvSpPr/>
              <p:nvPr/>
            </p:nvSpPr>
            <p:spPr>
              <a:xfrm>
                <a:off x="2477353" y="1519501"/>
                <a:ext cx="204843" cy="169167"/>
              </a:xfrm>
              <a:custGeom>
                <a:avLst/>
                <a:gdLst/>
                <a:ahLst/>
                <a:cxnLst/>
                <a:rect l="l" t="t" r="r" b="b"/>
                <a:pathLst>
                  <a:path w="2956" h="2441" extrusionOk="0">
                    <a:moveTo>
                      <a:pt x="1729" y="0"/>
                    </a:moveTo>
                    <a:cubicBezTo>
                      <a:pt x="1619" y="0"/>
                      <a:pt x="1508" y="16"/>
                      <a:pt x="1398" y="50"/>
                    </a:cubicBezTo>
                    <a:lnTo>
                      <a:pt x="1" y="465"/>
                    </a:lnTo>
                    <a:lnTo>
                      <a:pt x="660" y="2440"/>
                    </a:lnTo>
                    <a:lnTo>
                      <a:pt x="2056" y="2023"/>
                    </a:lnTo>
                    <a:cubicBezTo>
                      <a:pt x="2633" y="1849"/>
                      <a:pt x="2956" y="1271"/>
                      <a:pt x="2768" y="721"/>
                    </a:cubicBezTo>
                    <a:cubicBezTo>
                      <a:pt x="2627" y="286"/>
                      <a:pt x="2195" y="0"/>
                      <a:pt x="1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2506251" y="1282770"/>
                <a:ext cx="272755" cy="575211"/>
              </a:xfrm>
              <a:custGeom>
                <a:avLst/>
                <a:gdLst/>
                <a:ahLst/>
                <a:cxnLst/>
                <a:rect l="l" t="t" r="r" b="b"/>
                <a:pathLst>
                  <a:path w="3936" h="8300" extrusionOk="0">
                    <a:moveTo>
                      <a:pt x="677" y="1"/>
                    </a:moveTo>
                    <a:cubicBezTo>
                      <a:pt x="647" y="1"/>
                      <a:pt x="619" y="5"/>
                      <a:pt x="592" y="13"/>
                    </a:cubicBezTo>
                    <a:cubicBezTo>
                      <a:pt x="1" y="188"/>
                      <a:pt x="148" y="2176"/>
                      <a:pt x="914" y="4459"/>
                    </a:cubicBezTo>
                    <a:cubicBezTo>
                      <a:pt x="1643" y="6635"/>
                      <a:pt x="2666" y="8299"/>
                      <a:pt x="3272" y="8299"/>
                    </a:cubicBezTo>
                    <a:cubicBezTo>
                      <a:pt x="3302" y="8299"/>
                      <a:pt x="3331" y="8295"/>
                      <a:pt x="3359" y="8287"/>
                    </a:cubicBezTo>
                    <a:cubicBezTo>
                      <a:pt x="3936" y="8099"/>
                      <a:pt x="3788" y="6111"/>
                      <a:pt x="3036" y="3828"/>
                    </a:cubicBezTo>
                    <a:cubicBezTo>
                      <a:pt x="2306" y="1652"/>
                      <a:pt x="1272" y="1"/>
                      <a:pt x="6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1460929" y="1722968"/>
                <a:ext cx="721456" cy="442774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6389" extrusionOk="0">
                    <a:moveTo>
                      <a:pt x="2231" y="1"/>
                    </a:moveTo>
                    <a:cubicBezTo>
                      <a:pt x="2230" y="1"/>
                      <a:pt x="418" y="431"/>
                      <a:pt x="404" y="484"/>
                    </a:cubicBezTo>
                    <a:cubicBezTo>
                      <a:pt x="270" y="982"/>
                      <a:pt x="270" y="1519"/>
                      <a:pt x="243" y="2029"/>
                    </a:cubicBezTo>
                    <a:cubicBezTo>
                      <a:pt x="230" y="2338"/>
                      <a:pt x="189" y="2714"/>
                      <a:pt x="162" y="2943"/>
                    </a:cubicBezTo>
                    <a:cubicBezTo>
                      <a:pt x="95" y="3614"/>
                      <a:pt x="1" y="4286"/>
                      <a:pt x="42" y="4970"/>
                    </a:cubicBezTo>
                    <a:cubicBezTo>
                      <a:pt x="69" y="5534"/>
                      <a:pt x="270" y="6287"/>
                      <a:pt x="848" y="6354"/>
                    </a:cubicBezTo>
                    <a:cubicBezTo>
                      <a:pt x="1025" y="6378"/>
                      <a:pt x="1206" y="6389"/>
                      <a:pt x="1389" y="6389"/>
                    </a:cubicBezTo>
                    <a:cubicBezTo>
                      <a:pt x="2026" y="6389"/>
                      <a:pt x="2687" y="6261"/>
                      <a:pt x="3292" y="6125"/>
                    </a:cubicBezTo>
                    <a:cubicBezTo>
                      <a:pt x="4863" y="5763"/>
                      <a:pt x="6381" y="5185"/>
                      <a:pt x="7644" y="4152"/>
                    </a:cubicBezTo>
                    <a:cubicBezTo>
                      <a:pt x="7778" y="4044"/>
                      <a:pt x="7898" y="3950"/>
                      <a:pt x="8020" y="3829"/>
                    </a:cubicBezTo>
                    <a:cubicBezTo>
                      <a:pt x="8101" y="3749"/>
                      <a:pt x="8181" y="3654"/>
                      <a:pt x="8301" y="3641"/>
                    </a:cubicBezTo>
                    <a:cubicBezTo>
                      <a:pt x="8543" y="3614"/>
                      <a:pt x="8772" y="3466"/>
                      <a:pt x="8933" y="3292"/>
                    </a:cubicBezTo>
                    <a:cubicBezTo>
                      <a:pt x="9068" y="3158"/>
                      <a:pt x="9175" y="2996"/>
                      <a:pt x="9282" y="2821"/>
                    </a:cubicBezTo>
                    <a:cubicBezTo>
                      <a:pt x="9363" y="2701"/>
                      <a:pt x="9430" y="2633"/>
                      <a:pt x="9564" y="2567"/>
                    </a:cubicBezTo>
                    <a:cubicBezTo>
                      <a:pt x="9698" y="2486"/>
                      <a:pt x="9847" y="2418"/>
                      <a:pt x="9994" y="2352"/>
                    </a:cubicBezTo>
                    <a:cubicBezTo>
                      <a:pt x="10088" y="2311"/>
                      <a:pt x="10209" y="2284"/>
                      <a:pt x="10276" y="2191"/>
                    </a:cubicBezTo>
                    <a:cubicBezTo>
                      <a:pt x="10316" y="2137"/>
                      <a:pt x="10303" y="2056"/>
                      <a:pt x="10236" y="2029"/>
                    </a:cubicBezTo>
                    <a:cubicBezTo>
                      <a:pt x="10196" y="2015"/>
                      <a:pt x="10155" y="2015"/>
                      <a:pt x="10128" y="2015"/>
                    </a:cubicBezTo>
                    <a:cubicBezTo>
                      <a:pt x="9940" y="2042"/>
                      <a:pt x="9833" y="2083"/>
                      <a:pt x="9645" y="2150"/>
                    </a:cubicBezTo>
                    <a:cubicBezTo>
                      <a:pt x="9634" y="2161"/>
                      <a:pt x="9485" y="2227"/>
                      <a:pt x="9456" y="2227"/>
                    </a:cubicBezTo>
                    <a:cubicBezTo>
                      <a:pt x="9450" y="2227"/>
                      <a:pt x="9450" y="2224"/>
                      <a:pt x="9457" y="2217"/>
                    </a:cubicBezTo>
                    <a:cubicBezTo>
                      <a:pt x="9659" y="2015"/>
                      <a:pt x="9886" y="1935"/>
                      <a:pt x="10061" y="1854"/>
                    </a:cubicBezTo>
                    <a:cubicBezTo>
                      <a:pt x="10115" y="1827"/>
                      <a:pt x="10182" y="1801"/>
                      <a:pt x="10249" y="1788"/>
                    </a:cubicBezTo>
                    <a:cubicBezTo>
                      <a:pt x="10289" y="1761"/>
                      <a:pt x="10357" y="1734"/>
                      <a:pt x="10384" y="1680"/>
                    </a:cubicBezTo>
                    <a:cubicBezTo>
                      <a:pt x="10411" y="1546"/>
                      <a:pt x="10303" y="1505"/>
                      <a:pt x="10209" y="1505"/>
                    </a:cubicBezTo>
                    <a:cubicBezTo>
                      <a:pt x="10209" y="1505"/>
                      <a:pt x="10196" y="1505"/>
                      <a:pt x="10182" y="1492"/>
                    </a:cubicBezTo>
                    <a:cubicBezTo>
                      <a:pt x="10262" y="1451"/>
                      <a:pt x="10303" y="1344"/>
                      <a:pt x="10209" y="1290"/>
                    </a:cubicBezTo>
                    <a:cubicBezTo>
                      <a:pt x="10148" y="1252"/>
                      <a:pt x="10075" y="1238"/>
                      <a:pt x="9997" y="1238"/>
                    </a:cubicBezTo>
                    <a:cubicBezTo>
                      <a:pt x="9886" y="1238"/>
                      <a:pt x="9767" y="1267"/>
                      <a:pt x="9671" y="1290"/>
                    </a:cubicBezTo>
                    <a:cubicBezTo>
                      <a:pt x="9510" y="1344"/>
                      <a:pt x="9349" y="1424"/>
                      <a:pt x="9202" y="1505"/>
                    </a:cubicBezTo>
                    <a:cubicBezTo>
                      <a:pt x="9107" y="1559"/>
                      <a:pt x="9014" y="1613"/>
                      <a:pt x="8933" y="1680"/>
                    </a:cubicBezTo>
                    <a:cubicBezTo>
                      <a:pt x="9014" y="1613"/>
                      <a:pt x="9121" y="1478"/>
                      <a:pt x="9242" y="1344"/>
                    </a:cubicBezTo>
                    <a:cubicBezTo>
                      <a:pt x="9363" y="1183"/>
                      <a:pt x="9430" y="1102"/>
                      <a:pt x="9524" y="928"/>
                    </a:cubicBezTo>
                    <a:cubicBezTo>
                      <a:pt x="9537" y="887"/>
                      <a:pt x="9564" y="847"/>
                      <a:pt x="9564" y="794"/>
                    </a:cubicBezTo>
                    <a:cubicBezTo>
                      <a:pt x="9564" y="753"/>
                      <a:pt x="9537" y="699"/>
                      <a:pt x="9497" y="686"/>
                    </a:cubicBezTo>
                    <a:cubicBezTo>
                      <a:pt x="9484" y="679"/>
                      <a:pt x="9467" y="676"/>
                      <a:pt x="9450" y="676"/>
                    </a:cubicBezTo>
                    <a:cubicBezTo>
                      <a:pt x="9433" y="676"/>
                      <a:pt x="9416" y="679"/>
                      <a:pt x="9403" y="686"/>
                    </a:cubicBezTo>
                    <a:cubicBezTo>
                      <a:pt x="9400" y="685"/>
                      <a:pt x="9396" y="685"/>
                      <a:pt x="9393" y="685"/>
                    </a:cubicBezTo>
                    <a:cubicBezTo>
                      <a:pt x="9353" y="685"/>
                      <a:pt x="9293" y="754"/>
                      <a:pt x="9268" y="767"/>
                    </a:cubicBezTo>
                    <a:cubicBezTo>
                      <a:pt x="9094" y="928"/>
                      <a:pt x="8906" y="1129"/>
                      <a:pt x="8758" y="1304"/>
                    </a:cubicBezTo>
                    <a:cubicBezTo>
                      <a:pt x="8477" y="1613"/>
                      <a:pt x="8221" y="1949"/>
                      <a:pt x="7952" y="2271"/>
                    </a:cubicBezTo>
                    <a:cubicBezTo>
                      <a:pt x="7791" y="2445"/>
                      <a:pt x="7617" y="2647"/>
                      <a:pt x="7415" y="2782"/>
                    </a:cubicBezTo>
                    <a:cubicBezTo>
                      <a:pt x="7227" y="2916"/>
                      <a:pt x="6972" y="3023"/>
                      <a:pt x="6757" y="3090"/>
                    </a:cubicBezTo>
                    <a:cubicBezTo>
                      <a:pt x="5952" y="3385"/>
                      <a:pt x="5320" y="3507"/>
                      <a:pt x="4582" y="3681"/>
                    </a:cubicBezTo>
                    <a:cubicBezTo>
                      <a:pt x="3869" y="3842"/>
                      <a:pt x="3144" y="3937"/>
                      <a:pt x="2419" y="4003"/>
                    </a:cubicBezTo>
                    <a:cubicBezTo>
                      <a:pt x="2405" y="4005"/>
                      <a:pt x="2391" y="4006"/>
                      <a:pt x="2377" y="4006"/>
                    </a:cubicBezTo>
                    <a:cubicBezTo>
                      <a:pt x="2194" y="4006"/>
                      <a:pt x="2043" y="3842"/>
                      <a:pt x="2056" y="3654"/>
                    </a:cubicBezTo>
                    <a:lnTo>
                      <a:pt x="2231" y="1"/>
                    </a:lnTo>
                    <a:close/>
                  </a:path>
                </a:pathLst>
              </a:custGeom>
              <a:solidFill>
                <a:srgbClr val="A57C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0"/>
              <p:cNvSpPr/>
              <p:nvPr/>
            </p:nvSpPr>
            <p:spPr>
              <a:xfrm>
                <a:off x="1473957" y="1548954"/>
                <a:ext cx="185371" cy="261617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3775" extrusionOk="0">
                    <a:moveTo>
                      <a:pt x="1908" y="1"/>
                    </a:moveTo>
                    <a:cubicBezTo>
                      <a:pt x="1908" y="1"/>
                      <a:pt x="592" y="282"/>
                      <a:pt x="1" y="2861"/>
                    </a:cubicBezTo>
                    <a:lnTo>
                      <a:pt x="2674" y="3774"/>
                    </a:lnTo>
                    <a:lnTo>
                      <a:pt x="19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0"/>
              <p:cNvSpPr/>
              <p:nvPr/>
            </p:nvSpPr>
            <p:spPr>
              <a:xfrm>
                <a:off x="2096757" y="1826364"/>
                <a:ext cx="69783" cy="3541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11" extrusionOk="0">
                    <a:moveTo>
                      <a:pt x="1007" y="0"/>
                    </a:moveTo>
                    <a:cubicBezTo>
                      <a:pt x="1007" y="0"/>
                      <a:pt x="430" y="188"/>
                      <a:pt x="0" y="511"/>
                    </a:cubicBezTo>
                    <a:lnTo>
                      <a:pt x="1007" y="0"/>
                    </a:lnTo>
                    <a:close/>
                  </a:path>
                </a:pathLst>
              </a:custGeom>
              <a:solidFill>
                <a:srgbClr val="91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0"/>
              <p:cNvSpPr/>
              <p:nvPr/>
            </p:nvSpPr>
            <p:spPr>
              <a:xfrm>
                <a:off x="1553167" y="1994765"/>
                <a:ext cx="56755" cy="31741"/>
              </a:xfrm>
              <a:custGeom>
                <a:avLst/>
                <a:gdLst/>
                <a:ahLst/>
                <a:cxnLst/>
                <a:rect l="l" t="t" r="r" b="b"/>
                <a:pathLst>
                  <a:path w="819" h="458" fill="none" extrusionOk="0">
                    <a:moveTo>
                      <a:pt x="819" y="1"/>
                    </a:moveTo>
                    <a:cubicBezTo>
                      <a:pt x="511" y="176"/>
                      <a:pt x="0" y="457"/>
                      <a:pt x="0" y="457"/>
                    </a:cubicBez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0"/>
              <p:cNvSpPr/>
              <p:nvPr/>
            </p:nvSpPr>
            <p:spPr>
              <a:xfrm>
                <a:off x="1637783" y="1295799"/>
                <a:ext cx="125775" cy="22717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278" extrusionOk="0">
                    <a:moveTo>
                      <a:pt x="1707" y="0"/>
                    </a:moveTo>
                    <a:lnTo>
                      <a:pt x="377" y="389"/>
                    </a:lnTo>
                    <a:cubicBezTo>
                      <a:pt x="377" y="389"/>
                      <a:pt x="552" y="2485"/>
                      <a:pt x="1" y="3278"/>
                    </a:cubicBezTo>
                    <a:cubicBezTo>
                      <a:pt x="350" y="3278"/>
                      <a:pt x="1815" y="3224"/>
                      <a:pt x="1815" y="3224"/>
                    </a:cubicBezTo>
                    <a:lnTo>
                      <a:pt x="17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1620180" y="1309728"/>
                <a:ext cx="103323" cy="150872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2177" extrusionOk="0">
                    <a:moveTo>
                      <a:pt x="1424" y="0"/>
                    </a:moveTo>
                    <a:lnTo>
                      <a:pt x="1048" y="283"/>
                    </a:lnTo>
                    <a:cubicBezTo>
                      <a:pt x="1048" y="283"/>
                      <a:pt x="0" y="1129"/>
                      <a:pt x="1383" y="2176"/>
                    </a:cubicBezTo>
                    <a:lnTo>
                      <a:pt x="1491" y="1008"/>
                    </a:lnTo>
                    <a:lnTo>
                      <a:pt x="1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0"/>
              <p:cNvSpPr/>
              <p:nvPr/>
            </p:nvSpPr>
            <p:spPr>
              <a:xfrm>
                <a:off x="1685323" y="1286513"/>
                <a:ext cx="207615" cy="303891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4385" extrusionOk="0">
                    <a:moveTo>
                      <a:pt x="2740" y="0"/>
                    </a:moveTo>
                    <a:lnTo>
                      <a:pt x="457" y="174"/>
                    </a:lnTo>
                    <a:lnTo>
                      <a:pt x="551" y="1329"/>
                    </a:lnTo>
                    <a:cubicBezTo>
                      <a:pt x="492" y="1235"/>
                      <a:pt x="392" y="1121"/>
                      <a:pt x="242" y="1121"/>
                    </a:cubicBezTo>
                    <a:cubicBezTo>
                      <a:pt x="221" y="1121"/>
                      <a:pt x="198" y="1123"/>
                      <a:pt x="174" y="1128"/>
                    </a:cubicBezTo>
                    <a:cubicBezTo>
                      <a:pt x="27" y="1155"/>
                      <a:pt x="0" y="1302"/>
                      <a:pt x="27" y="1424"/>
                    </a:cubicBezTo>
                    <a:cubicBezTo>
                      <a:pt x="40" y="1571"/>
                      <a:pt x="108" y="1705"/>
                      <a:pt x="201" y="1827"/>
                    </a:cubicBezTo>
                    <a:cubicBezTo>
                      <a:pt x="255" y="1893"/>
                      <a:pt x="336" y="1974"/>
                      <a:pt x="430" y="2042"/>
                    </a:cubicBezTo>
                    <a:lnTo>
                      <a:pt x="470" y="3559"/>
                    </a:lnTo>
                    <a:cubicBezTo>
                      <a:pt x="765" y="3854"/>
                      <a:pt x="873" y="4110"/>
                      <a:pt x="1142" y="4338"/>
                    </a:cubicBezTo>
                    <a:cubicBezTo>
                      <a:pt x="1173" y="4370"/>
                      <a:pt x="1216" y="4385"/>
                      <a:pt x="1259" y="4385"/>
                    </a:cubicBezTo>
                    <a:cubicBezTo>
                      <a:pt x="1324" y="4385"/>
                      <a:pt x="1392" y="4349"/>
                      <a:pt x="1424" y="4284"/>
                    </a:cubicBezTo>
                    <a:cubicBezTo>
                      <a:pt x="1505" y="4096"/>
                      <a:pt x="1544" y="3935"/>
                      <a:pt x="1598" y="3761"/>
                    </a:cubicBezTo>
                    <a:lnTo>
                      <a:pt x="1558" y="3089"/>
                    </a:lnTo>
                    <a:lnTo>
                      <a:pt x="1558" y="3089"/>
                    </a:lnTo>
                    <a:cubicBezTo>
                      <a:pt x="1594" y="3101"/>
                      <a:pt x="1857" y="3181"/>
                      <a:pt x="2150" y="3181"/>
                    </a:cubicBezTo>
                    <a:cubicBezTo>
                      <a:pt x="2519" y="3181"/>
                      <a:pt x="2935" y="3053"/>
                      <a:pt x="2995" y="2498"/>
                    </a:cubicBezTo>
                    <a:cubicBezTo>
                      <a:pt x="2995" y="2431"/>
                      <a:pt x="2995" y="2350"/>
                      <a:pt x="2982" y="2269"/>
                    </a:cubicBezTo>
                    <a:cubicBezTo>
                      <a:pt x="2861" y="926"/>
                      <a:pt x="2740" y="0"/>
                      <a:pt x="2740" y="0"/>
                    </a:cubicBezTo>
                    <a:close/>
                  </a:path>
                </a:pathLst>
              </a:custGeom>
              <a:solidFill>
                <a:srgbClr val="A57C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0"/>
              <p:cNvSpPr/>
              <p:nvPr/>
            </p:nvSpPr>
            <p:spPr>
              <a:xfrm>
                <a:off x="1810063" y="1367456"/>
                <a:ext cx="10256" cy="1774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56" extrusionOk="0">
                    <a:moveTo>
                      <a:pt x="67" y="0"/>
                    </a:moveTo>
                    <a:cubicBezTo>
                      <a:pt x="27" y="0"/>
                      <a:pt x="0" y="68"/>
                      <a:pt x="0" y="134"/>
                    </a:cubicBezTo>
                    <a:cubicBezTo>
                      <a:pt x="0" y="202"/>
                      <a:pt x="40" y="256"/>
                      <a:pt x="81" y="256"/>
                    </a:cubicBezTo>
                    <a:cubicBezTo>
                      <a:pt x="121" y="256"/>
                      <a:pt x="147" y="188"/>
                      <a:pt x="147" y="121"/>
                    </a:cubicBezTo>
                    <a:cubicBezTo>
                      <a:pt x="147" y="54"/>
                      <a:pt x="108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0"/>
              <p:cNvSpPr/>
              <p:nvPr/>
            </p:nvSpPr>
            <p:spPr>
              <a:xfrm>
                <a:off x="1866750" y="1365585"/>
                <a:ext cx="11295" cy="17741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56" extrusionOk="0">
                    <a:moveTo>
                      <a:pt x="82" y="0"/>
                    </a:moveTo>
                    <a:cubicBezTo>
                      <a:pt x="42" y="0"/>
                      <a:pt x="1" y="68"/>
                      <a:pt x="15" y="134"/>
                    </a:cubicBezTo>
                    <a:cubicBezTo>
                      <a:pt x="15" y="202"/>
                      <a:pt x="42" y="256"/>
                      <a:pt x="96" y="256"/>
                    </a:cubicBezTo>
                    <a:cubicBezTo>
                      <a:pt x="135" y="256"/>
                      <a:pt x="162" y="188"/>
                      <a:pt x="162" y="122"/>
                    </a:cubicBezTo>
                    <a:cubicBezTo>
                      <a:pt x="162" y="54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0"/>
              <p:cNvSpPr/>
              <p:nvPr/>
            </p:nvSpPr>
            <p:spPr>
              <a:xfrm>
                <a:off x="1850049" y="1398156"/>
                <a:ext cx="21482" cy="21484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10" fill="none" extrusionOk="0">
                    <a:moveTo>
                      <a:pt x="0" y="282"/>
                    </a:moveTo>
                    <a:cubicBezTo>
                      <a:pt x="0" y="282"/>
                      <a:pt x="310" y="309"/>
                      <a:pt x="68" y="1"/>
                    </a:cubicBez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0"/>
              <p:cNvSpPr/>
              <p:nvPr/>
            </p:nvSpPr>
            <p:spPr>
              <a:xfrm>
                <a:off x="1798905" y="1358100"/>
                <a:ext cx="26957" cy="8871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28" extrusionOk="0">
                    <a:moveTo>
                      <a:pt x="335" y="1"/>
                    </a:moveTo>
                    <a:cubicBezTo>
                      <a:pt x="269" y="15"/>
                      <a:pt x="174" y="28"/>
                      <a:pt x="107" y="54"/>
                    </a:cubicBezTo>
                    <a:cubicBezTo>
                      <a:pt x="81" y="54"/>
                      <a:pt x="27" y="68"/>
                      <a:pt x="13" y="68"/>
                    </a:cubicBezTo>
                    <a:cubicBezTo>
                      <a:pt x="0" y="68"/>
                      <a:pt x="0" y="81"/>
                      <a:pt x="13" y="81"/>
                    </a:cubicBezTo>
                    <a:cubicBezTo>
                      <a:pt x="60" y="112"/>
                      <a:pt x="112" y="127"/>
                      <a:pt x="165" y="127"/>
                    </a:cubicBezTo>
                    <a:cubicBezTo>
                      <a:pt x="248" y="127"/>
                      <a:pt x="331" y="89"/>
                      <a:pt x="389" y="15"/>
                    </a:cubicBezTo>
                    <a:cubicBezTo>
                      <a:pt x="389" y="1"/>
                      <a:pt x="389" y="1"/>
                      <a:pt x="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0"/>
              <p:cNvSpPr/>
              <p:nvPr/>
            </p:nvSpPr>
            <p:spPr>
              <a:xfrm>
                <a:off x="1858434" y="1357199"/>
                <a:ext cx="27026" cy="769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11" extrusionOk="0">
                    <a:moveTo>
                      <a:pt x="1" y="1"/>
                    </a:moveTo>
                    <a:cubicBezTo>
                      <a:pt x="56" y="72"/>
                      <a:pt x="140" y="111"/>
                      <a:pt x="225" y="111"/>
                    </a:cubicBezTo>
                    <a:cubicBezTo>
                      <a:pt x="283" y="111"/>
                      <a:pt x="341" y="93"/>
                      <a:pt x="390" y="55"/>
                    </a:cubicBezTo>
                    <a:lnTo>
                      <a:pt x="390" y="41"/>
                    </a:lnTo>
                    <a:lnTo>
                      <a:pt x="336" y="41"/>
                    </a:lnTo>
                    <a:cubicBezTo>
                      <a:pt x="269" y="28"/>
                      <a:pt x="175" y="14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0"/>
              <p:cNvSpPr/>
              <p:nvPr/>
            </p:nvSpPr>
            <p:spPr>
              <a:xfrm>
                <a:off x="1764394" y="1490256"/>
                <a:ext cx="29867" cy="29869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1" extrusionOk="0">
                    <a:moveTo>
                      <a:pt x="1" y="1"/>
                    </a:moveTo>
                    <a:cubicBezTo>
                      <a:pt x="1" y="1"/>
                      <a:pt x="162" y="323"/>
                      <a:pt x="430" y="431"/>
                    </a:cubicBezTo>
                    <a:lnTo>
                      <a:pt x="417" y="122"/>
                    </a:lnTo>
                    <a:cubicBezTo>
                      <a:pt x="417" y="122"/>
                      <a:pt x="283" y="82"/>
                      <a:pt x="1" y="1"/>
                    </a:cubicBezTo>
                    <a:close/>
                  </a:path>
                </a:pathLst>
              </a:custGeom>
              <a:solidFill>
                <a:srgbClr val="9169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1803479" y="1431697"/>
                <a:ext cx="28966" cy="2141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09" fill="none" extrusionOk="0">
                    <a:moveTo>
                      <a:pt x="418" y="174"/>
                    </a:moveTo>
                    <a:cubicBezTo>
                      <a:pt x="418" y="174"/>
                      <a:pt x="162" y="309"/>
                      <a:pt x="1" y="0"/>
                    </a:cubicBezTo>
                  </a:path>
                </a:pathLst>
              </a:custGeom>
              <a:solidFill>
                <a:schemeClr val="dk1"/>
              </a:solidFill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0"/>
              <p:cNvSpPr/>
              <p:nvPr/>
            </p:nvSpPr>
            <p:spPr>
              <a:xfrm>
                <a:off x="1663840" y="1219637"/>
                <a:ext cx="223484" cy="119062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718" extrusionOk="0">
                    <a:moveTo>
                      <a:pt x="2027" y="1"/>
                    </a:moveTo>
                    <a:cubicBezTo>
                      <a:pt x="1461" y="1"/>
                      <a:pt x="843" y="240"/>
                      <a:pt x="404" y="562"/>
                    </a:cubicBezTo>
                    <a:cubicBezTo>
                      <a:pt x="189" y="709"/>
                      <a:pt x="15" y="951"/>
                      <a:pt x="1" y="1220"/>
                    </a:cubicBezTo>
                    <a:cubicBezTo>
                      <a:pt x="1" y="1261"/>
                      <a:pt x="28" y="1717"/>
                      <a:pt x="42" y="1717"/>
                    </a:cubicBezTo>
                    <a:cubicBezTo>
                      <a:pt x="55" y="1717"/>
                      <a:pt x="1116" y="1300"/>
                      <a:pt x="1116" y="1300"/>
                    </a:cubicBezTo>
                    <a:lnTo>
                      <a:pt x="3090" y="1153"/>
                    </a:lnTo>
                    <a:cubicBezTo>
                      <a:pt x="3224" y="777"/>
                      <a:pt x="3198" y="428"/>
                      <a:pt x="2809" y="199"/>
                    </a:cubicBezTo>
                    <a:cubicBezTo>
                      <a:pt x="2580" y="60"/>
                      <a:pt x="2310" y="1"/>
                      <a:pt x="2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0"/>
              <p:cNvSpPr/>
              <p:nvPr/>
            </p:nvSpPr>
            <p:spPr>
              <a:xfrm>
                <a:off x="1708538" y="1274316"/>
                <a:ext cx="154603" cy="113656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1640" extrusionOk="0">
                    <a:moveTo>
                      <a:pt x="1976" y="1"/>
                    </a:moveTo>
                    <a:lnTo>
                      <a:pt x="1" y="257"/>
                    </a:lnTo>
                    <a:lnTo>
                      <a:pt x="176" y="1640"/>
                    </a:lnTo>
                    <a:cubicBezTo>
                      <a:pt x="176" y="1640"/>
                      <a:pt x="2230" y="914"/>
                      <a:pt x="19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1837991" y="1267871"/>
                <a:ext cx="47469" cy="62372"/>
              </a:xfrm>
              <a:custGeom>
                <a:avLst/>
                <a:gdLst/>
                <a:ahLst/>
                <a:cxnLst/>
                <a:rect l="l" t="t" r="r" b="b"/>
                <a:pathLst>
                  <a:path w="685" h="900" extrusionOk="0">
                    <a:moveTo>
                      <a:pt x="645" y="0"/>
                    </a:moveTo>
                    <a:lnTo>
                      <a:pt x="0" y="336"/>
                    </a:lnTo>
                    <a:cubicBezTo>
                      <a:pt x="0" y="336"/>
                      <a:pt x="255" y="792"/>
                      <a:pt x="685" y="900"/>
                    </a:cubicBezTo>
                    <a:lnTo>
                      <a:pt x="672" y="443"/>
                    </a:lnTo>
                    <a:lnTo>
                      <a:pt x="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957464" y="2472316"/>
                <a:ext cx="215030" cy="202918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2928" extrusionOk="0">
                    <a:moveTo>
                      <a:pt x="1539" y="0"/>
                    </a:moveTo>
                    <a:cubicBezTo>
                      <a:pt x="812" y="0"/>
                      <a:pt x="181" y="549"/>
                      <a:pt x="94" y="1290"/>
                    </a:cubicBezTo>
                    <a:cubicBezTo>
                      <a:pt x="0" y="2096"/>
                      <a:pt x="564" y="2821"/>
                      <a:pt x="1370" y="2914"/>
                    </a:cubicBezTo>
                    <a:cubicBezTo>
                      <a:pt x="1435" y="2923"/>
                      <a:pt x="1500" y="2927"/>
                      <a:pt x="1563" y="2927"/>
                    </a:cubicBezTo>
                    <a:cubicBezTo>
                      <a:pt x="2289" y="2927"/>
                      <a:pt x="2910" y="2380"/>
                      <a:pt x="3009" y="1639"/>
                    </a:cubicBezTo>
                    <a:cubicBezTo>
                      <a:pt x="3102" y="833"/>
                      <a:pt x="2538" y="108"/>
                      <a:pt x="1732" y="13"/>
                    </a:cubicBezTo>
                    <a:cubicBezTo>
                      <a:pt x="1667" y="5"/>
                      <a:pt x="1603" y="0"/>
                      <a:pt x="1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0"/>
              <p:cNvSpPr/>
              <p:nvPr/>
            </p:nvSpPr>
            <p:spPr>
              <a:xfrm>
                <a:off x="2866971" y="1193249"/>
                <a:ext cx="370496" cy="319550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243" fill="none" extrusionOk="0">
                    <a:moveTo>
                      <a:pt x="1" y="243"/>
                    </a:moveTo>
                    <a:lnTo>
                      <a:pt x="3224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9" name="Google Shape;1139;p40"/>
              <p:cNvGrpSpPr/>
              <p:nvPr/>
            </p:nvGrpSpPr>
            <p:grpSpPr>
              <a:xfrm>
                <a:off x="3329113" y="720182"/>
                <a:ext cx="453714" cy="453714"/>
                <a:chOff x="4870975" y="4061350"/>
                <a:chExt cx="370500" cy="370500"/>
              </a:xfrm>
            </p:grpSpPr>
            <p:sp>
              <p:nvSpPr>
                <p:cNvPr id="1140" name="Google Shape;1140;p40"/>
                <p:cNvSpPr/>
                <p:nvPr/>
              </p:nvSpPr>
              <p:spPr>
                <a:xfrm>
                  <a:off x="4870975" y="4061350"/>
                  <a:ext cx="370500" cy="3705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Josefin Sans"/>
                    <a:ea typeface="Josefin Sans"/>
                    <a:cs typeface="Josefin Sans"/>
                    <a:sym typeface="Josefin Sans"/>
                  </a:endParaRPr>
                </a:p>
              </p:txBody>
            </p:sp>
            <p:grpSp>
              <p:nvGrpSpPr>
                <p:cNvPr id="1141" name="Google Shape;1141;p40"/>
                <p:cNvGrpSpPr/>
                <p:nvPr/>
              </p:nvGrpSpPr>
              <p:grpSpPr>
                <a:xfrm>
                  <a:off x="4969579" y="4159952"/>
                  <a:ext cx="173286" cy="173286"/>
                  <a:chOff x="4527079" y="4158352"/>
                  <a:chExt cx="173286" cy="173286"/>
                </a:xfrm>
              </p:grpSpPr>
              <p:sp>
                <p:nvSpPr>
                  <p:cNvPr id="1142" name="Google Shape;1142;p40"/>
                  <p:cNvSpPr/>
                  <p:nvPr/>
                </p:nvSpPr>
                <p:spPr>
                  <a:xfrm>
                    <a:off x="4527079" y="4158352"/>
                    <a:ext cx="173286" cy="173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1" h="2741" extrusionOk="0">
                        <a:moveTo>
                          <a:pt x="1921" y="256"/>
                        </a:moveTo>
                        <a:cubicBezTo>
                          <a:pt x="2055" y="269"/>
                          <a:pt x="2123" y="283"/>
                          <a:pt x="2177" y="310"/>
                        </a:cubicBezTo>
                        <a:cubicBezTo>
                          <a:pt x="2243" y="337"/>
                          <a:pt x="2284" y="364"/>
                          <a:pt x="2338" y="404"/>
                        </a:cubicBezTo>
                        <a:cubicBezTo>
                          <a:pt x="2378" y="457"/>
                          <a:pt x="2404" y="498"/>
                          <a:pt x="2431" y="565"/>
                        </a:cubicBezTo>
                        <a:cubicBezTo>
                          <a:pt x="2458" y="619"/>
                          <a:pt x="2472" y="686"/>
                          <a:pt x="2485" y="821"/>
                        </a:cubicBezTo>
                        <a:lnTo>
                          <a:pt x="2485" y="1371"/>
                        </a:lnTo>
                        <a:lnTo>
                          <a:pt x="2485" y="1922"/>
                        </a:lnTo>
                        <a:cubicBezTo>
                          <a:pt x="2472" y="2056"/>
                          <a:pt x="2458" y="2123"/>
                          <a:pt x="2431" y="2177"/>
                        </a:cubicBezTo>
                        <a:cubicBezTo>
                          <a:pt x="2404" y="2244"/>
                          <a:pt x="2378" y="2284"/>
                          <a:pt x="2338" y="2338"/>
                        </a:cubicBezTo>
                        <a:cubicBezTo>
                          <a:pt x="2284" y="2379"/>
                          <a:pt x="2243" y="2405"/>
                          <a:pt x="2177" y="2432"/>
                        </a:cubicBezTo>
                        <a:cubicBezTo>
                          <a:pt x="2123" y="2459"/>
                          <a:pt x="2055" y="2472"/>
                          <a:pt x="1921" y="2486"/>
                        </a:cubicBezTo>
                        <a:lnTo>
                          <a:pt x="820" y="2486"/>
                        </a:lnTo>
                        <a:cubicBezTo>
                          <a:pt x="685" y="2472"/>
                          <a:pt x="605" y="2459"/>
                          <a:pt x="565" y="2432"/>
                        </a:cubicBezTo>
                        <a:cubicBezTo>
                          <a:pt x="497" y="2405"/>
                          <a:pt x="457" y="2379"/>
                          <a:pt x="404" y="2338"/>
                        </a:cubicBezTo>
                        <a:cubicBezTo>
                          <a:pt x="363" y="2284"/>
                          <a:pt x="323" y="2244"/>
                          <a:pt x="309" y="2177"/>
                        </a:cubicBezTo>
                        <a:cubicBezTo>
                          <a:pt x="282" y="2123"/>
                          <a:pt x="255" y="2056"/>
                          <a:pt x="255" y="1922"/>
                        </a:cubicBezTo>
                        <a:cubicBezTo>
                          <a:pt x="255" y="1774"/>
                          <a:pt x="243" y="1734"/>
                          <a:pt x="243" y="1371"/>
                        </a:cubicBezTo>
                        <a:cubicBezTo>
                          <a:pt x="243" y="1009"/>
                          <a:pt x="255" y="968"/>
                          <a:pt x="255" y="821"/>
                        </a:cubicBezTo>
                        <a:cubicBezTo>
                          <a:pt x="255" y="686"/>
                          <a:pt x="282" y="619"/>
                          <a:pt x="309" y="565"/>
                        </a:cubicBezTo>
                        <a:cubicBezTo>
                          <a:pt x="323" y="498"/>
                          <a:pt x="363" y="457"/>
                          <a:pt x="404" y="404"/>
                        </a:cubicBezTo>
                        <a:cubicBezTo>
                          <a:pt x="457" y="364"/>
                          <a:pt x="497" y="337"/>
                          <a:pt x="565" y="310"/>
                        </a:cubicBezTo>
                        <a:cubicBezTo>
                          <a:pt x="605" y="283"/>
                          <a:pt x="685" y="269"/>
                          <a:pt x="820" y="256"/>
                        </a:cubicBezTo>
                        <a:close/>
                        <a:moveTo>
                          <a:pt x="1371" y="1"/>
                        </a:moveTo>
                        <a:cubicBezTo>
                          <a:pt x="995" y="1"/>
                          <a:pt x="954" y="1"/>
                          <a:pt x="807" y="15"/>
                        </a:cubicBezTo>
                        <a:cubicBezTo>
                          <a:pt x="658" y="15"/>
                          <a:pt x="565" y="42"/>
                          <a:pt x="470" y="81"/>
                        </a:cubicBezTo>
                        <a:cubicBezTo>
                          <a:pt x="377" y="108"/>
                          <a:pt x="309" y="162"/>
                          <a:pt x="229" y="230"/>
                        </a:cubicBezTo>
                        <a:cubicBezTo>
                          <a:pt x="162" y="310"/>
                          <a:pt x="108" y="391"/>
                          <a:pt x="67" y="471"/>
                        </a:cubicBezTo>
                        <a:cubicBezTo>
                          <a:pt x="41" y="565"/>
                          <a:pt x="14" y="659"/>
                          <a:pt x="14" y="807"/>
                        </a:cubicBezTo>
                        <a:cubicBezTo>
                          <a:pt x="1" y="955"/>
                          <a:pt x="1" y="995"/>
                          <a:pt x="1" y="1371"/>
                        </a:cubicBezTo>
                        <a:cubicBezTo>
                          <a:pt x="1" y="1747"/>
                          <a:pt x="1" y="1788"/>
                          <a:pt x="14" y="1935"/>
                        </a:cubicBezTo>
                        <a:cubicBezTo>
                          <a:pt x="14" y="2083"/>
                          <a:pt x="41" y="2177"/>
                          <a:pt x="67" y="2271"/>
                        </a:cubicBezTo>
                        <a:cubicBezTo>
                          <a:pt x="108" y="2352"/>
                          <a:pt x="162" y="2432"/>
                          <a:pt x="229" y="2513"/>
                        </a:cubicBezTo>
                        <a:cubicBezTo>
                          <a:pt x="309" y="2579"/>
                          <a:pt x="377" y="2633"/>
                          <a:pt x="470" y="2660"/>
                        </a:cubicBezTo>
                        <a:cubicBezTo>
                          <a:pt x="565" y="2701"/>
                          <a:pt x="658" y="2728"/>
                          <a:pt x="807" y="2728"/>
                        </a:cubicBezTo>
                        <a:cubicBezTo>
                          <a:pt x="954" y="2741"/>
                          <a:pt x="995" y="2741"/>
                          <a:pt x="1371" y="2741"/>
                        </a:cubicBezTo>
                        <a:cubicBezTo>
                          <a:pt x="1733" y="2741"/>
                          <a:pt x="1787" y="2741"/>
                          <a:pt x="1935" y="2728"/>
                        </a:cubicBezTo>
                        <a:cubicBezTo>
                          <a:pt x="2082" y="2728"/>
                          <a:pt x="2177" y="2701"/>
                          <a:pt x="2257" y="2660"/>
                        </a:cubicBezTo>
                        <a:cubicBezTo>
                          <a:pt x="2351" y="2633"/>
                          <a:pt x="2431" y="2579"/>
                          <a:pt x="2499" y="2513"/>
                        </a:cubicBezTo>
                        <a:cubicBezTo>
                          <a:pt x="2580" y="2432"/>
                          <a:pt x="2633" y="2352"/>
                          <a:pt x="2660" y="2271"/>
                        </a:cubicBezTo>
                        <a:cubicBezTo>
                          <a:pt x="2700" y="2177"/>
                          <a:pt x="2714" y="2083"/>
                          <a:pt x="2727" y="1935"/>
                        </a:cubicBezTo>
                        <a:cubicBezTo>
                          <a:pt x="2727" y="1788"/>
                          <a:pt x="2741" y="1747"/>
                          <a:pt x="2741" y="1371"/>
                        </a:cubicBezTo>
                        <a:cubicBezTo>
                          <a:pt x="2741" y="995"/>
                          <a:pt x="2727" y="955"/>
                          <a:pt x="2727" y="807"/>
                        </a:cubicBezTo>
                        <a:cubicBezTo>
                          <a:pt x="2714" y="659"/>
                          <a:pt x="2700" y="565"/>
                          <a:pt x="2660" y="471"/>
                        </a:cubicBezTo>
                        <a:cubicBezTo>
                          <a:pt x="2633" y="391"/>
                          <a:pt x="2580" y="310"/>
                          <a:pt x="2499" y="230"/>
                        </a:cubicBezTo>
                        <a:cubicBezTo>
                          <a:pt x="2431" y="162"/>
                          <a:pt x="2351" y="108"/>
                          <a:pt x="2257" y="81"/>
                        </a:cubicBezTo>
                        <a:cubicBezTo>
                          <a:pt x="2177" y="42"/>
                          <a:pt x="2082" y="15"/>
                          <a:pt x="1935" y="15"/>
                        </a:cubicBezTo>
                        <a:cubicBezTo>
                          <a:pt x="1787" y="1"/>
                          <a:pt x="1733" y="1"/>
                          <a:pt x="137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40"/>
                  <p:cNvSpPr/>
                  <p:nvPr/>
                </p:nvSpPr>
                <p:spPr>
                  <a:xfrm>
                    <a:off x="4574621" y="4205893"/>
                    <a:ext cx="78203" cy="782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" h="1237" extrusionOk="0">
                        <a:moveTo>
                          <a:pt x="619" y="216"/>
                        </a:moveTo>
                        <a:cubicBezTo>
                          <a:pt x="834" y="216"/>
                          <a:pt x="1022" y="404"/>
                          <a:pt x="1022" y="619"/>
                        </a:cubicBezTo>
                        <a:cubicBezTo>
                          <a:pt x="1022" y="834"/>
                          <a:pt x="834" y="1022"/>
                          <a:pt x="619" y="1022"/>
                        </a:cubicBezTo>
                        <a:cubicBezTo>
                          <a:pt x="390" y="1022"/>
                          <a:pt x="216" y="834"/>
                          <a:pt x="216" y="619"/>
                        </a:cubicBezTo>
                        <a:cubicBezTo>
                          <a:pt x="216" y="404"/>
                          <a:pt x="390" y="216"/>
                          <a:pt x="619" y="216"/>
                        </a:cubicBezTo>
                        <a:close/>
                        <a:moveTo>
                          <a:pt x="619" y="1"/>
                        </a:moveTo>
                        <a:cubicBezTo>
                          <a:pt x="270" y="1"/>
                          <a:pt x="1" y="283"/>
                          <a:pt x="1" y="619"/>
                        </a:cubicBezTo>
                        <a:cubicBezTo>
                          <a:pt x="1" y="955"/>
                          <a:pt x="270" y="1237"/>
                          <a:pt x="619" y="1237"/>
                        </a:cubicBezTo>
                        <a:cubicBezTo>
                          <a:pt x="954" y="1237"/>
                          <a:pt x="1237" y="955"/>
                          <a:pt x="1237" y="619"/>
                        </a:cubicBezTo>
                        <a:cubicBezTo>
                          <a:pt x="1237" y="283"/>
                          <a:pt x="954" y="1"/>
                          <a:pt x="61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40"/>
                  <p:cNvSpPr/>
                  <p:nvPr/>
                </p:nvSpPr>
                <p:spPr>
                  <a:xfrm>
                    <a:off x="4642582" y="4186421"/>
                    <a:ext cx="20420" cy="204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323" extrusionOk="0">
                        <a:moveTo>
                          <a:pt x="162" y="0"/>
                        </a:moveTo>
                        <a:cubicBezTo>
                          <a:pt x="67" y="0"/>
                          <a:pt x="0" y="67"/>
                          <a:pt x="0" y="162"/>
                        </a:cubicBezTo>
                        <a:cubicBezTo>
                          <a:pt x="0" y="255"/>
                          <a:pt x="67" y="323"/>
                          <a:pt x="162" y="323"/>
                        </a:cubicBezTo>
                        <a:cubicBezTo>
                          <a:pt x="255" y="323"/>
                          <a:pt x="323" y="255"/>
                          <a:pt x="323" y="162"/>
                        </a:cubicBezTo>
                        <a:cubicBezTo>
                          <a:pt x="323" y="67"/>
                          <a:pt x="255" y="0"/>
                          <a:pt x="16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A52DF165-D1A1-3B33-5928-1C9CD70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01" y="704391"/>
            <a:ext cx="4931517" cy="2435702"/>
          </a:xfrm>
          <a:prstGeom prst="rect">
            <a:avLst/>
          </a:prstGeom>
        </p:spPr>
      </p:pic>
      <p:sp>
        <p:nvSpPr>
          <p:cNvPr id="10" name="Google Shape;843;p37">
            <a:extLst>
              <a:ext uri="{FF2B5EF4-FFF2-40B4-BE49-F238E27FC236}">
                <a16:creationId xmlns:a16="http://schemas.microsoft.com/office/drawing/2014/main" id="{7BABBF75-8997-5386-814C-ACA057349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5118" y="243161"/>
            <a:ext cx="5356998" cy="5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Análise Quality Score da Company965 por canal vs ano </a:t>
            </a:r>
            <a:endParaRPr sz="1400" b="1" dirty="0"/>
          </a:p>
        </p:txBody>
      </p:sp>
      <p:sp>
        <p:nvSpPr>
          <p:cNvPr id="12" name="Google Shape;843;p37">
            <a:extLst>
              <a:ext uri="{FF2B5EF4-FFF2-40B4-BE49-F238E27FC236}">
                <a16:creationId xmlns:a16="http://schemas.microsoft.com/office/drawing/2014/main" id="{BB452DA5-E718-D914-167A-E771B7F92B19}"/>
              </a:ext>
            </a:extLst>
          </p:cNvPr>
          <p:cNvSpPr txBox="1">
            <a:spLocks/>
          </p:cNvSpPr>
          <p:nvPr/>
        </p:nvSpPr>
        <p:spPr>
          <a:xfrm>
            <a:off x="3746959" y="3309494"/>
            <a:ext cx="5265157" cy="1496063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4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pt-BR" sz="1200" dirty="0"/>
              <a:t>O critério 7 é visivelmente a potencial fonte das más avaliações que a companhia vem recebendo. Por mais que em todos os outros critérios apresentam uma boa constância e avaliações razoáveis, não reflete apropriadamente o seu NPS.</a:t>
            </a:r>
            <a:br>
              <a:rPr lang="pt-BR" sz="1200" dirty="0"/>
            </a:br>
            <a:r>
              <a:rPr lang="pt-BR" sz="1200" dirty="0"/>
              <a:t>Ao longo dos anos, é difícil notar algumas mudanças e apontar quaisquer tendências , exceto algumas leves nos valores.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title"/>
          </p:nvPr>
        </p:nvSpPr>
        <p:spPr>
          <a:xfrm>
            <a:off x="1126925" y="2573100"/>
            <a:ext cx="4383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Possíveis soluções</a:t>
            </a:r>
            <a:endParaRPr sz="2800" dirty="0"/>
          </a:p>
        </p:txBody>
      </p:sp>
      <p:sp>
        <p:nvSpPr>
          <p:cNvPr id="605" name="Google Shape;605;p33"/>
          <p:cNvSpPr txBox="1">
            <a:spLocks noGrp="1"/>
          </p:cNvSpPr>
          <p:nvPr>
            <p:ph type="title" idx="2"/>
          </p:nvPr>
        </p:nvSpPr>
        <p:spPr>
          <a:xfrm>
            <a:off x="1257300" y="1836425"/>
            <a:ext cx="9933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606" name="Google Shape;606;p33"/>
          <p:cNvGrpSpPr/>
          <p:nvPr/>
        </p:nvGrpSpPr>
        <p:grpSpPr>
          <a:xfrm>
            <a:off x="5859495" y="574480"/>
            <a:ext cx="697457" cy="1004374"/>
            <a:chOff x="6223350" y="695650"/>
            <a:chExt cx="598933" cy="862494"/>
          </a:xfrm>
        </p:grpSpPr>
        <p:sp>
          <p:nvSpPr>
            <p:cNvPr id="607" name="Google Shape;607;p33"/>
            <p:cNvSpPr/>
            <p:nvPr/>
          </p:nvSpPr>
          <p:spPr>
            <a:xfrm flipH="1">
              <a:off x="6324238" y="1072514"/>
              <a:ext cx="481142" cy="485630"/>
            </a:xfrm>
            <a:custGeom>
              <a:avLst/>
              <a:gdLst/>
              <a:ahLst/>
              <a:cxnLst/>
              <a:rect l="l" t="t" r="r" b="b"/>
              <a:pathLst>
                <a:path w="11471" h="11578" extrusionOk="0">
                  <a:moveTo>
                    <a:pt x="847" y="0"/>
                  </a:moveTo>
                  <a:lnTo>
                    <a:pt x="4205" y="3238"/>
                  </a:lnTo>
                  <a:lnTo>
                    <a:pt x="0" y="7294"/>
                  </a:lnTo>
                  <a:lnTo>
                    <a:pt x="4460" y="11578"/>
                  </a:lnTo>
                  <a:lnTo>
                    <a:pt x="8530" y="7387"/>
                  </a:lnTo>
                  <a:lnTo>
                    <a:pt x="11471" y="10222"/>
                  </a:lnTo>
                  <a:lnTo>
                    <a:pt x="11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 flipH="1">
              <a:off x="6276930" y="695650"/>
              <a:ext cx="68159" cy="377498"/>
            </a:xfrm>
            <a:custGeom>
              <a:avLst/>
              <a:gdLst/>
              <a:ahLst/>
              <a:cxnLst/>
              <a:rect l="l" t="t" r="r" b="b"/>
              <a:pathLst>
                <a:path w="1625" h="9000" extrusionOk="0">
                  <a:moveTo>
                    <a:pt x="0" y="0"/>
                  </a:moveTo>
                  <a:lnTo>
                    <a:pt x="94" y="8999"/>
                  </a:lnTo>
                  <a:lnTo>
                    <a:pt x="1625" y="8985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 flipH="1">
              <a:off x="6419413" y="757600"/>
              <a:ext cx="67656" cy="316091"/>
            </a:xfrm>
            <a:custGeom>
              <a:avLst/>
              <a:gdLst/>
              <a:ahLst/>
              <a:cxnLst/>
              <a:rect l="l" t="t" r="r" b="b"/>
              <a:pathLst>
                <a:path w="1613" h="7536" extrusionOk="0">
                  <a:moveTo>
                    <a:pt x="1" y="1"/>
                  </a:moveTo>
                  <a:lnTo>
                    <a:pt x="81" y="7535"/>
                  </a:lnTo>
                  <a:lnTo>
                    <a:pt x="1612" y="752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 flipH="1">
              <a:off x="6562525" y="793085"/>
              <a:ext cx="67111" cy="280607"/>
            </a:xfrm>
            <a:custGeom>
              <a:avLst/>
              <a:gdLst/>
              <a:ahLst/>
              <a:cxnLst/>
              <a:rect l="l" t="t" r="r" b="b"/>
              <a:pathLst>
                <a:path w="1600" h="6690" extrusionOk="0">
                  <a:moveTo>
                    <a:pt x="1" y="0"/>
                  </a:moveTo>
                  <a:lnTo>
                    <a:pt x="69" y="6689"/>
                  </a:lnTo>
                  <a:lnTo>
                    <a:pt x="1600" y="6689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 flipH="1">
              <a:off x="6695486" y="929402"/>
              <a:ext cx="65391" cy="144875"/>
            </a:xfrm>
            <a:custGeom>
              <a:avLst/>
              <a:gdLst/>
              <a:ahLst/>
              <a:cxnLst/>
              <a:rect l="l" t="t" r="r" b="b"/>
              <a:pathLst>
                <a:path w="1559" h="3454" extrusionOk="0">
                  <a:moveTo>
                    <a:pt x="1" y="1"/>
                  </a:moveTo>
                  <a:lnTo>
                    <a:pt x="41" y="3453"/>
                  </a:lnTo>
                  <a:lnTo>
                    <a:pt x="1559" y="3453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 flipH="1">
              <a:off x="6223350" y="1073101"/>
              <a:ext cx="598933" cy="2265"/>
            </a:xfrm>
            <a:custGeom>
              <a:avLst/>
              <a:gdLst/>
              <a:ahLst/>
              <a:cxnLst/>
              <a:rect l="l" t="t" r="r" b="b"/>
              <a:pathLst>
                <a:path w="14279" h="54" fill="none" extrusionOk="0">
                  <a:moveTo>
                    <a:pt x="14278" y="0"/>
                  </a:moveTo>
                  <a:lnTo>
                    <a:pt x="0" y="54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3"/>
          <p:cNvGrpSpPr/>
          <p:nvPr/>
        </p:nvGrpSpPr>
        <p:grpSpPr>
          <a:xfrm>
            <a:off x="6080874" y="2004924"/>
            <a:ext cx="3716426" cy="3536462"/>
            <a:chOff x="6080874" y="2004924"/>
            <a:chExt cx="3716426" cy="3536462"/>
          </a:xfrm>
        </p:grpSpPr>
        <p:grpSp>
          <p:nvGrpSpPr>
            <p:cNvPr id="614" name="Google Shape;614;p33"/>
            <p:cNvGrpSpPr/>
            <p:nvPr/>
          </p:nvGrpSpPr>
          <p:grpSpPr>
            <a:xfrm>
              <a:off x="7957944" y="2018973"/>
              <a:ext cx="993305" cy="982520"/>
              <a:chOff x="7805544" y="2018973"/>
              <a:chExt cx="993305" cy="982520"/>
            </a:xfrm>
          </p:grpSpPr>
          <p:sp>
            <p:nvSpPr>
              <p:cNvPr id="615" name="Google Shape;615;p33"/>
              <p:cNvSpPr/>
              <p:nvPr/>
            </p:nvSpPr>
            <p:spPr>
              <a:xfrm flipH="1">
                <a:off x="7805544" y="2018973"/>
                <a:ext cx="993305" cy="982520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10841" extrusionOk="0">
                    <a:moveTo>
                      <a:pt x="5668" y="2579"/>
                    </a:moveTo>
                    <a:cubicBezTo>
                      <a:pt x="7172" y="2579"/>
                      <a:pt x="8395" y="3802"/>
                      <a:pt x="8395" y="5307"/>
                    </a:cubicBezTo>
                    <a:cubicBezTo>
                      <a:pt x="8395" y="6797"/>
                      <a:pt x="7172" y="8020"/>
                      <a:pt x="5668" y="8020"/>
                    </a:cubicBezTo>
                    <a:cubicBezTo>
                      <a:pt x="4178" y="8020"/>
                      <a:pt x="2955" y="6797"/>
                      <a:pt x="2955" y="5307"/>
                    </a:cubicBezTo>
                    <a:cubicBezTo>
                      <a:pt x="2955" y="3802"/>
                      <a:pt x="4178" y="2579"/>
                      <a:pt x="5668" y="2579"/>
                    </a:cubicBezTo>
                    <a:close/>
                    <a:moveTo>
                      <a:pt x="4500" y="1"/>
                    </a:moveTo>
                    <a:cubicBezTo>
                      <a:pt x="4405" y="1"/>
                      <a:pt x="4325" y="68"/>
                      <a:pt x="4325" y="162"/>
                    </a:cubicBezTo>
                    <a:lnTo>
                      <a:pt x="4325" y="1102"/>
                    </a:lnTo>
                    <a:cubicBezTo>
                      <a:pt x="4083" y="1183"/>
                      <a:pt x="3841" y="1277"/>
                      <a:pt x="3614" y="1398"/>
                    </a:cubicBezTo>
                    <a:lnTo>
                      <a:pt x="2982" y="645"/>
                    </a:lnTo>
                    <a:cubicBezTo>
                      <a:pt x="2950" y="606"/>
                      <a:pt x="2905" y="586"/>
                      <a:pt x="2857" y="586"/>
                    </a:cubicBezTo>
                    <a:cubicBezTo>
                      <a:pt x="2823" y="586"/>
                      <a:pt x="2788" y="596"/>
                      <a:pt x="2754" y="618"/>
                    </a:cubicBezTo>
                    <a:lnTo>
                      <a:pt x="1062" y="2029"/>
                    </a:lnTo>
                    <a:cubicBezTo>
                      <a:pt x="994" y="2096"/>
                      <a:pt x="981" y="2190"/>
                      <a:pt x="1035" y="2257"/>
                    </a:cubicBezTo>
                    <a:lnTo>
                      <a:pt x="1800" y="3184"/>
                    </a:lnTo>
                    <a:cubicBezTo>
                      <a:pt x="1733" y="3305"/>
                      <a:pt x="1679" y="3439"/>
                      <a:pt x="1626" y="3560"/>
                    </a:cubicBezTo>
                    <a:lnTo>
                      <a:pt x="161" y="3560"/>
                    </a:lnTo>
                    <a:cubicBezTo>
                      <a:pt x="68" y="3560"/>
                      <a:pt x="0" y="3627"/>
                      <a:pt x="0" y="3722"/>
                    </a:cubicBezTo>
                    <a:lnTo>
                      <a:pt x="0" y="5937"/>
                    </a:lnTo>
                    <a:cubicBezTo>
                      <a:pt x="0" y="6018"/>
                      <a:pt x="68" y="6098"/>
                      <a:pt x="161" y="6098"/>
                    </a:cubicBezTo>
                    <a:lnTo>
                      <a:pt x="1343" y="6098"/>
                    </a:lnTo>
                    <a:cubicBezTo>
                      <a:pt x="1411" y="6515"/>
                      <a:pt x="1545" y="6918"/>
                      <a:pt x="1733" y="7280"/>
                    </a:cubicBezTo>
                    <a:lnTo>
                      <a:pt x="847" y="8355"/>
                    </a:lnTo>
                    <a:cubicBezTo>
                      <a:pt x="793" y="8423"/>
                      <a:pt x="806" y="8516"/>
                      <a:pt x="874" y="8584"/>
                    </a:cubicBezTo>
                    <a:lnTo>
                      <a:pt x="2579" y="9981"/>
                    </a:lnTo>
                    <a:cubicBezTo>
                      <a:pt x="2609" y="10011"/>
                      <a:pt x="2648" y="10024"/>
                      <a:pt x="2686" y="10024"/>
                    </a:cubicBezTo>
                    <a:cubicBezTo>
                      <a:pt x="2732" y="10024"/>
                      <a:pt x="2778" y="10004"/>
                      <a:pt x="2808" y="9967"/>
                    </a:cubicBezTo>
                    <a:lnTo>
                      <a:pt x="3492" y="9134"/>
                    </a:lnTo>
                    <a:cubicBezTo>
                      <a:pt x="3761" y="9282"/>
                      <a:pt x="4043" y="9403"/>
                      <a:pt x="4325" y="9497"/>
                    </a:cubicBezTo>
                    <a:lnTo>
                      <a:pt x="4325" y="10679"/>
                    </a:lnTo>
                    <a:cubicBezTo>
                      <a:pt x="4325" y="10773"/>
                      <a:pt x="4405" y="10840"/>
                      <a:pt x="4500" y="10840"/>
                    </a:cubicBezTo>
                    <a:lnTo>
                      <a:pt x="6703" y="10840"/>
                    </a:lnTo>
                    <a:cubicBezTo>
                      <a:pt x="6796" y="10840"/>
                      <a:pt x="6864" y="10773"/>
                      <a:pt x="6864" y="10679"/>
                    </a:cubicBezTo>
                    <a:lnTo>
                      <a:pt x="6864" y="9551"/>
                    </a:lnTo>
                    <a:cubicBezTo>
                      <a:pt x="7186" y="9456"/>
                      <a:pt x="7495" y="9336"/>
                      <a:pt x="7777" y="9175"/>
                    </a:cubicBezTo>
                    <a:lnTo>
                      <a:pt x="8422" y="9967"/>
                    </a:lnTo>
                    <a:cubicBezTo>
                      <a:pt x="8459" y="10004"/>
                      <a:pt x="8504" y="10024"/>
                      <a:pt x="8548" y="10024"/>
                    </a:cubicBezTo>
                    <a:cubicBezTo>
                      <a:pt x="8584" y="10024"/>
                      <a:pt x="8620" y="10011"/>
                      <a:pt x="8650" y="9981"/>
                    </a:cubicBezTo>
                    <a:lnTo>
                      <a:pt x="10356" y="8584"/>
                    </a:lnTo>
                    <a:cubicBezTo>
                      <a:pt x="10423" y="8516"/>
                      <a:pt x="10437" y="8423"/>
                      <a:pt x="10383" y="8355"/>
                    </a:cubicBezTo>
                    <a:lnTo>
                      <a:pt x="9563" y="7361"/>
                    </a:lnTo>
                    <a:cubicBezTo>
                      <a:pt x="9778" y="6972"/>
                      <a:pt x="9926" y="6542"/>
                      <a:pt x="10007" y="6098"/>
                    </a:cubicBezTo>
                    <a:lnTo>
                      <a:pt x="10799" y="6098"/>
                    </a:lnTo>
                    <a:cubicBezTo>
                      <a:pt x="10893" y="6098"/>
                      <a:pt x="10960" y="6018"/>
                      <a:pt x="10960" y="5937"/>
                    </a:cubicBezTo>
                    <a:lnTo>
                      <a:pt x="10960" y="3722"/>
                    </a:lnTo>
                    <a:cubicBezTo>
                      <a:pt x="10960" y="3627"/>
                      <a:pt x="10893" y="3560"/>
                      <a:pt x="10799" y="3560"/>
                    </a:cubicBezTo>
                    <a:lnTo>
                      <a:pt x="9724" y="3560"/>
                    </a:lnTo>
                    <a:cubicBezTo>
                      <a:pt x="9644" y="3385"/>
                      <a:pt x="9563" y="3211"/>
                      <a:pt x="9456" y="3050"/>
                    </a:cubicBezTo>
                    <a:lnTo>
                      <a:pt x="10100" y="2257"/>
                    </a:lnTo>
                    <a:cubicBezTo>
                      <a:pt x="10168" y="2190"/>
                      <a:pt x="10154" y="2096"/>
                      <a:pt x="10087" y="2029"/>
                    </a:cubicBezTo>
                    <a:lnTo>
                      <a:pt x="8381" y="618"/>
                    </a:lnTo>
                    <a:cubicBezTo>
                      <a:pt x="8353" y="596"/>
                      <a:pt x="8319" y="586"/>
                      <a:pt x="8284" y="586"/>
                    </a:cubicBezTo>
                    <a:cubicBezTo>
                      <a:pt x="8234" y="586"/>
                      <a:pt x="8185" y="606"/>
                      <a:pt x="8153" y="645"/>
                    </a:cubicBezTo>
                    <a:lnTo>
                      <a:pt x="7589" y="1331"/>
                    </a:lnTo>
                    <a:cubicBezTo>
                      <a:pt x="7360" y="1223"/>
                      <a:pt x="7119" y="1129"/>
                      <a:pt x="6864" y="1062"/>
                    </a:cubicBezTo>
                    <a:lnTo>
                      <a:pt x="6864" y="162"/>
                    </a:lnTo>
                    <a:cubicBezTo>
                      <a:pt x="6864" y="68"/>
                      <a:pt x="6796" y="1"/>
                      <a:pt x="67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 flipH="1">
                <a:off x="8152381" y="2356209"/>
                <a:ext cx="271618" cy="271527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996" extrusionOk="0">
                    <a:moveTo>
                      <a:pt x="1492" y="1"/>
                    </a:moveTo>
                    <a:cubicBezTo>
                      <a:pt x="672" y="1"/>
                      <a:pt x="1" y="672"/>
                      <a:pt x="1" y="1491"/>
                    </a:cubicBezTo>
                    <a:cubicBezTo>
                      <a:pt x="1" y="2324"/>
                      <a:pt x="672" y="2995"/>
                      <a:pt x="1492" y="2995"/>
                    </a:cubicBezTo>
                    <a:cubicBezTo>
                      <a:pt x="2325" y="2995"/>
                      <a:pt x="2997" y="2324"/>
                      <a:pt x="2997" y="1491"/>
                    </a:cubicBezTo>
                    <a:cubicBezTo>
                      <a:pt x="2997" y="672"/>
                      <a:pt x="2325" y="1"/>
                      <a:pt x="14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7" name="Google Shape;617;p33"/>
            <p:cNvSpPr/>
            <p:nvPr/>
          </p:nvSpPr>
          <p:spPr>
            <a:xfrm>
              <a:off x="6080874" y="3916499"/>
              <a:ext cx="1015417" cy="1004392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33"/>
            <p:cNvGrpSpPr/>
            <p:nvPr/>
          </p:nvGrpSpPr>
          <p:grpSpPr>
            <a:xfrm>
              <a:off x="6602300" y="2004924"/>
              <a:ext cx="3195000" cy="3536462"/>
              <a:chOff x="6602300" y="2004924"/>
              <a:chExt cx="3195000" cy="3536462"/>
            </a:xfrm>
          </p:grpSpPr>
          <p:sp>
            <p:nvSpPr>
              <p:cNvPr id="619" name="Google Shape;619;p33"/>
              <p:cNvSpPr/>
              <p:nvPr/>
            </p:nvSpPr>
            <p:spPr>
              <a:xfrm flipH="1">
                <a:off x="7410486" y="3595635"/>
                <a:ext cx="2386814" cy="1945750"/>
              </a:xfrm>
              <a:custGeom>
                <a:avLst/>
                <a:gdLst/>
                <a:ahLst/>
                <a:cxnLst/>
                <a:rect l="l" t="t" r="r" b="b"/>
                <a:pathLst>
                  <a:path w="51604" h="42068" extrusionOk="0">
                    <a:moveTo>
                      <a:pt x="27427" y="1"/>
                    </a:moveTo>
                    <a:lnTo>
                      <a:pt x="35069" y="7361"/>
                    </a:lnTo>
                    <a:lnTo>
                      <a:pt x="1" y="42068"/>
                    </a:lnTo>
                    <a:lnTo>
                      <a:pt x="20470" y="41530"/>
                    </a:lnTo>
                    <a:lnTo>
                      <a:pt x="44901" y="16817"/>
                    </a:lnTo>
                    <a:lnTo>
                      <a:pt x="51604" y="23264"/>
                    </a:lnTo>
                    <a:lnTo>
                      <a:pt x="516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 flipH="1">
                <a:off x="7563321" y="3205543"/>
                <a:ext cx="598924" cy="144817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3131" extrusionOk="0">
                    <a:moveTo>
                      <a:pt x="8798" y="0"/>
                    </a:moveTo>
                    <a:lnTo>
                      <a:pt x="1" y="296"/>
                    </a:lnTo>
                    <a:lnTo>
                      <a:pt x="94" y="3130"/>
                    </a:lnTo>
                    <a:lnTo>
                      <a:pt x="12948" y="2700"/>
                    </a:lnTo>
                    <a:lnTo>
                      <a:pt x="8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flipH="1">
                <a:off x="6806087" y="3930502"/>
                <a:ext cx="271502" cy="492682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10652" extrusionOk="0">
                    <a:moveTo>
                      <a:pt x="3962" y="1"/>
                    </a:moveTo>
                    <a:lnTo>
                      <a:pt x="1" y="538"/>
                    </a:lnTo>
                    <a:lnTo>
                      <a:pt x="3117" y="10477"/>
                    </a:lnTo>
                    <a:lnTo>
                      <a:pt x="4729" y="10651"/>
                    </a:lnTo>
                    <a:lnTo>
                      <a:pt x="5870" y="9147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 flipH="1">
                <a:off x="6818532" y="4277164"/>
                <a:ext cx="3746" cy="18686"/>
              </a:xfrm>
              <a:custGeom>
                <a:avLst/>
                <a:gdLst/>
                <a:ahLst/>
                <a:cxnLst/>
                <a:rect l="l" t="t" r="r" b="b"/>
                <a:pathLst>
                  <a:path w="81" h="404" extrusionOk="0">
                    <a:moveTo>
                      <a:pt x="81" y="404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4B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 flipH="1">
                <a:off x="6818530" y="4277164"/>
                <a:ext cx="147869" cy="36678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793" extrusionOk="0">
                    <a:moveTo>
                      <a:pt x="3116" y="1"/>
                    </a:moveTo>
                    <a:lnTo>
                      <a:pt x="0" y="792"/>
                    </a:lnTo>
                    <a:lnTo>
                      <a:pt x="3197" y="404"/>
                    </a:lnTo>
                    <a:lnTo>
                      <a:pt x="31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 flipH="1">
                <a:off x="6602300" y="4441776"/>
                <a:ext cx="373396" cy="4653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1006" extrusionOk="0">
                    <a:moveTo>
                      <a:pt x="296" y="0"/>
                    </a:moveTo>
                    <a:lnTo>
                      <a:pt x="296" y="0"/>
                    </a:lnTo>
                    <a:cubicBezTo>
                      <a:pt x="296" y="0"/>
                      <a:pt x="0" y="659"/>
                      <a:pt x="350" y="967"/>
                    </a:cubicBezTo>
                    <a:cubicBezTo>
                      <a:pt x="350" y="967"/>
                      <a:pt x="1535" y="1005"/>
                      <a:pt x="2986" y="1005"/>
                    </a:cubicBezTo>
                    <a:cubicBezTo>
                      <a:pt x="4980" y="1005"/>
                      <a:pt x="7474" y="933"/>
                      <a:pt x="8072" y="591"/>
                    </a:cubicBezTo>
                    <a:lnTo>
                      <a:pt x="8045" y="122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 flipH="1">
                <a:off x="6603549" y="4314952"/>
                <a:ext cx="358503" cy="14458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3126" extrusionOk="0">
                    <a:moveTo>
                      <a:pt x="3325" y="0"/>
                    </a:moveTo>
                    <a:cubicBezTo>
                      <a:pt x="2948" y="0"/>
                      <a:pt x="2636" y="237"/>
                      <a:pt x="2419" y="513"/>
                    </a:cubicBezTo>
                    <a:cubicBezTo>
                      <a:pt x="2126" y="883"/>
                      <a:pt x="1841" y="1289"/>
                      <a:pt x="1378" y="1289"/>
                    </a:cubicBezTo>
                    <a:cubicBezTo>
                      <a:pt x="1202" y="1289"/>
                      <a:pt x="1002" y="1231"/>
                      <a:pt x="766" y="1091"/>
                    </a:cubicBezTo>
                    <a:cubicBezTo>
                      <a:pt x="546" y="897"/>
                      <a:pt x="379" y="839"/>
                      <a:pt x="259" y="839"/>
                    </a:cubicBezTo>
                    <a:cubicBezTo>
                      <a:pt x="78" y="839"/>
                      <a:pt x="1" y="969"/>
                      <a:pt x="1" y="969"/>
                    </a:cubicBezTo>
                    <a:lnTo>
                      <a:pt x="1" y="2796"/>
                    </a:lnTo>
                    <a:cubicBezTo>
                      <a:pt x="1" y="2796"/>
                      <a:pt x="704" y="3125"/>
                      <a:pt x="3317" y="3125"/>
                    </a:cubicBezTo>
                    <a:cubicBezTo>
                      <a:pt x="4167" y="3125"/>
                      <a:pt x="5219" y="3090"/>
                      <a:pt x="6515" y="2998"/>
                    </a:cubicBezTo>
                    <a:cubicBezTo>
                      <a:pt x="6958" y="2971"/>
                      <a:pt x="7240" y="2971"/>
                      <a:pt x="7750" y="2864"/>
                    </a:cubicBezTo>
                    <a:lnTo>
                      <a:pt x="7670" y="2527"/>
                    </a:lnTo>
                    <a:cubicBezTo>
                      <a:pt x="7603" y="2219"/>
                      <a:pt x="7361" y="1977"/>
                      <a:pt x="7052" y="1910"/>
                    </a:cubicBezTo>
                    <a:cubicBezTo>
                      <a:pt x="6326" y="1736"/>
                      <a:pt x="5010" y="1345"/>
                      <a:pt x="4406" y="634"/>
                    </a:cubicBezTo>
                    <a:cubicBezTo>
                      <a:pt x="4011" y="171"/>
                      <a:pt x="3645" y="0"/>
                      <a:pt x="3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 flipH="1">
                <a:off x="6801684" y="3226634"/>
                <a:ext cx="1168616" cy="1090356"/>
              </a:xfrm>
              <a:custGeom>
                <a:avLst/>
                <a:gdLst/>
                <a:ahLst/>
                <a:cxnLst/>
                <a:rect l="l" t="t" r="r" b="b"/>
                <a:pathLst>
                  <a:path w="25266" h="23574" extrusionOk="0">
                    <a:moveTo>
                      <a:pt x="5561" y="1"/>
                    </a:moveTo>
                    <a:cubicBezTo>
                      <a:pt x="5226" y="4152"/>
                      <a:pt x="0" y="7576"/>
                      <a:pt x="4151" y="7898"/>
                    </a:cubicBezTo>
                    <a:lnTo>
                      <a:pt x="8476" y="7939"/>
                    </a:lnTo>
                    <a:lnTo>
                      <a:pt x="14641" y="8074"/>
                    </a:lnTo>
                    <a:lnTo>
                      <a:pt x="14614" y="8235"/>
                    </a:lnTo>
                    <a:lnTo>
                      <a:pt x="16091" y="7657"/>
                    </a:lnTo>
                    <a:lnTo>
                      <a:pt x="21383" y="23573"/>
                    </a:lnTo>
                    <a:lnTo>
                      <a:pt x="25265" y="22700"/>
                    </a:lnTo>
                    <a:cubicBezTo>
                      <a:pt x="24594" y="19798"/>
                      <a:pt x="23788" y="17461"/>
                      <a:pt x="23116" y="14574"/>
                    </a:cubicBezTo>
                    <a:cubicBezTo>
                      <a:pt x="22740" y="12922"/>
                      <a:pt x="22203" y="11055"/>
                      <a:pt x="21813" y="9417"/>
                    </a:cubicBezTo>
                    <a:cubicBezTo>
                      <a:pt x="21464" y="7966"/>
                      <a:pt x="21316" y="7053"/>
                      <a:pt x="20967" y="5790"/>
                    </a:cubicBezTo>
                    <a:cubicBezTo>
                      <a:pt x="20699" y="4796"/>
                      <a:pt x="20523" y="3574"/>
                      <a:pt x="19732" y="2835"/>
                    </a:cubicBezTo>
                    <a:cubicBezTo>
                      <a:pt x="19019" y="2204"/>
                      <a:pt x="18200" y="2150"/>
                      <a:pt x="17058" y="1962"/>
                    </a:cubicBezTo>
                    <a:lnTo>
                      <a:pt x="5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 flipH="1">
                <a:off x="6813535" y="4229940"/>
                <a:ext cx="183299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874" fill="none" extrusionOk="0">
                    <a:moveTo>
                      <a:pt x="1" y="873"/>
                    </a:moveTo>
                    <a:lnTo>
                      <a:pt x="3962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 flipH="1">
                <a:off x="6930321" y="3554054"/>
                <a:ext cx="231170" cy="698922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111" fill="none" extrusionOk="0">
                    <a:moveTo>
                      <a:pt x="1" y="1"/>
                    </a:moveTo>
                    <a:lnTo>
                      <a:pt x="4997" y="1511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 flipH="1">
                <a:off x="7336598" y="3899467"/>
                <a:ext cx="249162" cy="515669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1149" extrusionOk="0">
                    <a:moveTo>
                      <a:pt x="1599" y="0"/>
                    </a:moveTo>
                    <a:lnTo>
                      <a:pt x="1" y="10289"/>
                    </a:lnTo>
                    <a:lnTo>
                      <a:pt x="1371" y="11148"/>
                    </a:lnTo>
                    <a:lnTo>
                      <a:pt x="3049" y="10302"/>
                    </a:lnTo>
                    <a:lnTo>
                      <a:pt x="5386" y="1263"/>
                    </a:lnTo>
                    <a:lnTo>
                      <a:pt x="1599" y="0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 flipH="1">
                <a:off x="7423599" y="4295804"/>
                <a:ext cx="150367" cy="1369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96" extrusionOk="0">
                    <a:moveTo>
                      <a:pt x="3251" y="1"/>
                    </a:moveTo>
                    <a:lnTo>
                      <a:pt x="1" y="54"/>
                    </a:lnTo>
                    <a:cubicBezTo>
                      <a:pt x="108" y="54"/>
                      <a:pt x="3170" y="296"/>
                      <a:pt x="3170" y="296"/>
                    </a:cubicBezTo>
                    <a:lnTo>
                      <a:pt x="3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 flipH="1">
                <a:off x="7244648" y="4459167"/>
                <a:ext cx="372795" cy="46715"/>
              </a:xfrm>
              <a:custGeom>
                <a:avLst/>
                <a:gdLst/>
                <a:ahLst/>
                <a:cxnLst/>
                <a:rect l="l" t="t" r="r" b="b"/>
                <a:pathLst>
                  <a:path w="8060" h="1010" extrusionOk="0">
                    <a:moveTo>
                      <a:pt x="283" y="0"/>
                    </a:moveTo>
                    <a:cubicBezTo>
                      <a:pt x="283" y="0"/>
                      <a:pt x="0" y="659"/>
                      <a:pt x="337" y="967"/>
                    </a:cubicBezTo>
                    <a:cubicBezTo>
                      <a:pt x="337" y="967"/>
                      <a:pt x="1580" y="1010"/>
                      <a:pt x="3077" y="1010"/>
                    </a:cubicBezTo>
                    <a:cubicBezTo>
                      <a:pt x="5056" y="1010"/>
                      <a:pt x="7478" y="936"/>
                      <a:pt x="8059" y="591"/>
                    </a:cubicBezTo>
                    <a:lnTo>
                      <a:pt x="8032" y="122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 flipH="1">
                <a:off x="7245897" y="4332620"/>
                <a:ext cx="358457" cy="144632"/>
              </a:xfrm>
              <a:custGeom>
                <a:avLst/>
                <a:gdLst/>
                <a:ahLst/>
                <a:cxnLst/>
                <a:rect l="l" t="t" r="r" b="b"/>
                <a:pathLst>
                  <a:path w="7750" h="3127" extrusionOk="0">
                    <a:moveTo>
                      <a:pt x="3333" y="0"/>
                    </a:moveTo>
                    <a:cubicBezTo>
                      <a:pt x="2952" y="0"/>
                      <a:pt x="2637" y="243"/>
                      <a:pt x="2418" y="521"/>
                    </a:cubicBezTo>
                    <a:cubicBezTo>
                      <a:pt x="2134" y="892"/>
                      <a:pt x="1844" y="1291"/>
                      <a:pt x="1377" y="1291"/>
                    </a:cubicBezTo>
                    <a:cubicBezTo>
                      <a:pt x="1201" y="1291"/>
                      <a:pt x="1000" y="1234"/>
                      <a:pt x="765" y="1098"/>
                    </a:cubicBezTo>
                    <a:cubicBezTo>
                      <a:pt x="540" y="900"/>
                      <a:pt x="371" y="842"/>
                      <a:pt x="250" y="842"/>
                    </a:cubicBezTo>
                    <a:cubicBezTo>
                      <a:pt x="75" y="842"/>
                      <a:pt x="0" y="963"/>
                      <a:pt x="0" y="963"/>
                    </a:cubicBezTo>
                    <a:lnTo>
                      <a:pt x="0" y="2804"/>
                    </a:lnTo>
                    <a:cubicBezTo>
                      <a:pt x="0" y="2804"/>
                      <a:pt x="707" y="3127"/>
                      <a:pt x="3342" y="3127"/>
                    </a:cubicBezTo>
                    <a:cubicBezTo>
                      <a:pt x="4191" y="3127"/>
                      <a:pt x="5239" y="3093"/>
                      <a:pt x="6528" y="3005"/>
                    </a:cubicBezTo>
                    <a:cubicBezTo>
                      <a:pt x="6957" y="2965"/>
                      <a:pt x="7253" y="2965"/>
                      <a:pt x="7749" y="2858"/>
                    </a:cubicBezTo>
                    <a:lnTo>
                      <a:pt x="7683" y="2535"/>
                    </a:lnTo>
                    <a:cubicBezTo>
                      <a:pt x="7602" y="2226"/>
                      <a:pt x="7360" y="1971"/>
                      <a:pt x="7051" y="1904"/>
                    </a:cubicBezTo>
                    <a:cubicBezTo>
                      <a:pt x="6326" y="1742"/>
                      <a:pt x="5023" y="1354"/>
                      <a:pt x="4405" y="628"/>
                    </a:cubicBezTo>
                    <a:cubicBezTo>
                      <a:pt x="4014" y="169"/>
                      <a:pt x="3651" y="0"/>
                      <a:pt x="3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 flipH="1">
                <a:off x="7156438" y="3219187"/>
                <a:ext cx="1061125" cy="395135"/>
              </a:xfrm>
              <a:custGeom>
                <a:avLst/>
                <a:gdLst/>
                <a:ahLst/>
                <a:cxnLst/>
                <a:rect l="l" t="t" r="r" b="b"/>
                <a:pathLst>
                  <a:path w="22942" h="8543" extrusionOk="0">
                    <a:moveTo>
                      <a:pt x="1143" y="1"/>
                    </a:moveTo>
                    <a:lnTo>
                      <a:pt x="1143" y="1"/>
                    </a:lnTo>
                    <a:cubicBezTo>
                      <a:pt x="807" y="4151"/>
                      <a:pt x="1" y="7912"/>
                      <a:pt x="4152" y="8235"/>
                    </a:cubicBezTo>
                    <a:lnTo>
                      <a:pt x="9779" y="8235"/>
                    </a:lnTo>
                    <a:lnTo>
                      <a:pt x="22109" y="8543"/>
                    </a:lnTo>
                    <a:cubicBezTo>
                      <a:pt x="22162" y="8247"/>
                      <a:pt x="22216" y="8033"/>
                      <a:pt x="22270" y="7778"/>
                    </a:cubicBezTo>
                    <a:cubicBezTo>
                      <a:pt x="22941" y="4352"/>
                      <a:pt x="22418" y="2459"/>
                      <a:pt x="18953" y="2244"/>
                    </a:cubicBezTo>
                    <a:lnTo>
                      <a:pt x="11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 flipH="1">
                <a:off x="7190579" y="3542214"/>
                <a:ext cx="395829" cy="75613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16348" extrusionOk="0">
                    <a:moveTo>
                      <a:pt x="2513" y="1"/>
                    </a:moveTo>
                    <a:lnTo>
                      <a:pt x="1" y="16347"/>
                    </a:lnTo>
                    <a:lnTo>
                      <a:pt x="3977" y="16280"/>
                    </a:lnTo>
                    <a:lnTo>
                      <a:pt x="8557" y="11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 flipH="1">
                <a:off x="7135306" y="3261415"/>
                <a:ext cx="582782" cy="382138"/>
              </a:xfrm>
              <a:custGeom>
                <a:avLst/>
                <a:gdLst/>
                <a:ahLst/>
                <a:cxnLst/>
                <a:rect l="l" t="t" r="r" b="b"/>
                <a:pathLst>
                  <a:path w="12600" h="8262" fill="none" extrusionOk="0">
                    <a:moveTo>
                      <a:pt x="11095" y="8262"/>
                    </a:moveTo>
                    <a:lnTo>
                      <a:pt x="11471" y="6865"/>
                    </a:lnTo>
                    <a:cubicBezTo>
                      <a:pt x="12411" y="3466"/>
                      <a:pt x="12599" y="1989"/>
                      <a:pt x="8154" y="1331"/>
                    </a:cubicBezTo>
                    <a:lnTo>
                      <a:pt x="1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 flipH="1">
                <a:off x="7426653" y="3573943"/>
                <a:ext cx="52867" cy="30434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658" fill="none" extrusionOk="0">
                    <a:moveTo>
                      <a:pt x="0" y="658"/>
                    </a:moveTo>
                    <a:lnTo>
                      <a:pt x="1142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 flipH="1">
                <a:off x="7385071" y="4224991"/>
                <a:ext cx="190745" cy="6244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135" fill="none" extrusionOk="0">
                    <a:moveTo>
                      <a:pt x="1" y="135"/>
                    </a:moveTo>
                    <a:lnTo>
                      <a:pt x="4124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 flipH="1">
                <a:off x="7369478" y="3215487"/>
                <a:ext cx="711410" cy="1014502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21934" fill="none" extrusionOk="0">
                    <a:moveTo>
                      <a:pt x="12008" y="21934"/>
                    </a:moveTo>
                    <a:lnTo>
                      <a:pt x="14628" y="9026"/>
                    </a:lnTo>
                    <a:cubicBezTo>
                      <a:pt x="14628" y="9026"/>
                      <a:pt x="15380" y="5883"/>
                      <a:pt x="13527" y="5937"/>
                    </a:cubicBezTo>
                    <a:cubicBezTo>
                      <a:pt x="11324" y="6017"/>
                      <a:pt x="2083" y="5843"/>
                      <a:pt x="2083" y="5843"/>
                    </a:cubicBezTo>
                    <a:cubicBezTo>
                      <a:pt x="2083" y="5843"/>
                      <a:pt x="1" y="6031"/>
                      <a:pt x="269" y="2659"/>
                    </a:cubicBezTo>
                    <a:cubicBezTo>
                      <a:pt x="283" y="2471"/>
                      <a:pt x="606" y="215"/>
                      <a:pt x="619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 flipH="1">
                <a:off x="7869606" y="3294393"/>
                <a:ext cx="216832" cy="11308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445" fill="none" extrusionOk="0">
                    <a:moveTo>
                      <a:pt x="0" y="2445"/>
                    </a:moveTo>
                    <a:cubicBezTo>
                      <a:pt x="0" y="2445"/>
                      <a:pt x="914" y="631"/>
                      <a:pt x="4687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 flipH="1">
                <a:off x="7111716" y="2349457"/>
                <a:ext cx="690226" cy="578295"/>
              </a:xfrm>
              <a:custGeom>
                <a:avLst/>
                <a:gdLst/>
                <a:ahLst/>
                <a:cxnLst/>
                <a:rect l="l" t="t" r="r" b="b"/>
                <a:pathLst>
                  <a:path w="14923" h="12503" extrusionOk="0">
                    <a:moveTo>
                      <a:pt x="13029" y="1"/>
                    </a:moveTo>
                    <a:cubicBezTo>
                      <a:pt x="12975" y="1"/>
                      <a:pt x="12922" y="28"/>
                      <a:pt x="12881" y="55"/>
                    </a:cubicBezTo>
                    <a:cubicBezTo>
                      <a:pt x="12827" y="69"/>
                      <a:pt x="12761" y="216"/>
                      <a:pt x="12734" y="257"/>
                    </a:cubicBezTo>
                    <a:cubicBezTo>
                      <a:pt x="12573" y="565"/>
                      <a:pt x="12424" y="955"/>
                      <a:pt x="12290" y="1277"/>
                    </a:cubicBezTo>
                    <a:cubicBezTo>
                      <a:pt x="12035" y="1854"/>
                      <a:pt x="11860" y="2459"/>
                      <a:pt x="11632" y="3050"/>
                    </a:cubicBezTo>
                    <a:cubicBezTo>
                      <a:pt x="11498" y="3386"/>
                      <a:pt x="11350" y="3762"/>
                      <a:pt x="11135" y="4057"/>
                    </a:cubicBezTo>
                    <a:cubicBezTo>
                      <a:pt x="10947" y="4340"/>
                      <a:pt x="10624" y="4608"/>
                      <a:pt x="10370" y="4823"/>
                    </a:cubicBezTo>
                    <a:cubicBezTo>
                      <a:pt x="9376" y="5656"/>
                      <a:pt x="8543" y="6152"/>
                      <a:pt x="7576" y="6757"/>
                    </a:cubicBezTo>
                    <a:cubicBezTo>
                      <a:pt x="6649" y="7361"/>
                      <a:pt x="5655" y="7859"/>
                      <a:pt x="4675" y="8342"/>
                    </a:cubicBezTo>
                    <a:cubicBezTo>
                      <a:pt x="4606" y="8375"/>
                      <a:pt x="4534" y="8390"/>
                      <a:pt x="4464" y="8390"/>
                    </a:cubicBezTo>
                    <a:cubicBezTo>
                      <a:pt x="4244" y="8390"/>
                      <a:pt x="4038" y="8243"/>
                      <a:pt x="3977" y="8020"/>
                    </a:cubicBezTo>
                    <a:lnTo>
                      <a:pt x="2365" y="2755"/>
                    </a:lnTo>
                    <a:cubicBezTo>
                      <a:pt x="2365" y="2755"/>
                      <a:pt x="1" y="4286"/>
                      <a:pt x="14" y="4353"/>
                    </a:cubicBezTo>
                    <a:cubicBezTo>
                      <a:pt x="81" y="5146"/>
                      <a:pt x="350" y="5898"/>
                      <a:pt x="565" y="6650"/>
                    </a:cubicBezTo>
                    <a:cubicBezTo>
                      <a:pt x="699" y="7080"/>
                      <a:pt x="847" y="7630"/>
                      <a:pt x="927" y="7966"/>
                    </a:cubicBezTo>
                    <a:cubicBezTo>
                      <a:pt x="1169" y="8960"/>
                      <a:pt x="1371" y="9967"/>
                      <a:pt x="1774" y="10921"/>
                    </a:cubicBezTo>
                    <a:cubicBezTo>
                      <a:pt x="2080" y="11633"/>
                      <a:pt x="2657" y="12503"/>
                      <a:pt x="3421" y="12503"/>
                    </a:cubicBezTo>
                    <a:cubicBezTo>
                      <a:pt x="3492" y="12503"/>
                      <a:pt x="3565" y="12495"/>
                      <a:pt x="3640" y="12479"/>
                    </a:cubicBezTo>
                    <a:cubicBezTo>
                      <a:pt x="4809" y="12223"/>
                      <a:pt x="5977" y="11539"/>
                      <a:pt x="6985" y="10907"/>
                    </a:cubicBezTo>
                    <a:cubicBezTo>
                      <a:pt x="9040" y="9591"/>
                      <a:pt x="10907" y="7993"/>
                      <a:pt x="12170" y="5884"/>
                    </a:cubicBezTo>
                    <a:cubicBezTo>
                      <a:pt x="12290" y="5669"/>
                      <a:pt x="12424" y="5454"/>
                      <a:pt x="12532" y="5226"/>
                    </a:cubicBezTo>
                    <a:cubicBezTo>
                      <a:pt x="12612" y="5078"/>
                      <a:pt x="12666" y="4890"/>
                      <a:pt x="12841" y="4809"/>
                    </a:cubicBezTo>
                    <a:cubicBezTo>
                      <a:pt x="13164" y="4648"/>
                      <a:pt x="13405" y="4340"/>
                      <a:pt x="13566" y="4003"/>
                    </a:cubicBezTo>
                    <a:cubicBezTo>
                      <a:pt x="13674" y="3735"/>
                      <a:pt x="13741" y="3453"/>
                      <a:pt x="13808" y="3158"/>
                    </a:cubicBezTo>
                    <a:cubicBezTo>
                      <a:pt x="13848" y="2943"/>
                      <a:pt x="13929" y="2821"/>
                      <a:pt x="14077" y="2647"/>
                    </a:cubicBezTo>
                    <a:cubicBezTo>
                      <a:pt x="14238" y="2459"/>
                      <a:pt x="14412" y="2298"/>
                      <a:pt x="14587" y="2123"/>
                    </a:cubicBezTo>
                    <a:cubicBezTo>
                      <a:pt x="14708" y="2016"/>
                      <a:pt x="14856" y="1922"/>
                      <a:pt x="14896" y="1761"/>
                    </a:cubicBezTo>
                    <a:cubicBezTo>
                      <a:pt x="14922" y="1653"/>
                      <a:pt x="14869" y="1546"/>
                      <a:pt x="14748" y="1546"/>
                    </a:cubicBezTo>
                    <a:cubicBezTo>
                      <a:pt x="14695" y="1546"/>
                      <a:pt x="14641" y="1559"/>
                      <a:pt x="14587" y="1586"/>
                    </a:cubicBezTo>
                    <a:cubicBezTo>
                      <a:pt x="14345" y="1707"/>
                      <a:pt x="14211" y="1828"/>
                      <a:pt x="13996" y="2016"/>
                    </a:cubicBezTo>
                    <a:cubicBezTo>
                      <a:pt x="13973" y="2039"/>
                      <a:pt x="13772" y="2220"/>
                      <a:pt x="13741" y="2220"/>
                    </a:cubicBezTo>
                    <a:cubicBezTo>
                      <a:pt x="13735" y="2220"/>
                      <a:pt x="13735" y="2215"/>
                      <a:pt x="13741" y="2204"/>
                    </a:cubicBezTo>
                    <a:cubicBezTo>
                      <a:pt x="13943" y="1828"/>
                      <a:pt x="14211" y="1586"/>
                      <a:pt x="14426" y="1385"/>
                    </a:cubicBezTo>
                    <a:cubicBezTo>
                      <a:pt x="14493" y="1317"/>
                      <a:pt x="14573" y="1251"/>
                      <a:pt x="14641" y="1183"/>
                    </a:cubicBezTo>
                    <a:cubicBezTo>
                      <a:pt x="14708" y="1143"/>
                      <a:pt x="14788" y="1062"/>
                      <a:pt x="14775" y="968"/>
                    </a:cubicBezTo>
                    <a:cubicBezTo>
                      <a:pt x="14765" y="833"/>
                      <a:pt x="14673" y="788"/>
                      <a:pt x="14572" y="788"/>
                    </a:cubicBezTo>
                    <a:cubicBezTo>
                      <a:pt x="14532" y="788"/>
                      <a:pt x="14491" y="795"/>
                      <a:pt x="14453" y="807"/>
                    </a:cubicBezTo>
                    <a:cubicBezTo>
                      <a:pt x="14439" y="807"/>
                      <a:pt x="14426" y="807"/>
                      <a:pt x="14412" y="821"/>
                    </a:cubicBezTo>
                    <a:cubicBezTo>
                      <a:pt x="14507" y="699"/>
                      <a:pt x="14507" y="525"/>
                      <a:pt x="14345" y="498"/>
                    </a:cubicBezTo>
                    <a:cubicBezTo>
                      <a:pt x="14319" y="494"/>
                      <a:pt x="14291" y="492"/>
                      <a:pt x="14264" y="492"/>
                    </a:cubicBezTo>
                    <a:cubicBezTo>
                      <a:pt x="14021" y="492"/>
                      <a:pt x="13774" y="647"/>
                      <a:pt x="13593" y="780"/>
                    </a:cubicBezTo>
                    <a:cubicBezTo>
                      <a:pt x="13378" y="941"/>
                      <a:pt x="13190" y="1143"/>
                      <a:pt x="13015" y="1331"/>
                    </a:cubicBezTo>
                    <a:cubicBezTo>
                      <a:pt x="12908" y="1451"/>
                      <a:pt x="12814" y="1586"/>
                      <a:pt x="12720" y="1720"/>
                    </a:cubicBezTo>
                    <a:cubicBezTo>
                      <a:pt x="12814" y="1586"/>
                      <a:pt x="12895" y="1331"/>
                      <a:pt x="12988" y="1075"/>
                    </a:cubicBezTo>
                    <a:cubicBezTo>
                      <a:pt x="13083" y="794"/>
                      <a:pt x="13150" y="646"/>
                      <a:pt x="13190" y="350"/>
                    </a:cubicBezTo>
                    <a:cubicBezTo>
                      <a:pt x="13190" y="283"/>
                      <a:pt x="13203" y="203"/>
                      <a:pt x="13176" y="135"/>
                    </a:cubicBezTo>
                    <a:cubicBezTo>
                      <a:pt x="13150" y="69"/>
                      <a:pt x="13096" y="15"/>
                      <a:pt x="13029" y="1"/>
                    </a:cubicBezTo>
                    <a:close/>
                  </a:path>
                </a:pathLst>
              </a:custGeom>
              <a:solidFill>
                <a:srgbClr val="C8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 flipH="1">
                <a:off x="7209869" y="2412823"/>
                <a:ext cx="58463" cy="11378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460" extrusionOk="0">
                    <a:moveTo>
                      <a:pt x="633" y="1"/>
                    </a:moveTo>
                    <a:cubicBezTo>
                      <a:pt x="511" y="1"/>
                      <a:pt x="471" y="149"/>
                      <a:pt x="445" y="243"/>
                    </a:cubicBezTo>
                    <a:cubicBezTo>
                      <a:pt x="404" y="364"/>
                      <a:pt x="377" y="484"/>
                      <a:pt x="337" y="606"/>
                    </a:cubicBezTo>
                    <a:cubicBezTo>
                      <a:pt x="310" y="767"/>
                      <a:pt x="257" y="901"/>
                      <a:pt x="230" y="1062"/>
                    </a:cubicBezTo>
                    <a:cubicBezTo>
                      <a:pt x="189" y="1317"/>
                      <a:pt x="95" y="1600"/>
                      <a:pt x="1" y="1908"/>
                    </a:cubicBezTo>
                    <a:lnTo>
                      <a:pt x="1089" y="2459"/>
                    </a:lnTo>
                    <a:cubicBezTo>
                      <a:pt x="1224" y="2218"/>
                      <a:pt x="1263" y="1935"/>
                      <a:pt x="1210" y="1680"/>
                    </a:cubicBezTo>
                    <a:cubicBezTo>
                      <a:pt x="1183" y="1532"/>
                      <a:pt x="1129" y="1398"/>
                      <a:pt x="1048" y="1277"/>
                    </a:cubicBezTo>
                    <a:cubicBezTo>
                      <a:pt x="1009" y="1210"/>
                      <a:pt x="955" y="1156"/>
                      <a:pt x="901" y="1102"/>
                    </a:cubicBezTo>
                    <a:cubicBezTo>
                      <a:pt x="847" y="1049"/>
                      <a:pt x="794" y="1036"/>
                      <a:pt x="807" y="955"/>
                    </a:cubicBezTo>
                    <a:cubicBezTo>
                      <a:pt x="847" y="767"/>
                      <a:pt x="860" y="592"/>
                      <a:pt x="834" y="404"/>
                    </a:cubicBezTo>
                    <a:cubicBezTo>
                      <a:pt x="821" y="296"/>
                      <a:pt x="780" y="15"/>
                      <a:pt x="633" y="1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 flipH="1">
                <a:off x="7135311" y="2387384"/>
                <a:ext cx="54717" cy="57214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237" extrusionOk="0">
                    <a:moveTo>
                      <a:pt x="1182" y="1"/>
                    </a:moveTo>
                    <a:cubicBezTo>
                      <a:pt x="1182" y="1"/>
                      <a:pt x="457" y="551"/>
                      <a:pt x="0" y="1236"/>
                    </a:cubicBezTo>
                    <a:lnTo>
                      <a:pt x="1182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 flipH="1">
                <a:off x="7606203" y="2735896"/>
                <a:ext cx="42922" cy="4912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062" fill="none" extrusionOk="0">
                    <a:moveTo>
                      <a:pt x="927" y="0"/>
                    </a:moveTo>
                    <a:cubicBezTo>
                      <a:pt x="578" y="403"/>
                      <a:pt x="1" y="1062"/>
                      <a:pt x="1" y="1062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 flipH="1">
                <a:off x="7703699" y="2347422"/>
                <a:ext cx="336764" cy="368632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7970" extrusionOk="0">
                    <a:moveTo>
                      <a:pt x="2888" y="0"/>
                    </a:moveTo>
                    <a:cubicBezTo>
                      <a:pt x="1335" y="0"/>
                      <a:pt x="0" y="367"/>
                      <a:pt x="0" y="367"/>
                    </a:cubicBezTo>
                    <a:lnTo>
                      <a:pt x="389" y="7969"/>
                    </a:lnTo>
                    <a:lnTo>
                      <a:pt x="7226" y="7540"/>
                    </a:lnTo>
                    <a:cubicBezTo>
                      <a:pt x="7226" y="7540"/>
                      <a:pt x="7280" y="1026"/>
                      <a:pt x="5050" y="301"/>
                    </a:cubicBezTo>
                    <a:cubicBezTo>
                      <a:pt x="4355" y="77"/>
                      <a:pt x="3599" y="0"/>
                      <a:pt x="2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 flipH="1">
                <a:off x="7706843" y="2573134"/>
                <a:ext cx="466549" cy="696933"/>
              </a:xfrm>
              <a:custGeom>
                <a:avLst/>
                <a:gdLst/>
                <a:ahLst/>
                <a:cxnLst/>
                <a:rect l="l" t="t" r="r" b="b"/>
                <a:pathLst>
                  <a:path w="10087" h="15068" extrusionOk="0">
                    <a:moveTo>
                      <a:pt x="1061" y="0"/>
                    </a:moveTo>
                    <a:cubicBezTo>
                      <a:pt x="1061" y="0"/>
                      <a:pt x="672" y="2297"/>
                      <a:pt x="886" y="5077"/>
                    </a:cubicBezTo>
                    <a:cubicBezTo>
                      <a:pt x="510" y="8757"/>
                      <a:pt x="0" y="14452"/>
                      <a:pt x="0" y="14466"/>
                    </a:cubicBezTo>
                    <a:cubicBezTo>
                      <a:pt x="0" y="14667"/>
                      <a:pt x="2579" y="15003"/>
                      <a:pt x="2794" y="15016"/>
                    </a:cubicBezTo>
                    <a:cubicBezTo>
                      <a:pt x="3187" y="15051"/>
                      <a:pt x="3577" y="15067"/>
                      <a:pt x="3965" y="15067"/>
                    </a:cubicBezTo>
                    <a:cubicBezTo>
                      <a:pt x="5064" y="15067"/>
                      <a:pt x="6151" y="14940"/>
                      <a:pt x="7253" y="14762"/>
                    </a:cubicBezTo>
                    <a:cubicBezTo>
                      <a:pt x="7454" y="14721"/>
                      <a:pt x="9925" y="14305"/>
                      <a:pt x="9871" y="14130"/>
                    </a:cubicBezTo>
                    <a:cubicBezTo>
                      <a:pt x="9146" y="11619"/>
                      <a:pt x="8421" y="9120"/>
                      <a:pt x="7696" y="6622"/>
                    </a:cubicBezTo>
                    <a:lnTo>
                      <a:pt x="7656" y="6501"/>
                    </a:lnTo>
                    <a:lnTo>
                      <a:pt x="10086" y="2271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 flipH="1">
                <a:off x="7613647" y="2559443"/>
                <a:ext cx="251660" cy="615713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13312" extrusionOk="0">
                    <a:moveTo>
                      <a:pt x="3386" y="1"/>
                    </a:moveTo>
                    <a:lnTo>
                      <a:pt x="1" y="108"/>
                    </a:lnTo>
                    <a:lnTo>
                      <a:pt x="1" y="9940"/>
                    </a:lnTo>
                    <a:lnTo>
                      <a:pt x="2754" y="13312"/>
                    </a:lnTo>
                    <a:cubicBezTo>
                      <a:pt x="2754" y="11659"/>
                      <a:pt x="2539" y="8020"/>
                      <a:pt x="2539" y="8020"/>
                    </a:cubicBezTo>
                    <a:cubicBezTo>
                      <a:pt x="3117" y="5199"/>
                      <a:pt x="3049" y="3372"/>
                      <a:pt x="3049" y="3372"/>
                    </a:cubicBezTo>
                    <a:cubicBezTo>
                      <a:pt x="3049" y="3372"/>
                      <a:pt x="5440" y="3090"/>
                      <a:pt x="3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 flipH="1">
                <a:off x="7637283" y="2361298"/>
                <a:ext cx="169608" cy="29509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6380" extrusionOk="0">
                    <a:moveTo>
                      <a:pt x="6" y="1"/>
                    </a:moveTo>
                    <a:cubicBezTo>
                      <a:pt x="2" y="1"/>
                      <a:pt x="0" y="1"/>
                      <a:pt x="0" y="1"/>
                    </a:cubicBezTo>
                    <a:lnTo>
                      <a:pt x="282" y="6380"/>
                    </a:lnTo>
                    <a:lnTo>
                      <a:pt x="3667" y="4553"/>
                    </a:lnTo>
                    <a:cubicBezTo>
                      <a:pt x="2153" y="64"/>
                      <a:pt x="120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 flipH="1">
                <a:off x="7613649" y="2559443"/>
                <a:ext cx="110636" cy="15601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3373" extrusionOk="0">
                    <a:moveTo>
                      <a:pt x="337" y="1"/>
                    </a:moveTo>
                    <a:lnTo>
                      <a:pt x="0" y="3372"/>
                    </a:lnTo>
                    <a:cubicBezTo>
                      <a:pt x="0" y="3372"/>
                      <a:pt x="2391" y="3090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 flipH="1">
                <a:off x="7306766" y="2711382"/>
                <a:ext cx="200690" cy="367152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7938" extrusionOk="0">
                    <a:moveTo>
                      <a:pt x="1258" y="0"/>
                    </a:moveTo>
                    <a:cubicBezTo>
                      <a:pt x="1140" y="0"/>
                      <a:pt x="1019" y="20"/>
                      <a:pt x="900" y="61"/>
                    </a:cubicBezTo>
                    <a:cubicBezTo>
                      <a:pt x="323" y="249"/>
                      <a:pt x="0" y="866"/>
                      <a:pt x="188" y="1457"/>
                    </a:cubicBezTo>
                    <a:lnTo>
                      <a:pt x="2028" y="7165"/>
                    </a:lnTo>
                    <a:cubicBezTo>
                      <a:pt x="2178" y="7637"/>
                      <a:pt x="2611" y="7937"/>
                      <a:pt x="3080" y="7937"/>
                    </a:cubicBezTo>
                    <a:cubicBezTo>
                      <a:pt x="3198" y="7937"/>
                      <a:pt x="3319" y="7918"/>
                      <a:pt x="3439" y="7878"/>
                    </a:cubicBezTo>
                    <a:cubicBezTo>
                      <a:pt x="4016" y="7690"/>
                      <a:pt x="4338" y="7072"/>
                      <a:pt x="4150" y="6481"/>
                    </a:cubicBezTo>
                    <a:lnTo>
                      <a:pt x="2297" y="772"/>
                    </a:lnTo>
                    <a:cubicBezTo>
                      <a:pt x="2147" y="301"/>
                      <a:pt x="1723" y="0"/>
                      <a:pt x="1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 flipH="1">
                <a:off x="7373878" y="2657082"/>
                <a:ext cx="180200" cy="122847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2656" extrusionOk="0">
                    <a:moveTo>
                      <a:pt x="2864" y="0"/>
                    </a:moveTo>
                    <a:cubicBezTo>
                      <a:pt x="2783" y="0"/>
                      <a:pt x="2701" y="12"/>
                      <a:pt x="2620" y="39"/>
                    </a:cubicBezTo>
                    <a:lnTo>
                      <a:pt x="645" y="670"/>
                    </a:lnTo>
                    <a:cubicBezTo>
                      <a:pt x="229" y="805"/>
                      <a:pt x="0" y="1247"/>
                      <a:pt x="135" y="1664"/>
                    </a:cubicBezTo>
                    <a:lnTo>
                      <a:pt x="283" y="2107"/>
                    </a:lnTo>
                    <a:cubicBezTo>
                      <a:pt x="391" y="2443"/>
                      <a:pt x="699" y="2656"/>
                      <a:pt x="1033" y="2656"/>
                    </a:cubicBezTo>
                    <a:cubicBezTo>
                      <a:pt x="1114" y="2656"/>
                      <a:pt x="1196" y="2644"/>
                      <a:pt x="1277" y="2617"/>
                    </a:cubicBezTo>
                    <a:lnTo>
                      <a:pt x="3251" y="1973"/>
                    </a:lnTo>
                    <a:cubicBezTo>
                      <a:pt x="3668" y="1838"/>
                      <a:pt x="3895" y="1396"/>
                      <a:pt x="3761" y="979"/>
                    </a:cubicBezTo>
                    <a:lnTo>
                      <a:pt x="3614" y="536"/>
                    </a:lnTo>
                    <a:cubicBezTo>
                      <a:pt x="3506" y="212"/>
                      <a:pt x="3197" y="0"/>
                      <a:pt x="28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 flipH="1">
                <a:off x="7588811" y="2548898"/>
                <a:ext cx="159710" cy="15527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357" extrusionOk="0">
                    <a:moveTo>
                      <a:pt x="2539" y="1"/>
                    </a:moveTo>
                    <a:lnTo>
                      <a:pt x="1102" y="470"/>
                    </a:lnTo>
                    <a:cubicBezTo>
                      <a:pt x="390" y="699"/>
                      <a:pt x="1" y="1451"/>
                      <a:pt x="229" y="2163"/>
                    </a:cubicBezTo>
                    <a:lnTo>
                      <a:pt x="323" y="2431"/>
                    </a:lnTo>
                    <a:cubicBezTo>
                      <a:pt x="507" y="2994"/>
                      <a:pt x="1031" y="3357"/>
                      <a:pt x="1593" y="3357"/>
                    </a:cubicBezTo>
                    <a:cubicBezTo>
                      <a:pt x="1728" y="3357"/>
                      <a:pt x="1866" y="3335"/>
                      <a:pt x="2002" y="3291"/>
                    </a:cubicBezTo>
                    <a:lnTo>
                      <a:pt x="3452" y="2821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 flipH="1">
                <a:off x="7385069" y="2414720"/>
                <a:ext cx="334267" cy="324600"/>
              </a:xfrm>
              <a:custGeom>
                <a:avLst/>
                <a:gdLst/>
                <a:ahLst/>
                <a:cxnLst/>
                <a:rect l="l" t="t" r="r" b="b"/>
                <a:pathLst>
                  <a:path w="7227" h="7018" extrusionOk="0">
                    <a:moveTo>
                      <a:pt x="5319" y="1"/>
                    </a:moveTo>
                    <a:lnTo>
                      <a:pt x="2298" y="968"/>
                    </a:lnTo>
                    <a:cubicBezTo>
                      <a:pt x="821" y="1451"/>
                      <a:pt x="1" y="3036"/>
                      <a:pt x="484" y="4514"/>
                    </a:cubicBezTo>
                    <a:lnTo>
                      <a:pt x="659" y="5078"/>
                    </a:lnTo>
                    <a:cubicBezTo>
                      <a:pt x="1048" y="6264"/>
                      <a:pt x="2147" y="7018"/>
                      <a:pt x="3330" y="7018"/>
                    </a:cubicBezTo>
                    <a:cubicBezTo>
                      <a:pt x="3620" y="7018"/>
                      <a:pt x="3914" y="6973"/>
                      <a:pt x="4205" y="6878"/>
                    </a:cubicBezTo>
                    <a:lnTo>
                      <a:pt x="7227" y="5896"/>
                    </a:lnTo>
                    <a:lnTo>
                      <a:pt x="53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 flipH="1">
                <a:off x="6807933" y="2013434"/>
                <a:ext cx="665388" cy="752297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16265" extrusionOk="0">
                    <a:moveTo>
                      <a:pt x="9121" y="0"/>
                    </a:moveTo>
                    <a:lnTo>
                      <a:pt x="5856" y="4432"/>
                    </a:lnTo>
                    <a:cubicBezTo>
                      <a:pt x="4393" y="6433"/>
                      <a:pt x="2338" y="7911"/>
                      <a:pt x="0" y="8677"/>
                    </a:cubicBezTo>
                    <a:lnTo>
                      <a:pt x="1908" y="14572"/>
                    </a:lnTo>
                    <a:cubicBezTo>
                      <a:pt x="3078" y="14198"/>
                      <a:pt x="4291" y="14010"/>
                      <a:pt x="5506" y="14010"/>
                    </a:cubicBezTo>
                    <a:cubicBezTo>
                      <a:pt x="6732" y="14010"/>
                      <a:pt x="7960" y="14202"/>
                      <a:pt x="9148" y="14586"/>
                    </a:cubicBezTo>
                    <a:lnTo>
                      <a:pt x="14386" y="16265"/>
                    </a:lnTo>
                    <a:lnTo>
                      <a:pt x="91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 flipH="1">
                <a:off x="6752017" y="2004924"/>
                <a:ext cx="391389" cy="774914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16754" extrusionOk="0">
                    <a:moveTo>
                      <a:pt x="1858" y="1"/>
                    </a:moveTo>
                    <a:cubicBezTo>
                      <a:pt x="1750" y="1"/>
                      <a:pt x="1645" y="17"/>
                      <a:pt x="1544" y="50"/>
                    </a:cubicBezTo>
                    <a:cubicBezTo>
                      <a:pt x="27" y="533"/>
                      <a:pt x="0" y="4656"/>
                      <a:pt x="1490" y="9264"/>
                    </a:cubicBezTo>
                    <a:cubicBezTo>
                      <a:pt x="2883" y="13553"/>
                      <a:pt x="5095" y="16753"/>
                      <a:pt x="6618" y="16753"/>
                    </a:cubicBezTo>
                    <a:cubicBezTo>
                      <a:pt x="6726" y="16753"/>
                      <a:pt x="6830" y="16737"/>
                      <a:pt x="6931" y="16705"/>
                    </a:cubicBezTo>
                    <a:cubicBezTo>
                      <a:pt x="8448" y="16221"/>
                      <a:pt x="8462" y="12084"/>
                      <a:pt x="6984" y="7491"/>
                    </a:cubicBezTo>
                    <a:cubicBezTo>
                      <a:pt x="5592" y="3189"/>
                      <a:pt x="3381" y="1"/>
                      <a:pt x="18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 flipH="1">
                <a:off x="6793645" y="2080824"/>
                <a:ext cx="289541" cy="611319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13217" extrusionOk="0">
                    <a:moveTo>
                      <a:pt x="1066" y="0"/>
                    </a:moveTo>
                    <a:cubicBezTo>
                      <a:pt x="1018" y="0"/>
                      <a:pt x="972" y="7"/>
                      <a:pt x="928" y="21"/>
                    </a:cubicBezTo>
                    <a:cubicBezTo>
                      <a:pt x="0" y="302"/>
                      <a:pt x="229" y="3472"/>
                      <a:pt x="1438" y="7112"/>
                    </a:cubicBezTo>
                    <a:cubicBezTo>
                      <a:pt x="2601" y="10578"/>
                      <a:pt x="4240" y="13216"/>
                      <a:pt x="5195" y="13216"/>
                    </a:cubicBezTo>
                    <a:cubicBezTo>
                      <a:pt x="5243" y="13216"/>
                      <a:pt x="5289" y="13210"/>
                      <a:pt x="5333" y="13196"/>
                    </a:cubicBezTo>
                    <a:cubicBezTo>
                      <a:pt x="6259" y="12915"/>
                      <a:pt x="6031" y="9745"/>
                      <a:pt x="4823" y="6104"/>
                    </a:cubicBezTo>
                    <a:cubicBezTo>
                      <a:pt x="3658" y="2639"/>
                      <a:pt x="2019" y="0"/>
                      <a:pt x="1066" y="0"/>
                    </a:cubicBezTo>
                    <a:close/>
                  </a:path>
                </a:pathLst>
              </a:custGeom>
              <a:solidFill>
                <a:srgbClr val="A2D0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 flipH="1">
                <a:off x="6896788" y="2332390"/>
                <a:ext cx="218081" cy="179876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3889" extrusionOk="0">
                    <a:moveTo>
                      <a:pt x="2759" y="0"/>
                    </a:moveTo>
                    <a:cubicBezTo>
                      <a:pt x="2588" y="0"/>
                      <a:pt x="2414" y="24"/>
                      <a:pt x="2243" y="74"/>
                    </a:cubicBezTo>
                    <a:lnTo>
                      <a:pt x="1" y="746"/>
                    </a:lnTo>
                    <a:lnTo>
                      <a:pt x="1048" y="3889"/>
                    </a:lnTo>
                    <a:lnTo>
                      <a:pt x="3291" y="3217"/>
                    </a:lnTo>
                    <a:cubicBezTo>
                      <a:pt x="4204" y="2949"/>
                      <a:pt x="4715" y="2022"/>
                      <a:pt x="4419" y="1149"/>
                    </a:cubicBezTo>
                    <a:cubicBezTo>
                      <a:pt x="4190" y="450"/>
                      <a:pt x="3500" y="0"/>
                      <a:pt x="27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 flipH="1">
                <a:off x="6793645" y="2080824"/>
                <a:ext cx="289541" cy="611319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13217" extrusionOk="0">
                    <a:moveTo>
                      <a:pt x="1066" y="0"/>
                    </a:moveTo>
                    <a:cubicBezTo>
                      <a:pt x="1018" y="0"/>
                      <a:pt x="972" y="7"/>
                      <a:pt x="928" y="21"/>
                    </a:cubicBezTo>
                    <a:cubicBezTo>
                      <a:pt x="0" y="302"/>
                      <a:pt x="229" y="3472"/>
                      <a:pt x="1438" y="7112"/>
                    </a:cubicBezTo>
                    <a:cubicBezTo>
                      <a:pt x="2601" y="10578"/>
                      <a:pt x="4240" y="13216"/>
                      <a:pt x="5195" y="13216"/>
                    </a:cubicBezTo>
                    <a:cubicBezTo>
                      <a:pt x="5243" y="13216"/>
                      <a:pt x="5289" y="13210"/>
                      <a:pt x="5333" y="13196"/>
                    </a:cubicBezTo>
                    <a:cubicBezTo>
                      <a:pt x="6259" y="12915"/>
                      <a:pt x="6031" y="9745"/>
                      <a:pt x="4823" y="6104"/>
                    </a:cubicBezTo>
                    <a:cubicBezTo>
                      <a:pt x="3658" y="2639"/>
                      <a:pt x="2019" y="0"/>
                      <a:pt x="1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flipH="1">
                <a:off x="7427894" y="2549499"/>
                <a:ext cx="767884" cy="470480"/>
              </a:xfrm>
              <a:custGeom>
                <a:avLst/>
                <a:gdLst/>
                <a:ahLst/>
                <a:cxnLst/>
                <a:rect l="l" t="t" r="r" b="b"/>
                <a:pathLst>
                  <a:path w="16602" h="10172" extrusionOk="0">
                    <a:moveTo>
                      <a:pt x="3573" y="1"/>
                    </a:moveTo>
                    <a:cubicBezTo>
                      <a:pt x="3573" y="1"/>
                      <a:pt x="672" y="686"/>
                      <a:pt x="645" y="753"/>
                    </a:cubicBezTo>
                    <a:cubicBezTo>
                      <a:pt x="443" y="1559"/>
                      <a:pt x="430" y="2405"/>
                      <a:pt x="389" y="3224"/>
                    </a:cubicBezTo>
                    <a:cubicBezTo>
                      <a:pt x="363" y="3708"/>
                      <a:pt x="309" y="4313"/>
                      <a:pt x="269" y="4675"/>
                    </a:cubicBezTo>
                    <a:cubicBezTo>
                      <a:pt x="162" y="5749"/>
                      <a:pt x="0" y="6824"/>
                      <a:pt x="67" y="7912"/>
                    </a:cubicBezTo>
                    <a:cubicBezTo>
                      <a:pt x="108" y="8812"/>
                      <a:pt x="430" y="9994"/>
                      <a:pt x="1357" y="10115"/>
                    </a:cubicBezTo>
                    <a:cubicBezTo>
                      <a:pt x="1640" y="10155"/>
                      <a:pt x="1932" y="10172"/>
                      <a:pt x="2229" y="10172"/>
                    </a:cubicBezTo>
                    <a:cubicBezTo>
                      <a:pt x="3238" y="10172"/>
                      <a:pt x="4297" y="9970"/>
                      <a:pt x="5252" y="9752"/>
                    </a:cubicBezTo>
                    <a:cubicBezTo>
                      <a:pt x="7764" y="9175"/>
                      <a:pt x="10181" y="8262"/>
                      <a:pt x="12196" y="6609"/>
                    </a:cubicBezTo>
                    <a:cubicBezTo>
                      <a:pt x="12397" y="6448"/>
                      <a:pt x="12599" y="6274"/>
                      <a:pt x="12787" y="6099"/>
                    </a:cubicBezTo>
                    <a:cubicBezTo>
                      <a:pt x="12921" y="5964"/>
                      <a:pt x="13042" y="5803"/>
                      <a:pt x="13244" y="5790"/>
                    </a:cubicBezTo>
                    <a:cubicBezTo>
                      <a:pt x="13633" y="5749"/>
                      <a:pt x="13982" y="5522"/>
                      <a:pt x="14250" y="5239"/>
                    </a:cubicBezTo>
                    <a:cubicBezTo>
                      <a:pt x="14465" y="5011"/>
                      <a:pt x="14627" y="4755"/>
                      <a:pt x="14788" y="4487"/>
                    </a:cubicBezTo>
                    <a:cubicBezTo>
                      <a:pt x="14922" y="4286"/>
                      <a:pt x="15043" y="4191"/>
                      <a:pt x="15244" y="4071"/>
                    </a:cubicBezTo>
                    <a:cubicBezTo>
                      <a:pt x="15473" y="3950"/>
                      <a:pt x="15701" y="3842"/>
                      <a:pt x="15943" y="3735"/>
                    </a:cubicBezTo>
                    <a:cubicBezTo>
                      <a:pt x="16091" y="3681"/>
                      <a:pt x="16279" y="3627"/>
                      <a:pt x="16373" y="3493"/>
                    </a:cubicBezTo>
                    <a:cubicBezTo>
                      <a:pt x="16453" y="3385"/>
                      <a:pt x="16440" y="3265"/>
                      <a:pt x="16306" y="3224"/>
                    </a:cubicBezTo>
                    <a:cubicBezTo>
                      <a:pt x="16275" y="3209"/>
                      <a:pt x="16244" y="3202"/>
                      <a:pt x="16210" y="3202"/>
                    </a:cubicBezTo>
                    <a:cubicBezTo>
                      <a:pt x="16185" y="3202"/>
                      <a:pt x="16159" y="3206"/>
                      <a:pt x="16131" y="3211"/>
                    </a:cubicBezTo>
                    <a:cubicBezTo>
                      <a:pt x="15849" y="3238"/>
                      <a:pt x="15674" y="3319"/>
                      <a:pt x="15393" y="3426"/>
                    </a:cubicBezTo>
                    <a:cubicBezTo>
                      <a:pt x="15370" y="3437"/>
                      <a:pt x="15114" y="3532"/>
                      <a:pt x="15069" y="3532"/>
                    </a:cubicBezTo>
                    <a:cubicBezTo>
                      <a:pt x="15060" y="3532"/>
                      <a:pt x="15059" y="3529"/>
                      <a:pt x="15070" y="3520"/>
                    </a:cubicBezTo>
                    <a:cubicBezTo>
                      <a:pt x="15406" y="3211"/>
                      <a:pt x="15755" y="3077"/>
                      <a:pt x="16037" y="2943"/>
                    </a:cubicBezTo>
                    <a:cubicBezTo>
                      <a:pt x="16131" y="2902"/>
                      <a:pt x="16238" y="2862"/>
                      <a:pt x="16333" y="2835"/>
                    </a:cubicBezTo>
                    <a:cubicBezTo>
                      <a:pt x="16413" y="2794"/>
                      <a:pt x="16521" y="2755"/>
                      <a:pt x="16548" y="2660"/>
                    </a:cubicBezTo>
                    <a:cubicBezTo>
                      <a:pt x="16601" y="2459"/>
                      <a:pt x="16426" y="2392"/>
                      <a:pt x="16279" y="2379"/>
                    </a:cubicBezTo>
                    <a:lnTo>
                      <a:pt x="16238" y="2379"/>
                    </a:lnTo>
                    <a:cubicBezTo>
                      <a:pt x="16360" y="2298"/>
                      <a:pt x="16440" y="2123"/>
                      <a:pt x="16279" y="2042"/>
                    </a:cubicBezTo>
                    <a:cubicBezTo>
                      <a:pt x="16181" y="1983"/>
                      <a:pt x="16066" y="1960"/>
                      <a:pt x="15946" y="1960"/>
                    </a:cubicBezTo>
                    <a:cubicBezTo>
                      <a:pt x="15770" y="1960"/>
                      <a:pt x="15585" y="2008"/>
                      <a:pt x="15432" y="2056"/>
                    </a:cubicBezTo>
                    <a:cubicBezTo>
                      <a:pt x="15164" y="2137"/>
                      <a:pt x="14895" y="2257"/>
                      <a:pt x="14667" y="2392"/>
                    </a:cubicBezTo>
                    <a:cubicBezTo>
                      <a:pt x="14519" y="2472"/>
                      <a:pt x="14372" y="2567"/>
                      <a:pt x="14238" y="2660"/>
                    </a:cubicBezTo>
                    <a:cubicBezTo>
                      <a:pt x="14372" y="2567"/>
                      <a:pt x="14546" y="2338"/>
                      <a:pt x="14721" y="2123"/>
                    </a:cubicBezTo>
                    <a:cubicBezTo>
                      <a:pt x="14922" y="1868"/>
                      <a:pt x="15030" y="1761"/>
                      <a:pt x="15178" y="1478"/>
                    </a:cubicBezTo>
                    <a:cubicBezTo>
                      <a:pt x="15218" y="1412"/>
                      <a:pt x="15244" y="1331"/>
                      <a:pt x="15244" y="1263"/>
                    </a:cubicBezTo>
                    <a:cubicBezTo>
                      <a:pt x="15244" y="1183"/>
                      <a:pt x="15218" y="1102"/>
                      <a:pt x="15151" y="1075"/>
                    </a:cubicBezTo>
                    <a:cubicBezTo>
                      <a:pt x="15128" y="1064"/>
                      <a:pt x="15103" y="1060"/>
                      <a:pt x="15079" y="1060"/>
                    </a:cubicBezTo>
                    <a:cubicBezTo>
                      <a:pt x="15045" y="1060"/>
                      <a:pt x="15013" y="1068"/>
                      <a:pt x="14990" y="1075"/>
                    </a:cubicBezTo>
                    <a:cubicBezTo>
                      <a:pt x="14986" y="1075"/>
                      <a:pt x="14983" y="1074"/>
                      <a:pt x="14979" y="1074"/>
                    </a:cubicBezTo>
                    <a:cubicBezTo>
                      <a:pt x="14911" y="1074"/>
                      <a:pt x="14813" y="1185"/>
                      <a:pt x="14775" y="1224"/>
                    </a:cubicBezTo>
                    <a:cubicBezTo>
                      <a:pt x="14492" y="1465"/>
                      <a:pt x="14211" y="1801"/>
                      <a:pt x="13955" y="2069"/>
                    </a:cubicBezTo>
                    <a:cubicBezTo>
                      <a:pt x="13512" y="2567"/>
                      <a:pt x="13109" y="3090"/>
                      <a:pt x="12666" y="3600"/>
                    </a:cubicBezTo>
                    <a:cubicBezTo>
                      <a:pt x="12411" y="3896"/>
                      <a:pt x="12142" y="4205"/>
                      <a:pt x="11820" y="4433"/>
                    </a:cubicBezTo>
                    <a:cubicBezTo>
                      <a:pt x="11524" y="4648"/>
                      <a:pt x="11122" y="4796"/>
                      <a:pt x="10785" y="4917"/>
                    </a:cubicBezTo>
                    <a:cubicBezTo>
                      <a:pt x="9496" y="5387"/>
                      <a:pt x="8489" y="5588"/>
                      <a:pt x="7320" y="5844"/>
                    </a:cubicBezTo>
                    <a:cubicBezTo>
                      <a:pt x="6179" y="6113"/>
                      <a:pt x="5024" y="6247"/>
                      <a:pt x="3855" y="6381"/>
                    </a:cubicBezTo>
                    <a:cubicBezTo>
                      <a:pt x="3840" y="6382"/>
                      <a:pt x="3825" y="6383"/>
                      <a:pt x="3810" y="6383"/>
                    </a:cubicBezTo>
                    <a:cubicBezTo>
                      <a:pt x="3508" y="6383"/>
                      <a:pt x="3265" y="6124"/>
                      <a:pt x="3291" y="5817"/>
                    </a:cubicBezTo>
                    <a:lnTo>
                      <a:pt x="3573" y="1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flipH="1">
                <a:off x="7983942" y="2364397"/>
                <a:ext cx="197591" cy="277746"/>
              </a:xfrm>
              <a:custGeom>
                <a:avLst/>
                <a:gdLst/>
                <a:ahLst/>
                <a:cxnLst/>
                <a:rect l="l" t="t" r="r" b="b"/>
                <a:pathLst>
                  <a:path w="4272" h="6005" extrusionOk="0">
                    <a:moveTo>
                      <a:pt x="3050" y="0"/>
                    </a:moveTo>
                    <a:cubicBezTo>
                      <a:pt x="3050" y="0"/>
                      <a:pt x="955" y="430"/>
                      <a:pt x="1" y="4554"/>
                    </a:cubicBezTo>
                    <a:lnTo>
                      <a:pt x="4272" y="6005"/>
                    </a:lnTo>
                    <a:lnTo>
                      <a:pt x="30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 flipH="1">
                <a:off x="7444691" y="2659487"/>
                <a:ext cx="75207" cy="37326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807" extrusionOk="0">
                    <a:moveTo>
                      <a:pt x="1625" y="1"/>
                    </a:moveTo>
                    <a:cubicBezTo>
                      <a:pt x="1625" y="1"/>
                      <a:pt x="699" y="282"/>
                      <a:pt x="1" y="806"/>
                    </a:cubicBezTo>
                    <a:lnTo>
                      <a:pt x="1625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1" name="Google Shape;661;p33"/>
              <p:cNvGrpSpPr/>
              <p:nvPr/>
            </p:nvGrpSpPr>
            <p:grpSpPr>
              <a:xfrm>
                <a:off x="7691954" y="2446402"/>
                <a:ext cx="405677" cy="425614"/>
                <a:chOff x="7691954" y="2446402"/>
                <a:chExt cx="405677" cy="425614"/>
              </a:xfrm>
            </p:grpSpPr>
            <p:sp>
              <p:nvSpPr>
                <p:cNvPr id="662" name="Google Shape;662;p33"/>
                <p:cNvSpPr/>
                <p:nvPr/>
              </p:nvSpPr>
              <p:spPr>
                <a:xfrm flipH="1">
                  <a:off x="7842273" y="2669431"/>
                  <a:ext cx="113134" cy="59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1276" fill="none" extrusionOk="0">
                      <a:moveTo>
                        <a:pt x="2445" y="739"/>
                      </a:moveTo>
                      <a:cubicBezTo>
                        <a:pt x="2445" y="739"/>
                        <a:pt x="860" y="1276"/>
                        <a:pt x="1" y="1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3"/>
                <p:cNvSpPr/>
                <p:nvPr/>
              </p:nvSpPr>
              <p:spPr>
                <a:xfrm flipH="1">
                  <a:off x="7691954" y="2446402"/>
                  <a:ext cx="70211" cy="140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3036" fill="none" extrusionOk="0">
                      <a:moveTo>
                        <a:pt x="0" y="0"/>
                      </a:moveTo>
                      <a:lnTo>
                        <a:pt x="1518" y="3036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3"/>
                <p:cNvSpPr/>
                <p:nvPr/>
              </p:nvSpPr>
              <p:spPr>
                <a:xfrm flipH="1">
                  <a:off x="7972750" y="2524661"/>
                  <a:ext cx="50323" cy="12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2634" fill="none" extrusionOk="0">
                      <a:moveTo>
                        <a:pt x="1088" y="1"/>
                      </a:moveTo>
                      <a:lnTo>
                        <a:pt x="994" y="2633"/>
                      </a:lnTo>
                      <a:lnTo>
                        <a:pt x="0" y="2298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3"/>
                <p:cNvSpPr/>
                <p:nvPr/>
              </p:nvSpPr>
              <p:spPr>
                <a:xfrm flipH="1">
                  <a:off x="8037364" y="2837744"/>
                  <a:ext cx="60267" cy="3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741" fill="none" extrusionOk="0">
                      <a:moveTo>
                        <a:pt x="1303" y="1"/>
                      </a:moveTo>
                      <a:cubicBezTo>
                        <a:pt x="806" y="283"/>
                        <a:pt x="1" y="740"/>
                        <a:pt x="1" y="74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6" name="Google Shape;666;p33"/>
              <p:cNvSpPr/>
              <p:nvPr/>
            </p:nvSpPr>
            <p:spPr>
              <a:xfrm flipH="1">
                <a:off x="7873955" y="2094792"/>
                <a:ext cx="132976" cy="241716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5226" extrusionOk="0">
                    <a:moveTo>
                      <a:pt x="2700" y="0"/>
                    </a:moveTo>
                    <a:lnTo>
                      <a:pt x="604" y="632"/>
                    </a:lnTo>
                    <a:cubicBezTo>
                      <a:pt x="604" y="632"/>
                      <a:pt x="860" y="3963"/>
                      <a:pt x="1" y="5225"/>
                    </a:cubicBezTo>
                    <a:cubicBezTo>
                      <a:pt x="538" y="5211"/>
                      <a:pt x="2875" y="5131"/>
                      <a:pt x="2875" y="5131"/>
                    </a:cubicBez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 flipH="1">
                <a:off x="7916183" y="2109685"/>
                <a:ext cx="110035" cy="160311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3466" extrusionOk="0">
                    <a:moveTo>
                      <a:pt x="2271" y="0"/>
                    </a:moveTo>
                    <a:lnTo>
                      <a:pt x="1666" y="444"/>
                    </a:lnTo>
                    <a:cubicBezTo>
                      <a:pt x="1666" y="444"/>
                      <a:pt x="1" y="1800"/>
                      <a:pt x="2203" y="3466"/>
                    </a:cubicBezTo>
                    <a:lnTo>
                      <a:pt x="2379" y="1599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 flipH="1">
                <a:off x="7736031" y="2084848"/>
                <a:ext cx="220624" cy="323212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6988" extrusionOk="0">
                    <a:moveTo>
                      <a:pt x="4367" y="0"/>
                    </a:moveTo>
                    <a:lnTo>
                      <a:pt x="726" y="283"/>
                    </a:lnTo>
                    <a:lnTo>
                      <a:pt x="875" y="2109"/>
                    </a:lnTo>
                    <a:cubicBezTo>
                      <a:pt x="781" y="1969"/>
                      <a:pt x="615" y="1788"/>
                      <a:pt x="379" y="1788"/>
                    </a:cubicBezTo>
                    <a:cubicBezTo>
                      <a:pt x="344" y="1788"/>
                      <a:pt x="307" y="1791"/>
                      <a:pt x="270" y="1800"/>
                    </a:cubicBezTo>
                    <a:cubicBezTo>
                      <a:pt x="28" y="1841"/>
                      <a:pt x="1" y="2069"/>
                      <a:pt x="28" y="2283"/>
                    </a:cubicBezTo>
                    <a:cubicBezTo>
                      <a:pt x="69" y="2512"/>
                      <a:pt x="162" y="2727"/>
                      <a:pt x="323" y="2901"/>
                    </a:cubicBezTo>
                    <a:cubicBezTo>
                      <a:pt x="418" y="3009"/>
                      <a:pt x="538" y="3143"/>
                      <a:pt x="673" y="3251"/>
                    </a:cubicBezTo>
                    <a:lnTo>
                      <a:pt x="753" y="5668"/>
                    </a:lnTo>
                    <a:cubicBezTo>
                      <a:pt x="1224" y="6139"/>
                      <a:pt x="1385" y="6542"/>
                      <a:pt x="1801" y="6918"/>
                    </a:cubicBezTo>
                    <a:cubicBezTo>
                      <a:pt x="1858" y="6964"/>
                      <a:pt x="1928" y="6987"/>
                      <a:pt x="1996" y="6987"/>
                    </a:cubicBezTo>
                    <a:cubicBezTo>
                      <a:pt x="2103" y="6987"/>
                      <a:pt x="2208" y="6931"/>
                      <a:pt x="2257" y="6823"/>
                    </a:cubicBezTo>
                    <a:cubicBezTo>
                      <a:pt x="2392" y="6528"/>
                      <a:pt x="2459" y="6273"/>
                      <a:pt x="2553" y="5991"/>
                    </a:cubicBezTo>
                    <a:lnTo>
                      <a:pt x="2486" y="4916"/>
                    </a:lnTo>
                    <a:lnTo>
                      <a:pt x="2486" y="4916"/>
                    </a:lnTo>
                    <a:cubicBezTo>
                      <a:pt x="2534" y="4934"/>
                      <a:pt x="2959" y="5064"/>
                      <a:pt x="3430" y="5064"/>
                    </a:cubicBezTo>
                    <a:cubicBezTo>
                      <a:pt x="4017" y="5064"/>
                      <a:pt x="4674" y="4862"/>
                      <a:pt x="4756" y="3990"/>
                    </a:cubicBezTo>
                    <a:cubicBezTo>
                      <a:pt x="4770" y="3868"/>
                      <a:pt x="4770" y="3748"/>
                      <a:pt x="4756" y="3627"/>
                    </a:cubicBezTo>
                    <a:cubicBezTo>
                      <a:pt x="4568" y="1478"/>
                      <a:pt x="4367" y="0"/>
                      <a:pt x="4367" y="0"/>
                    </a:cubicBez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 flipH="1">
                <a:off x="7923030" y="2178647"/>
                <a:ext cx="19935" cy="36678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93" extrusionOk="0">
                    <a:moveTo>
                      <a:pt x="0" y="1"/>
                    </a:moveTo>
                    <a:lnTo>
                      <a:pt x="430" y="793"/>
                    </a:lnTo>
                    <a:cubicBezTo>
                      <a:pt x="430" y="94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 flipH="1">
                <a:off x="7929274" y="2189841"/>
                <a:ext cx="13043" cy="2243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485" extrusionOk="0">
                    <a:moveTo>
                      <a:pt x="282" y="1"/>
                    </a:moveTo>
                    <a:cubicBezTo>
                      <a:pt x="282" y="1"/>
                      <a:pt x="0" y="108"/>
                      <a:pt x="215" y="484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 flipH="1">
                <a:off x="7841025" y="2302280"/>
                <a:ext cx="31729" cy="310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2" extrusionOk="0">
                    <a:moveTo>
                      <a:pt x="1" y="0"/>
                    </a:moveTo>
                    <a:cubicBezTo>
                      <a:pt x="1" y="0"/>
                      <a:pt x="255" y="511"/>
                      <a:pt x="685" y="672"/>
                    </a:cubicBezTo>
                    <a:lnTo>
                      <a:pt x="672" y="188"/>
                    </a:lnTo>
                    <a:cubicBezTo>
                      <a:pt x="672" y="188"/>
                      <a:pt x="443" y="108"/>
                      <a:pt x="1" y="0"/>
                    </a:cubicBezTo>
                    <a:close/>
                  </a:path>
                </a:pathLst>
              </a:custGeom>
              <a:solidFill>
                <a:srgbClr val="C8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7744127" y="2160008"/>
                <a:ext cx="91348" cy="29278"/>
                <a:chOff x="7744127" y="2160008"/>
                <a:chExt cx="91348" cy="29278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 flipH="1">
                  <a:off x="7813042" y="2171201"/>
                  <a:ext cx="11239" cy="1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391" extrusionOk="0">
                      <a:moveTo>
                        <a:pt x="121" y="1"/>
                      </a:moveTo>
                      <a:cubicBezTo>
                        <a:pt x="54" y="1"/>
                        <a:pt x="0" y="94"/>
                        <a:pt x="0" y="202"/>
                      </a:cubicBezTo>
                      <a:cubicBezTo>
                        <a:pt x="0" y="302"/>
                        <a:pt x="58" y="391"/>
                        <a:pt x="121" y="391"/>
                      </a:cubicBezTo>
                      <a:cubicBezTo>
                        <a:pt x="126" y="391"/>
                        <a:pt x="130" y="391"/>
                        <a:pt x="135" y="390"/>
                      </a:cubicBezTo>
                      <a:cubicBezTo>
                        <a:pt x="201" y="390"/>
                        <a:pt x="242" y="309"/>
                        <a:pt x="242" y="189"/>
                      </a:cubicBezTo>
                      <a:cubicBezTo>
                        <a:pt x="242" y="81"/>
                        <a:pt x="18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 flipH="1">
                  <a:off x="7751573" y="2169305"/>
                  <a:ext cx="11841" cy="1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391" extrusionOk="0">
                      <a:moveTo>
                        <a:pt x="121" y="1"/>
                      </a:moveTo>
                      <a:cubicBezTo>
                        <a:pt x="54" y="1"/>
                        <a:pt x="1" y="95"/>
                        <a:pt x="1" y="203"/>
                      </a:cubicBezTo>
                      <a:cubicBezTo>
                        <a:pt x="14" y="310"/>
                        <a:pt x="67" y="391"/>
                        <a:pt x="135" y="391"/>
                      </a:cubicBezTo>
                      <a:cubicBezTo>
                        <a:pt x="202" y="391"/>
                        <a:pt x="255" y="296"/>
                        <a:pt x="242" y="189"/>
                      </a:cubicBezTo>
                      <a:cubicBezTo>
                        <a:pt x="242" y="81"/>
                        <a:pt x="18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 flipH="1">
                  <a:off x="7807492" y="2160979"/>
                  <a:ext cx="27983" cy="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157" extrusionOk="0">
                      <a:moveTo>
                        <a:pt x="601" y="1"/>
                      </a:moveTo>
                      <a:cubicBezTo>
                        <a:pt x="599" y="1"/>
                        <a:pt x="596" y="2"/>
                        <a:pt x="592" y="7"/>
                      </a:cubicBezTo>
                      <a:cubicBezTo>
                        <a:pt x="565" y="7"/>
                        <a:pt x="484" y="20"/>
                        <a:pt x="443" y="20"/>
                      </a:cubicBezTo>
                      <a:cubicBezTo>
                        <a:pt x="336" y="47"/>
                        <a:pt x="189" y="73"/>
                        <a:pt x="81" y="100"/>
                      </a:cubicBezTo>
                      <a:lnTo>
                        <a:pt x="1" y="114"/>
                      </a:lnTo>
                      <a:lnTo>
                        <a:pt x="1" y="127"/>
                      </a:lnTo>
                      <a:cubicBezTo>
                        <a:pt x="56" y="147"/>
                        <a:pt x="118" y="156"/>
                        <a:pt x="182" y="156"/>
                      </a:cubicBezTo>
                      <a:cubicBezTo>
                        <a:pt x="336" y="156"/>
                        <a:pt x="500" y="102"/>
                        <a:pt x="604" y="7"/>
                      </a:cubicBezTo>
                      <a:cubicBezTo>
                        <a:pt x="604" y="7"/>
                        <a:pt x="604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 flipH="1">
                  <a:off x="7744127" y="2160008"/>
                  <a:ext cx="27983" cy="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127" extrusionOk="0">
                      <a:moveTo>
                        <a:pt x="1" y="1"/>
                      </a:moveTo>
                      <a:cubicBezTo>
                        <a:pt x="101" y="85"/>
                        <a:pt x="239" y="127"/>
                        <a:pt x="373" y="127"/>
                      </a:cubicBezTo>
                      <a:cubicBezTo>
                        <a:pt x="454" y="127"/>
                        <a:pt x="534" y="112"/>
                        <a:pt x="604" y="81"/>
                      </a:cubicBezTo>
                      <a:lnTo>
                        <a:pt x="604" y="68"/>
                      </a:lnTo>
                      <a:cubicBezTo>
                        <a:pt x="565" y="68"/>
                        <a:pt x="497" y="55"/>
                        <a:pt x="457" y="55"/>
                      </a:cubicBezTo>
                      <a:cubicBezTo>
                        <a:pt x="350" y="28"/>
                        <a:pt x="189" y="14"/>
                        <a:pt x="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7" name="Google Shape;677;p33"/>
              <p:cNvSpPr/>
              <p:nvPr/>
            </p:nvSpPr>
            <p:spPr>
              <a:xfrm flipH="1">
                <a:off x="7741627" y="2013989"/>
                <a:ext cx="238617" cy="126223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2729" extrusionOk="0">
                    <a:moveTo>
                      <a:pt x="3224" y="1"/>
                    </a:moveTo>
                    <a:cubicBezTo>
                      <a:pt x="2319" y="1"/>
                      <a:pt x="1340" y="376"/>
                      <a:pt x="645" y="875"/>
                    </a:cubicBezTo>
                    <a:cubicBezTo>
                      <a:pt x="310" y="1129"/>
                      <a:pt x="41" y="1505"/>
                      <a:pt x="15" y="1935"/>
                    </a:cubicBezTo>
                    <a:cubicBezTo>
                      <a:pt x="1" y="2003"/>
                      <a:pt x="68" y="2728"/>
                      <a:pt x="81" y="2728"/>
                    </a:cubicBezTo>
                    <a:cubicBezTo>
                      <a:pt x="95" y="2714"/>
                      <a:pt x="1787" y="2057"/>
                      <a:pt x="1787" y="2057"/>
                    </a:cubicBezTo>
                    <a:lnTo>
                      <a:pt x="4930" y="1842"/>
                    </a:lnTo>
                    <a:cubicBezTo>
                      <a:pt x="5158" y="1224"/>
                      <a:pt x="5104" y="687"/>
                      <a:pt x="4501" y="323"/>
                    </a:cubicBezTo>
                    <a:cubicBezTo>
                      <a:pt x="4125" y="97"/>
                      <a:pt x="3684" y="1"/>
                      <a:pt x="3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 flipH="1">
                <a:off x="7767714" y="2071805"/>
                <a:ext cx="164659" cy="12118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620" extrusionOk="0">
                    <a:moveTo>
                      <a:pt x="3156" y="1"/>
                    </a:moveTo>
                    <a:lnTo>
                      <a:pt x="0" y="416"/>
                    </a:lnTo>
                    <a:lnTo>
                      <a:pt x="296" y="2619"/>
                    </a:lnTo>
                    <a:cubicBezTo>
                      <a:pt x="296" y="2619"/>
                      <a:pt x="3559" y="1464"/>
                      <a:pt x="3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 flipH="1">
                <a:off x="7743479" y="2064358"/>
                <a:ext cx="50970" cy="6715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452" extrusionOk="0">
                    <a:moveTo>
                      <a:pt x="1034" y="0"/>
                    </a:moveTo>
                    <a:lnTo>
                      <a:pt x="0" y="538"/>
                    </a:lnTo>
                    <a:cubicBezTo>
                      <a:pt x="0" y="538"/>
                      <a:pt x="416" y="1276"/>
                      <a:pt x="1101" y="1451"/>
                    </a:cubicBezTo>
                    <a:lnTo>
                      <a:pt x="1075" y="72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0" name="Google Shape;680;p33"/>
              <p:cNvGrpSpPr/>
              <p:nvPr/>
            </p:nvGrpSpPr>
            <p:grpSpPr>
              <a:xfrm>
                <a:off x="7759020" y="2202884"/>
                <a:ext cx="72107" cy="59064"/>
                <a:chOff x="7759020" y="2202884"/>
                <a:chExt cx="72107" cy="59064"/>
              </a:xfrm>
            </p:grpSpPr>
            <p:sp>
              <p:nvSpPr>
                <p:cNvPr id="681" name="Google Shape;681;p33"/>
                <p:cNvSpPr/>
                <p:nvPr/>
              </p:nvSpPr>
              <p:spPr>
                <a:xfrm flipH="1">
                  <a:off x="7759020" y="2202884"/>
                  <a:ext cx="21785" cy="23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11" fill="none" extrusionOk="0">
                      <a:moveTo>
                        <a:pt x="1" y="457"/>
                      </a:moveTo>
                      <a:cubicBezTo>
                        <a:pt x="1" y="457"/>
                        <a:pt x="470" y="511"/>
                        <a:pt x="81" y="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 flipH="1">
                  <a:off x="7800647" y="2238914"/>
                  <a:ext cx="30480" cy="2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498" fill="none" extrusionOk="0">
                      <a:moveTo>
                        <a:pt x="659" y="283"/>
                      </a:moveTo>
                      <a:cubicBezTo>
                        <a:pt x="659" y="283"/>
                        <a:pt x="256" y="498"/>
                        <a:pt x="0" y="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3" name="Google Shape;683;p33"/>
            <p:cNvGrpSpPr/>
            <p:nvPr/>
          </p:nvGrpSpPr>
          <p:grpSpPr>
            <a:xfrm>
              <a:off x="8506204" y="3085511"/>
              <a:ext cx="432282" cy="530685"/>
              <a:chOff x="4847161" y="3684581"/>
              <a:chExt cx="327859" cy="402522"/>
            </a:xfrm>
          </p:grpSpPr>
          <p:sp>
            <p:nvSpPr>
              <p:cNvPr id="684" name="Google Shape;684;p33"/>
              <p:cNvSpPr/>
              <p:nvPr/>
            </p:nvSpPr>
            <p:spPr>
              <a:xfrm>
                <a:off x="4963549" y="3784722"/>
                <a:ext cx="82376" cy="178407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822" extrusionOk="0">
                    <a:moveTo>
                      <a:pt x="914" y="1"/>
                    </a:moveTo>
                    <a:cubicBezTo>
                      <a:pt x="484" y="1"/>
                      <a:pt x="296" y="189"/>
                      <a:pt x="296" y="552"/>
                    </a:cubicBezTo>
                    <a:lnTo>
                      <a:pt x="296" y="928"/>
                    </a:lnTo>
                    <a:lnTo>
                      <a:pt x="0" y="928"/>
                    </a:lnTo>
                    <a:lnTo>
                      <a:pt x="0" y="1412"/>
                    </a:lnTo>
                    <a:lnTo>
                      <a:pt x="296" y="1412"/>
                    </a:lnTo>
                    <a:lnTo>
                      <a:pt x="296" y="2821"/>
                    </a:lnTo>
                    <a:lnTo>
                      <a:pt x="860" y="2821"/>
                    </a:lnTo>
                    <a:lnTo>
                      <a:pt x="860" y="1398"/>
                    </a:lnTo>
                    <a:lnTo>
                      <a:pt x="1263" y="1398"/>
                    </a:lnTo>
                    <a:lnTo>
                      <a:pt x="1303" y="928"/>
                    </a:lnTo>
                    <a:lnTo>
                      <a:pt x="860" y="928"/>
                    </a:lnTo>
                    <a:lnTo>
                      <a:pt x="860" y="660"/>
                    </a:lnTo>
                    <a:cubicBezTo>
                      <a:pt x="860" y="538"/>
                      <a:pt x="887" y="498"/>
                      <a:pt x="994" y="498"/>
                    </a:cubicBezTo>
                    <a:lnTo>
                      <a:pt x="1303" y="498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4847161" y="3684581"/>
                <a:ext cx="327859" cy="402522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6367" fill="none" extrusionOk="0">
                    <a:moveTo>
                      <a:pt x="1532" y="698"/>
                    </a:moveTo>
                    <a:cubicBezTo>
                      <a:pt x="955" y="954"/>
                      <a:pt x="1" y="1894"/>
                      <a:pt x="1" y="2955"/>
                    </a:cubicBezTo>
                    <a:cubicBezTo>
                      <a:pt x="1" y="5023"/>
                      <a:pt x="2311" y="6366"/>
                      <a:pt x="4030" y="4889"/>
                    </a:cubicBezTo>
                    <a:cubicBezTo>
                      <a:pt x="4743" y="4285"/>
                      <a:pt x="5185" y="3036"/>
                      <a:pt x="4756" y="1988"/>
                    </a:cubicBezTo>
                    <a:cubicBezTo>
                      <a:pt x="4340" y="967"/>
                      <a:pt x="3144" y="0"/>
                      <a:pt x="1532" y="698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4886231" y="3777957"/>
                <a:ext cx="28955" cy="44191"/>
              </a:xfrm>
              <a:custGeom>
                <a:avLst/>
                <a:gdLst/>
                <a:ahLst/>
                <a:cxnLst/>
                <a:rect l="l" t="t" r="r" b="b"/>
                <a:pathLst>
                  <a:path w="458" h="699" fill="none" extrusionOk="0">
                    <a:moveTo>
                      <a:pt x="457" y="0"/>
                    </a:moveTo>
                    <a:cubicBezTo>
                      <a:pt x="242" y="176"/>
                      <a:pt x="81" y="430"/>
                      <a:pt x="1" y="69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4879467" y="3846740"/>
                <a:ext cx="948" cy="19598"/>
              </a:xfrm>
              <a:custGeom>
                <a:avLst/>
                <a:gdLst/>
                <a:ahLst/>
                <a:cxnLst/>
                <a:rect l="l" t="t" r="r" b="b"/>
                <a:pathLst>
                  <a:path w="15" h="310" fill="none" extrusionOk="0">
                    <a:moveTo>
                      <a:pt x="14" y="1"/>
                    </a:moveTo>
                    <a:cubicBezTo>
                      <a:pt x="14" y="108"/>
                      <a:pt x="14" y="216"/>
                      <a:pt x="0" y="30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5054396" y="3859448"/>
                <a:ext cx="81554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2070" fill="none" extrusionOk="0">
                    <a:moveTo>
                      <a:pt x="1289" y="1"/>
                    </a:moveTo>
                    <a:cubicBezTo>
                      <a:pt x="1250" y="848"/>
                      <a:pt x="752" y="1653"/>
                      <a:pt x="0" y="206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33"/>
            <p:cNvGrpSpPr/>
            <p:nvPr/>
          </p:nvGrpSpPr>
          <p:grpSpPr>
            <a:xfrm>
              <a:off x="6602306" y="2073608"/>
              <a:ext cx="157263" cy="157200"/>
              <a:chOff x="2986025" y="2667825"/>
              <a:chExt cx="62500" cy="62475"/>
            </a:xfrm>
          </p:grpSpPr>
          <p:sp>
            <p:nvSpPr>
              <p:cNvPr id="690" name="Google Shape;690;p33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33"/>
            <p:cNvGrpSpPr/>
            <p:nvPr/>
          </p:nvGrpSpPr>
          <p:grpSpPr>
            <a:xfrm>
              <a:off x="6509956" y="2573108"/>
              <a:ext cx="157263" cy="157200"/>
              <a:chOff x="2986025" y="2667825"/>
              <a:chExt cx="62500" cy="62475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33"/>
            <p:cNvSpPr/>
            <p:nvPr/>
          </p:nvSpPr>
          <p:spPr>
            <a:xfrm rot="832475">
              <a:off x="6302654" y="2286463"/>
              <a:ext cx="128544" cy="128544"/>
            </a:xfrm>
            <a:custGeom>
              <a:avLst/>
              <a:gdLst/>
              <a:ahLst/>
              <a:cxnLst/>
              <a:rect l="l" t="t" r="r" b="b"/>
              <a:pathLst>
                <a:path w="2782" h="2782" extrusionOk="0">
                  <a:moveTo>
                    <a:pt x="1048" y="1"/>
                  </a:moveTo>
                  <a:lnTo>
                    <a:pt x="780" y="1022"/>
                  </a:lnTo>
                  <a:lnTo>
                    <a:pt x="1" y="1720"/>
                  </a:lnTo>
                  <a:lnTo>
                    <a:pt x="1021" y="2003"/>
                  </a:lnTo>
                  <a:lnTo>
                    <a:pt x="1734" y="2782"/>
                  </a:lnTo>
                  <a:lnTo>
                    <a:pt x="2002" y="1761"/>
                  </a:lnTo>
                  <a:lnTo>
                    <a:pt x="2781" y="1049"/>
                  </a:lnTo>
                  <a:lnTo>
                    <a:pt x="1761" y="780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4" name="Google Shape;724;p33"/>
          <p:cNvCxnSpPr/>
          <p:nvPr/>
        </p:nvCxnSpPr>
        <p:spPr>
          <a:xfrm>
            <a:off x="1257300" y="3406975"/>
            <a:ext cx="296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3521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Possíveis Soluções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5D02D5-CE85-53B4-3321-40334A9ACBF1}"/>
              </a:ext>
            </a:extLst>
          </p:cNvPr>
          <p:cNvSpPr txBox="1"/>
          <p:nvPr/>
        </p:nvSpPr>
        <p:spPr>
          <a:xfrm>
            <a:off x="931491" y="1786920"/>
            <a:ext cx="35635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“Frear” as visíveis quedas de qualidade, especialmente no canal de “Mail”.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Com exceção do critério voltado aos colaboradores, revisar os demais critérios, especialmente o critério 5 pela relevância de se dar bem com os clientes, sendo uma empresa de comunicação.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Buscar nas redes o que dizem do produto oferecido e implementar soluções para as críticas ditas e melhorar os pontos positivos no qual seu produto é conhecido.</a:t>
            </a:r>
          </a:p>
        </p:txBody>
      </p:sp>
      <p:sp>
        <p:nvSpPr>
          <p:cNvPr id="4" name="Google Shape;1184;p43">
            <a:extLst>
              <a:ext uri="{FF2B5EF4-FFF2-40B4-BE49-F238E27FC236}">
                <a16:creationId xmlns:a16="http://schemas.microsoft.com/office/drawing/2014/main" id="{35B3EA95-C82E-1D6E-231E-58B4AFED3869}"/>
              </a:ext>
            </a:extLst>
          </p:cNvPr>
          <p:cNvSpPr txBox="1">
            <a:spLocks/>
          </p:cNvSpPr>
          <p:nvPr/>
        </p:nvSpPr>
        <p:spPr>
          <a:xfrm>
            <a:off x="1698491" y="1252771"/>
            <a:ext cx="1634368" cy="29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pt-BR" sz="1400" dirty="0" err="1"/>
              <a:t>Company</a:t>
            </a:r>
            <a:r>
              <a:rPr lang="pt-BR" sz="1400" dirty="0"/>
              <a:t> 1931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C8E21B-369D-3772-8626-D0BDAE92D5EF}"/>
              </a:ext>
            </a:extLst>
          </p:cNvPr>
          <p:cNvSpPr txBox="1"/>
          <p:nvPr/>
        </p:nvSpPr>
        <p:spPr>
          <a:xfrm>
            <a:off x="4495087" y="1757822"/>
            <a:ext cx="3563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Entender qual é o problema com o produto ou serviço, pois é visivelmente o maior problema no </a:t>
            </a:r>
            <a:r>
              <a:rPr lang="pt-BR" sz="1200" dirty="0" err="1"/>
              <a:t>quality</a:t>
            </a:r>
            <a:r>
              <a:rPr lang="pt-BR" sz="1200" dirty="0"/>
              <a:t> score e melhorar o produto ou serviço oferecido.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Com exceção do critério voltado aos colaboradores, revisar os demais critérios, especialmente o critério 5 pela relevância de se dar bem com os clientes, sendo uma empresa de comunicação.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Buscar nas redes o que dizem do produto oferecido e implementar soluções para as críticas ditas e melhorar os pontos positivos no qual seu produto é conhecido.</a:t>
            </a:r>
          </a:p>
        </p:txBody>
      </p:sp>
      <p:sp>
        <p:nvSpPr>
          <p:cNvPr id="6" name="Google Shape;1184;p43">
            <a:extLst>
              <a:ext uri="{FF2B5EF4-FFF2-40B4-BE49-F238E27FC236}">
                <a16:creationId xmlns:a16="http://schemas.microsoft.com/office/drawing/2014/main" id="{2816F472-C80D-4EE6-2384-250821E87367}"/>
              </a:ext>
            </a:extLst>
          </p:cNvPr>
          <p:cNvSpPr txBox="1">
            <a:spLocks/>
          </p:cNvSpPr>
          <p:nvPr/>
        </p:nvSpPr>
        <p:spPr>
          <a:xfrm>
            <a:off x="5262087" y="1223673"/>
            <a:ext cx="1634368" cy="29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pt-BR" sz="1400" dirty="0" err="1"/>
              <a:t>Company</a:t>
            </a:r>
            <a:r>
              <a:rPr lang="pt-BR" sz="1400" dirty="0"/>
              <a:t> 965</a:t>
            </a:r>
          </a:p>
        </p:txBody>
      </p:sp>
      <p:pic>
        <p:nvPicPr>
          <p:cNvPr id="8" name="Gráfico 7" descr="Notas adesivas com preenchimento sólido">
            <a:extLst>
              <a:ext uri="{FF2B5EF4-FFF2-40B4-BE49-F238E27FC236}">
                <a16:creationId xmlns:a16="http://schemas.microsoft.com/office/drawing/2014/main" id="{674F7538-E8E1-1674-048B-E1E8766F3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648" y="1045553"/>
            <a:ext cx="623843" cy="623843"/>
          </a:xfrm>
          <a:prstGeom prst="rect">
            <a:avLst/>
          </a:prstGeom>
        </p:spPr>
      </p:pic>
      <p:pic>
        <p:nvPicPr>
          <p:cNvPr id="9" name="Gráfico 8" descr="Notas adesivas com preenchimento sólido">
            <a:extLst>
              <a:ext uri="{FF2B5EF4-FFF2-40B4-BE49-F238E27FC236}">
                <a16:creationId xmlns:a16="http://schemas.microsoft.com/office/drawing/2014/main" id="{51288E2F-0329-E7CD-1875-AB6596C8F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244" y="1016455"/>
            <a:ext cx="623843" cy="6238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8"/>
          <p:cNvSpPr txBox="1">
            <a:spLocks noGrp="1"/>
          </p:cNvSpPr>
          <p:nvPr>
            <p:ph type="title"/>
          </p:nvPr>
        </p:nvSpPr>
        <p:spPr>
          <a:xfrm>
            <a:off x="4628375" y="542213"/>
            <a:ext cx="3802200" cy="9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Muito Obrigado</a:t>
            </a:r>
            <a:endParaRPr sz="2800" dirty="0"/>
          </a:p>
        </p:txBody>
      </p:sp>
      <p:sp>
        <p:nvSpPr>
          <p:cNvPr id="1331" name="Google Shape;1331;p48"/>
          <p:cNvSpPr txBox="1">
            <a:spLocks noGrp="1"/>
          </p:cNvSpPr>
          <p:nvPr>
            <p:ph type="subTitle" idx="1"/>
          </p:nvPr>
        </p:nvSpPr>
        <p:spPr>
          <a:xfrm>
            <a:off x="4628350" y="1470725"/>
            <a:ext cx="38022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/>
              <a:t>Perguntas?</a:t>
            </a:r>
            <a:endParaRPr sz="2000" b="1" dirty="0"/>
          </a:p>
        </p:txBody>
      </p:sp>
      <p:grpSp>
        <p:nvGrpSpPr>
          <p:cNvPr id="1347" name="Google Shape;1347;p48"/>
          <p:cNvGrpSpPr/>
          <p:nvPr/>
        </p:nvGrpSpPr>
        <p:grpSpPr>
          <a:xfrm>
            <a:off x="724948" y="779097"/>
            <a:ext cx="3033360" cy="3264228"/>
            <a:chOff x="724948" y="779097"/>
            <a:chExt cx="3033360" cy="3264228"/>
          </a:xfrm>
        </p:grpSpPr>
        <p:sp>
          <p:nvSpPr>
            <p:cNvPr id="1348" name="Google Shape;1348;p48"/>
            <p:cNvSpPr/>
            <p:nvPr/>
          </p:nvSpPr>
          <p:spPr>
            <a:xfrm>
              <a:off x="1058900" y="3898125"/>
              <a:ext cx="2022300" cy="14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efin Sans"/>
                <a:ea typeface="Josefin Sans"/>
                <a:cs typeface="Josefin Sans"/>
                <a:sym typeface="Josefin Sans"/>
              </a:endParaRPr>
            </a:p>
          </p:txBody>
        </p:sp>
        <p:grpSp>
          <p:nvGrpSpPr>
            <p:cNvPr id="1349" name="Google Shape;1349;p48"/>
            <p:cNvGrpSpPr/>
            <p:nvPr/>
          </p:nvGrpSpPr>
          <p:grpSpPr>
            <a:xfrm>
              <a:off x="724948" y="779097"/>
              <a:ext cx="3033360" cy="3167705"/>
              <a:chOff x="724948" y="779097"/>
              <a:chExt cx="3033360" cy="3167705"/>
            </a:xfrm>
          </p:grpSpPr>
          <p:sp>
            <p:nvSpPr>
              <p:cNvPr id="1350" name="Google Shape;1350;p48"/>
              <p:cNvSpPr/>
              <p:nvPr/>
            </p:nvSpPr>
            <p:spPr>
              <a:xfrm>
                <a:off x="3141862" y="2266875"/>
                <a:ext cx="616445" cy="609752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10841" extrusionOk="0">
                    <a:moveTo>
                      <a:pt x="5668" y="2579"/>
                    </a:moveTo>
                    <a:cubicBezTo>
                      <a:pt x="7172" y="2579"/>
                      <a:pt x="8395" y="3802"/>
                      <a:pt x="8395" y="5307"/>
                    </a:cubicBezTo>
                    <a:cubicBezTo>
                      <a:pt x="8395" y="6797"/>
                      <a:pt x="7172" y="8020"/>
                      <a:pt x="5668" y="8020"/>
                    </a:cubicBezTo>
                    <a:cubicBezTo>
                      <a:pt x="4178" y="8020"/>
                      <a:pt x="2955" y="6797"/>
                      <a:pt x="2955" y="5307"/>
                    </a:cubicBezTo>
                    <a:cubicBezTo>
                      <a:pt x="2955" y="3802"/>
                      <a:pt x="4178" y="2579"/>
                      <a:pt x="5668" y="2579"/>
                    </a:cubicBezTo>
                    <a:close/>
                    <a:moveTo>
                      <a:pt x="4500" y="1"/>
                    </a:moveTo>
                    <a:cubicBezTo>
                      <a:pt x="4405" y="1"/>
                      <a:pt x="4325" y="68"/>
                      <a:pt x="4325" y="162"/>
                    </a:cubicBezTo>
                    <a:lnTo>
                      <a:pt x="4325" y="1102"/>
                    </a:lnTo>
                    <a:cubicBezTo>
                      <a:pt x="4083" y="1183"/>
                      <a:pt x="3841" y="1277"/>
                      <a:pt x="3614" y="1398"/>
                    </a:cubicBezTo>
                    <a:lnTo>
                      <a:pt x="2982" y="645"/>
                    </a:lnTo>
                    <a:cubicBezTo>
                      <a:pt x="2950" y="606"/>
                      <a:pt x="2905" y="586"/>
                      <a:pt x="2857" y="586"/>
                    </a:cubicBezTo>
                    <a:cubicBezTo>
                      <a:pt x="2823" y="586"/>
                      <a:pt x="2788" y="596"/>
                      <a:pt x="2754" y="618"/>
                    </a:cubicBezTo>
                    <a:lnTo>
                      <a:pt x="1062" y="2029"/>
                    </a:lnTo>
                    <a:cubicBezTo>
                      <a:pt x="994" y="2096"/>
                      <a:pt x="981" y="2190"/>
                      <a:pt x="1035" y="2257"/>
                    </a:cubicBezTo>
                    <a:lnTo>
                      <a:pt x="1800" y="3184"/>
                    </a:lnTo>
                    <a:cubicBezTo>
                      <a:pt x="1733" y="3305"/>
                      <a:pt x="1679" y="3439"/>
                      <a:pt x="1626" y="3560"/>
                    </a:cubicBezTo>
                    <a:lnTo>
                      <a:pt x="161" y="3560"/>
                    </a:lnTo>
                    <a:cubicBezTo>
                      <a:pt x="68" y="3560"/>
                      <a:pt x="0" y="3627"/>
                      <a:pt x="0" y="3722"/>
                    </a:cubicBezTo>
                    <a:lnTo>
                      <a:pt x="0" y="5937"/>
                    </a:lnTo>
                    <a:cubicBezTo>
                      <a:pt x="0" y="6018"/>
                      <a:pt x="68" y="6098"/>
                      <a:pt x="161" y="6098"/>
                    </a:cubicBezTo>
                    <a:lnTo>
                      <a:pt x="1343" y="6098"/>
                    </a:lnTo>
                    <a:cubicBezTo>
                      <a:pt x="1411" y="6515"/>
                      <a:pt x="1545" y="6918"/>
                      <a:pt x="1733" y="7280"/>
                    </a:cubicBezTo>
                    <a:lnTo>
                      <a:pt x="847" y="8355"/>
                    </a:lnTo>
                    <a:cubicBezTo>
                      <a:pt x="793" y="8423"/>
                      <a:pt x="806" y="8516"/>
                      <a:pt x="874" y="8584"/>
                    </a:cubicBezTo>
                    <a:lnTo>
                      <a:pt x="2579" y="9981"/>
                    </a:lnTo>
                    <a:cubicBezTo>
                      <a:pt x="2609" y="10011"/>
                      <a:pt x="2648" y="10024"/>
                      <a:pt x="2686" y="10024"/>
                    </a:cubicBezTo>
                    <a:cubicBezTo>
                      <a:pt x="2732" y="10024"/>
                      <a:pt x="2778" y="10004"/>
                      <a:pt x="2808" y="9967"/>
                    </a:cubicBezTo>
                    <a:lnTo>
                      <a:pt x="3492" y="9134"/>
                    </a:lnTo>
                    <a:cubicBezTo>
                      <a:pt x="3761" y="9282"/>
                      <a:pt x="4043" y="9403"/>
                      <a:pt x="4325" y="9497"/>
                    </a:cubicBezTo>
                    <a:lnTo>
                      <a:pt x="4325" y="10679"/>
                    </a:lnTo>
                    <a:cubicBezTo>
                      <a:pt x="4325" y="10773"/>
                      <a:pt x="4405" y="10840"/>
                      <a:pt x="4500" y="10840"/>
                    </a:cubicBezTo>
                    <a:lnTo>
                      <a:pt x="6703" y="10840"/>
                    </a:lnTo>
                    <a:cubicBezTo>
                      <a:pt x="6796" y="10840"/>
                      <a:pt x="6864" y="10773"/>
                      <a:pt x="6864" y="10679"/>
                    </a:cubicBezTo>
                    <a:lnTo>
                      <a:pt x="6864" y="9551"/>
                    </a:lnTo>
                    <a:cubicBezTo>
                      <a:pt x="7186" y="9456"/>
                      <a:pt x="7495" y="9336"/>
                      <a:pt x="7777" y="9175"/>
                    </a:cubicBezTo>
                    <a:lnTo>
                      <a:pt x="8422" y="9967"/>
                    </a:lnTo>
                    <a:cubicBezTo>
                      <a:pt x="8459" y="10004"/>
                      <a:pt x="8504" y="10024"/>
                      <a:pt x="8548" y="10024"/>
                    </a:cubicBezTo>
                    <a:cubicBezTo>
                      <a:pt x="8584" y="10024"/>
                      <a:pt x="8620" y="10011"/>
                      <a:pt x="8650" y="9981"/>
                    </a:cubicBezTo>
                    <a:lnTo>
                      <a:pt x="10356" y="8584"/>
                    </a:lnTo>
                    <a:cubicBezTo>
                      <a:pt x="10423" y="8516"/>
                      <a:pt x="10437" y="8423"/>
                      <a:pt x="10383" y="8355"/>
                    </a:cubicBezTo>
                    <a:lnTo>
                      <a:pt x="9563" y="7361"/>
                    </a:lnTo>
                    <a:cubicBezTo>
                      <a:pt x="9778" y="6972"/>
                      <a:pt x="9926" y="6542"/>
                      <a:pt x="10007" y="6098"/>
                    </a:cubicBezTo>
                    <a:lnTo>
                      <a:pt x="10799" y="6098"/>
                    </a:lnTo>
                    <a:cubicBezTo>
                      <a:pt x="10893" y="6098"/>
                      <a:pt x="10960" y="6018"/>
                      <a:pt x="10960" y="5937"/>
                    </a:cubicBezTo>
                    <a:lnTo>
                      <a:pt x="10960" y="3722"/>
                    </a:lnTo>
                    <a:cubicBezTo>
                      <a:pt x="10960" y="3627"/>
                      <a:pt x="10893" y="3560"/>
                      <a:pt x="10799" y="3560"/>
                    </a:cubicBezTo>
                    <a:lnTo>
                      <a:pt x="9724" y="3560"/>
                    </a:lnTo>
                    <a:cubicBezTo>
                      <a:pt x="9644" y="3385"/>
                      <a:pt x="9563" y="3211"/>
                      <a:pt x="9456" y="3050"/>
                    </a:cubicBezTo>
                    <a:lnTo>
                      <a:pt x="10100" y="2257"/>
                    </a:lnTo>
                    <a:cubicBezTo>
                      <a:pt x="10168" y="2190"/>
                      <a:pt x="10154" y="2096"/>
                      <a:pt x="10087" y="2029"/>
                    </a:cubicBezTo>
                    <a:lnTo>
                      <a:pt x="8381" y="618"/>
                    </a:lnTo>
                    <a:cubicBezTo>
                      <a:pt x="8353" y="596"/>
                      <a:pt x="8319" y="586"/>
                      <a:pt x="8284" y="586"/>
                    </a:cubicBezTo>
                    <a:cubicBezTo>
                      <a:pt x="8234" y="586"/>
                      <a:pt x="8185" y="606"/>
                      <a:pt x="8153" y="645"/>
                    </a:cubicBezTo>
                    <a:lnTo>
                      <a:pt x="7589" y="1331"/>
                    </a:lnTo>
                    <a:cubicBezTo>
                      <a:pt x="7360" y="1223"/>
                      <a:pt x="7119" y="1129"/>
                      <a:pt x="6864" y="1062"/>
                    </a:cubicBezTo>
                    <a:lnTo>
                      <a:pt x="6864" y="162"/>
                    </a:lnTo>
                    <a:cubicBezTo>
                      <a:pt x="6864" y="68"/>
                      <a:pt x="6796" y="1"/>
                      <a:pt x="67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8"/>
              <p:cNvSpPr/>
              <p:nvPr/>
            </p:nvSpPr>
            <p:spPr>
              <a:xfrm>
                <a:off x="1266851" y="1446892"/>
                <a:ext cx="1552348" cy="2499910"/>
              </a:xfrm>
              <a:custGeom>
                <a:avLst/>
                <a:gdLst/>
                <a:ahLst/>
                <a:cxnLst/>
                <a:rect l="l" t="t" r="r" b="b"/>
                <a:pathLst>
                  <a:path w="23237" h="37421" extrusionOk="0">
                    <a:moveTo>
                      <a:pt x="1143" y="1"/>
                    </a:moveTo>
                    <a:cubicBezTo>
                      <a:pt x="511" y="1"/>
                      <a:pt x="1" y="511"/>
                      <a:pt x="1" y="1143"/>
                    </a:cubicBezTo>
                    <a:lnTo>
                      <a:pt x="1" y="36279"/>
                    </a:lnTo>
                    <a:cubicBezTo>
                      <a:pt x="1" y="36910"/>
                      <a:pt x="511" y="37420"/>
                      <a:pt x="1143" y="37420"/>
                    </a:cubicBezTo>
                    <a:lnTo>
                      <a:pt x="22096" y="37420"/>
                    </a:lnTo>
                    <a:cubicBezTo>
                      <a:pt x="22726" y="37420"/>
                      <a:pt x="23237" y="36910"/>
                      <a:pt x="23237" y="36279"/>
                    </a:cubicBezTo>
                    <a:lnTo>
                      <a:pt x="23237" y="1143"/>
                    </a:lnTo>
                    <a:cubicBezTo>
                      <a:pt x="23237" y="511"/>
                      <a:pt x="22726" y="1"/>
                      <a:pt x="220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8"/>
              <p:cNvSpPr/>
              <p:nvPr/>
            </p:nvSpPr>
            <p:spPr>
              <a:xfrm>
                <a:off x="1357503" y="1552775"/>
                <a:ext cx="1371106" cy="2172432"/>
              </a:xfrm>
              <a:custGeom>
                <a:avLst/>
                <a:gdLst/>
                <a:ahLst/>
                <a:cxnLst/>
                <a:rect l="l" t="t" r="r" b="b"/>
                <a:pathLst>
                  <a:path w="20524" h="32519" extrusionOk="0">
                    <a:moveTo>
                      <a:pt x="1" y="1"/>
                    </a:moveTo>
                    <a:lnTo>
                      <a:pt x="1" y="32518"/>
                    </a:lnTo>
                    <a:lnTo>
                      <a:pt x="20524" y="32518"/>
                    </a:lnTo>
                    <a:lnTo>
                      <a:pt x="205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8"/>
              <p:cNvSpPr/>
              <p:nvPr/>
            </p:nvSpPr>
            <p:spPr>
              <a:xfrm>
                <a:off x="1641013" y="3020703"/>
                <a:ext cx="203755" cy="498900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7468" extrusionOk="0">
                    <a:moveTo>
                      <a:pt x="1" y="0"/>
                    </a:moveTo>
                    <a:lnTo>
                      <a:pt x="1" y="7468"/>
                    </a:lnTo>
                    <a:lnTo>
                      <a:pt x="3049" y="7468"/>
                    </a:lnTo>
                    <a:lnTo>
                      <a:pt x="30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8"/>
              <p:cNvSpPr/>
              <p:nvPr/>
            </p:nvSpPr>
            <p:spPr>
              <a:xfrm>
                <a:off x="1945166" y="2860977"/>
                <a:ext cx="203822" cy="65863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9859" extrusionOk="0">
                    <a:moveTo>
                      <a:pt x="1" y="0"/>
                    </a:moveTo>
                    <a:lnTo>
                      <a:pt x="1" y="9859"/>
                    </a:lnTo>
                    <a:lnTo>
                      <a:pt x="3050" y="9859"/>
                    </a:lnTo>
                    <a:lnTo>
                      <a:pt x="30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8"/>
              <p:cNvSpPr/>
              <p:nvPr/>
            </p:nvSpPr>
            <p:spPr>
              <a:xfrm>
                <a:off x="2234088" y="3092449"/>
                <a:ext cx="203755" cy="427151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6394" extrusionOk="0">
                    <a:moveTo>
                      <a:pt x="0" y="1"/>
                    </a:moveTo>
                    <a:lnTo>
                      <a:pt x="0" y="6394"/>
                    </a:lnTo>
                    <a:lnTo>
                      <a:pt x="3050" y="6394"/>
                    </a:lnTo>
                    <a:lnTo>
                      <a:pt x="30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6" name="Google Shape;1356;p48"/>
              <p:cNvGrpSpPr/>
              <p:nvPr/>
            </p:nvGrpSpPr>
            <p:grpSpPr>
              <a:xfrm>
                <a:off x="1447219" y="2552347"/>
                <a:ext cx="1104621" cy="1054383"/>
                <a:chOff x="1447219" y="2552347"/>
                <a:chExt cx="1104621" cy="1054383"/>
              </a:xfrm>
            </p:grpSpPr>
            <p:sp>
              <p:nvSpPr>
                <p:cNvPr id="1357" name="Google Shape;1357;p48"/>
                <p:cNvSpPr/>
                <p:nvPr/>
              </p:nvSpPr>
              <p:spPr>
                <a:xfrm>
                  <a:off x="1514489" y="2552347"/>
                  <a:ext cx="16234" cy="1054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15783" extrusionOk="0">
                      <a:moveTo>
                        <a:pt x="122" y="0"/>
                      </a:moveTo>
                      <a:cubicBezTo>
                        <a:pt x="54" y="0"/>
                        <a:pt x="1" y="54"/>
                        <a:pt x="1" y="121"/>
                      </a:cubicBezTo>
                      <a:lnTo>
                        <a:pt x="1" y="15648"/>
                      </a:lnTo>
                      <a:cubicBezTo>
                        <a:pt x="1" y="15729"/>
                        <a:pt x="54" y="15782"/>
                        <a:pt x="122" y="15782"/>
                      </a:cubicBezTo>
                      <a:cubicBezTo>
                        <a:pt x="189" y="15782"/>
                        <a:pt x="242" y="15729"/>
                        <a:pt x="242" y="15648"/>
                      </a:cubicBezTo>
                      <a:lnTo>
                        <a:pt x="242" y="121"/>
                      </a:lnTo>
                      <a:cubicBezTo>
                        <a:pt x="242" y="54"/>
                        <a:pt x="189" y="0"/>
                        <a:pt x="12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48"/>
                <p:cNvSpPr/>
                <p:nvPr/>
              </p:nvSpPr>
              <p:spPr>
                <a:xfrm>
                  <a:off x="1447219" y="3521324"/>
                  <a:ext cx="1104621" cy="16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5" h="243" extrusionOk="0">
                      <a:moveTo>
                        <a:pt x="121" y="1"/>
                      </a:moveTo>
                      <a:cubicBezTo>
                        <a:pt x="55" y="1"/>
                        <a:pt x="1" y="55"/>
                        <a:pt x="1" y="122"/>
                      </a:cubicBezTo>
                      <a:cubicBezTo>
                        <a:pt x="1" y="189"/>
                        <a:pt x="55" y="243"/>
                        <a:pt x="121" y="243"/>
                      </a:cubicBezTo>
                      <a:lnTo>
                        <a:pt x="16414" y="243"/>
                      </a:lnTo>
                      <a:cubicBezTo>
                        <a:pt x="16480" y="243"/>
                        <a:pt x="16534" y="189"/>
                        <a:pt x="16534" y="122"/>
                      </a:cubicBezTo>
                      <a:cubicBezTo>
                        <a:pt x="16534" y="55"/>
                        <a:pt x="16480" y="1"/>
                        <a:pt x="16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9" name="Google Shape;1359;p48"/>
              <p:cNvSpPr/>
              <p:nvPr/>
            </p:nvSpPr>
            <p:spPr>
              <a:xfrm>
                <a:off x="1655376" y="1802150"/>
                <a:ext cx="772600" cy="1041290"/>
              </a:xfrm>
              <a:custGeom>
                <a:avLst/>
                <a:gdLst/>
                <a:ahLst/>
                <a:cxnLst/>
                <a:rect l="l" t="t" r="r" b="b"/>
                <a:pathLst>
                  <a:path w="11565" h="15587" extrusionOk="0">
                    <a:moveTo>
                      <a:pt x="5777" y="0"/>
                    </a:moveTo>
                    <a:cubicBezTo>
                      <a:pt x="5736" y="0"/>
                      <a:pt x="5696" y="1"/>
                      <a:pt x="5655" y="2"/>
                    </a:cubicBezTo>
                    <a:cubicBezTo>
                      <a:pt x="2580" y="82"/>
                      <a:pt x="81" y="2607"/>
                      <a:pt x="41" y="5684"/>
                    </a:cubicBezTo>
                    <a:cubicBezTo>
                      <a:pt x="1" y="8007"/>
                      <a:pt x="1357" y="10021"/>
                      <a:pt x="3318" y="10961"/>
                    </a:cubicBezTo>
                    <a:cubicBezTo>
                      <a:pt x="3828" y="11217"/>
                      <a:pt x="4151" y="11740"/>
                      <a:pt x="4151" y="12319"/>
                    </a:cubicBezTo>
                    <a:lnTo>
                      <a:pt x="4151" y="13903"/>
                    </a:lnTo>
                    <a:cubicBezTo>
                      <a:pt x="4151" y="14722"/>
                      <a:pt x="4742" y="15447"/>
                      <a:pt x="5547" y="15569"/>
                    </a:cubicBezTo>
                    <a:cubicBezTo>
                      <a:pt x="5630" y="15581"/>
                      <a:pt x="5712" y="15587"/>
                      <a:pt x="5792" y="15587"/>
                    </a:cubicBezTo>
                    <a:cubicBezTo>
                      <a:pt x="6706" y="15587"/>
                      <a:pt x="7455" y="14844"/>
                      <a:pt x="7455" y="13930"/>
                    </a:cubicBezTo>
                    <a:lnTo>
                      <a:pt x="7455" y="12104"/>
                    </a:lnTo>
                    <a:cubicBezTo>
                      <a:pt x="7455" y="11633"/>
                      <a:pt x="7723" y="11217"/>
                      <a:pt x="8153" y="11029"/>
                    </a:cubicBezTo>
                    <a:cubicBezTo>
                      <a:pt x="10168" y="10129"/>
                      <a:pt x="11565" y="8114"/>
                      <a:pt x="11565" y="5764"/>
                    </a:cubicBezTo>
                    <a:cubicBezTo>
                      <a:pt x="11565" y="2581"/>
                      <a:pt x="8971" y="0"/>
                      <a:pt x="57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8"/>
              <p:cNvSpPr/>
              <p:nvPr/>
            </p:nvSpPr>
            <p:spPr>
              <a:xfrm>
                <a:off x="1983778" y="2716549"/>
                <a:ext cx="126529" cy="226202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3386" extrusionOk="0">
                    <a:moveTo>
                      <a:pt x="941" y="1"/>
                    </a:moveTo>
                    <a:cubicBezTo>
                      <a:pt x="430" y="1"/>
                      <a:pt x="1" y="416"/>
                      <a:pt x="1" y="941"/>
                    </a:cubicBezTo>
                    <a:lnTo>
                      <a:pt x="1" y="2431"/>
                    </a:lnTo>
                    <a:cubicBezTo>
                      <a:pt x="1" y="2955"/>
                      <a:pt x="430" y="3385"/>
                      <a:pt x="941" y="3385"/>
                    </a:cubicBezTo>
                    <a:cubicBezTo>
                      <a:pt x="1464" y="3385"/>
                      <a:pt x="1894" y="2955"/>
                      <a:pt x="1894" y="2431"/>
                    </a:cubicBezTo>
                    <a:lnTo>
                      <a:pt x="1894" y="941"/>
                    </a:lnTo>
                    <a:cubicBezTo>
                      <a:pt x="1894" y="416"/>
                      <a:pt x="1464" y="1"/>
                      <a:pt x="9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8"/>
              <p:cNvSpPr/>
              <p:nvPr/>
            </p:nvSpPr>
            <p:spPr>
              <a:xfrm>
                <a:off x="1932607" y="2614274"/>
                <a:ext cx="220791" cy="229141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430" extrusionOk="0">
                    <a:moveTo>
                      <a:pt x="1" y="0"/>
                    </a:moveTo>
                    <a:lnTo>
                      <a:pt x="1" y="162"/>
                    </a:lnTo>
                    <a:lnTo>
                      <a:pt x="1" y="1746"/>
                    </a:lnTo>
                    <a:cubicBezTo>
                      <a:pt x="1" y="2565"/>
                      <a:pt x="592" y="3278"/>
                      <a:pt x="1397" y="3412"/>
                    </a:cubicBezTo>
                    <a:cubicBezTo>
                      <a:pt x="1480" y="3424"/>
                      <a:pt x="1562" y="3430"/>
                      <a:pt x="1642" y="3430"/>
                    </a:cubicBezTo>
                    <a:cubicBezTo>
                      <a:pt x="2556" y="3430"/>
                      <a:pt x="3305" y="2687"/>
                      <a:pt x="3305" y="1773"/>
                    </a:cubicBezTo>
                    <a:lnTo>
                      <a:pt x="3305" y="0"/>
                    </a:lnTo>
                    <a:close/>
                  </a:path>
                </a:pathLst>
              </a:custGeom>
              <a:solidFill>
                <a:srgbClr val="D9D9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8"/>
              <p:cNvSpPr/>
              <p:nvPr/>
            </p:nvSpPr>
            <p:spPr>
              <a:xfrm>
                <a:off x="1932607" y="2614274"/>
                <a:ext cx="220791" cy="229141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3430" extrusionOk="0">
                    <a:moveTo>
                      <a:pt x="1" y="0"/>
                    </a:moveTo>
                    <a:lnTo>
                      <a:pt x="1" y="162"/>
                    </a:lnTo>
                    <a:lnTo>
                      <a:pt x="1" y="1746"/>
                    </a:lnTo>
                    <a:cubicBezTo>
                      <a:pt x="1" y="2565"/>
                      <a:pt x="592" y="3278"/>
                      <a:pt x="1397" y="3412"/>
                    </a:cubicBezTo>
                    <a:cubicBezTo>
                      <a:pt x="1480" y="3424"/>
                      <a:pt x="1562" y="3430"/>
                      <a:pt x="1642" y="3430"/>
                    </a:cubicBezTo>
                    <a:cubicBezTo>
                      <a:pt x="2556" y="3430"/>
                      <a:pt x="3305" y="2687"/>
                      <a:pt x="3305" y="1773"/>
                    </a:cubicBezTo>
                    <a:lnTo>
                      <a:pt x="3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8"/>
              <p:cNvSpPr/>
              <p:nvPr/>
            </p:nvSpPr>
            <p:spPr>
              <a:xfrm>
                <a:off x="1933543" y="2738928"/>
                <a:ext cx="218987" cy="104550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1565" extrusionOk="0">
                    <a:moveTo>
                      <a:pt x="1" y="1"/>
                    </a:moveTo>
                    <a:cubicBezTo>
                      <a:pt x="54" y="767"/>
                      <a:pt x="618" y="1424"/>
                      <a:pt x="1383" y="1546"/>
                    </a:cubicBezTo>
                    <a:cubicBezTo>
                      <a:pt x="1468" y="1559"/>
                      <a:pt x="1551" y="1565"/>
                      <a:pt x="1633" y="1565"/>
                    </a:cubicBezTo>
                    <a:cubicBezTo>
                      <a:pt x="2506" y="1565"/>
                      <a:pt x="3229" y="873"/>
                      <a:pt x="32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4" name="Google Shape;1364;p48"/>
              <p:cNvGrpSpPr/>
              <p:nvPr/>
            </p:nvGrpSpPr>
            <p:grpSpPr>
              <a:xfrm>
                <a:off x="1736140" y="1911707"/>
                <a:ext cx="616457" cy="705318"/>
                <a:chOff x="1736140" y="1911707"/>
                <a:chExt cx="616457" cy="705318"/>
              </a:xfrm>
            </p:grpSpPr>
            <p:sp>
              <p:nvSpPr>
                <p:cNvPr id="1365" name="Google Shape;1365;p48"/>
                <p:cNvSpPr/>
                <p:nvPr/>
              </p:nvSpPr>
              <p:spPr>
                <a:xfrm>
                  <a:off x="1977499" y="2220337"/>
                  <a:ext cx="152583" cy="396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4" h="5938" fill="none" extrusionOk="0">
                      <a:moveTo>
                        <a:pt x="0" y="5830"/>
                      </a:moveTo>
                      <a:lnTo>
                        <a:pt x="0" y="27"/>
                      </a:lnTo>
                      <a:lnTo>
                        <a:pt x="632" y="2633"/>
                      </a:lnTo>
                      <a:lnTo>
                        <a:pt x="1101" y="1"/>
                      </a:lnTo>
                      <a:lnTo>
                        <a:pt x="1504" y="2674"/>
                      </a:lnTo>
                      <a:lnTo>
                        <a:pt x="2283" y="27"/>
                      </a:lnTo>
                      <a:lnTo>
                        <a:pt x="2095" y="5937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48"/>
                <p:cNvSpPr/>
                <p:nvPr/>
              </p:nvSpPr>
              <p:spPr>
                <a:xfrm>
                  <a:off x="1736140" y="2002359"/>
                  <a:ext cx="72751" cy="208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3117" fill="none" extrusionOk="0">
                      <a:moveTo>
                        <a:pt x="1088" y="0"/>
                      </a:moveTo>
                      <a:cubicBezTo>
                        <a:pt x="363" y="873"/>
                        <a:pt x="1" y="1988"/>
                        <a:pt x="67" y="3116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48"/>
                <p:cNvSpPr/>
                <p:nvPr/>
              </p:nvSpPr>
              <p:spPr>
                <a:xfrm>
                  <a:off x="1864402" y="1911707"/>
                  <a:ext cx="84442" cy="40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" h="606" fill="none" extrusionOk="0">
                      <a:moveTo>
                        <a:pt x="1263" y="0"/>
                      </a:moveTo>
                      <a:cubicBezTo>
                        <a:pt x="821" y="122"/>
                        <a:pt x="391" y="349"/>
                        <a:pt x="1" y="605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48"/>
                <p:cNvSpPr/>
                <p:nvPr/>
              </p:nvSpPr>
              <p:spPr>
                <a:xfrm>
                  <a:off x="2217922" y="2400705"/>
                  <a:ext cx="53912" cy="4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" h="632" fill="none" extrusionOk="0">
                      <a:moveTo>
                        <a:pt x="807" y="1"/>
                      </a:moveTo>
                      <a:cubicBezTo>
                        <a:pt x="565" y="255"/>
                        <a:pt x="296" y="470"/>
                        <a:pt x="1" y="631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48"/>
                <p:cNvSpPr/>
                <p:nvPr/>
              </p:nvSpPr>
              <p:spPr>
                <a:xfrm>
                  <a:off x="2310377" y="2227485"/>
                  <a:ext cx="42221" cy="123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" h="1842" fill="none" extrusionOk="0">
                      <a:moveTo>
                        <a:pt x="631" y="1"/>
                      </a:moveTo>
                      <a:cubicBezTo>
                        <a:pt x="565" y="646"/>
                        <a:pt x="336" y="1277"/>
                        <a:pt x="1" y="1842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0" name="Google Shape;1370;p48"/>
              <p:cNvSpPr/>
              <p:nvPr/>
            </p:nvSpPr>
            <p:spPr>
              <a:xfrm>
                <a:off x="2630696" y="1891933"/>
                <a:ext cx="808541" cy="521413"/>
              </a:xfrm>
              <a:custGeom>
                <a:avLst/>
                <a:gdLst/>
                <a:ahLst/>
                <a:cxnLst/>
                <a:rect l="l" t="t" r="r" b="b"/>
                <a:pathLst>
                  <a:path w="12103" h="7805" extrusionOk="0">
                    <a:moveTo>
                      <a:pt x="1008" y="1"/>
                    </a:moveTo>
                    <a:cubicBezTo>
                      <a:pt x="457" y="1"/>
                      <a:pt x="0" y="444"/>
                      <a:pt x="0" y="995"/>
                    </a:cubicBezTo>
                    <a:lnTo>
                      <a:pt x="0" y="6811"/>
                    </a:lnTo>
                    <a:cubicBezTo>
                      <a:pt x="0" y="7361"/>
                      <a:pt x="457" y="7805"/>
                      <a:pt x="1008" y="7805"/>
                    </a:cubicBezTo>
                    <a:lnTo>
                      <a:pt x="11108" y="7805"/>
                    </a:lnTo>
                    <a:cubicBezTo>
                      <a:pt x="11658" y="7805"/>
                      <a:pt x="12102" y="7361"/>
                      <a:pt x="12102" y="6811"/>
                    </a:cubicBezTo>
                    <a:lnTo>
                      <a:pt x="12102" y="995"/>
                    </a:lnTo>
                    <a:cubicBezTo>
                      <a:pt x="12102" y="444"/>
                      <a:pt x="11658" y="1"/>
                      <a:pt x="111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8"/>
              <p:cNvSpPr/>
              <p:nvPr/>
            </p:nvSpPr>
            <p:spPr>
              <a:xfrm>
                <a:off x="2948276" y="2034624"/>
                <a:ext cx="248648" cy="236022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3533" extrusionOk="0">
                    <a:moveTo>
                      <a:pt x="1" y="1"/>
                    </a:moveTo>
                    <a:lnTo>
                      <a:pt x="1" y="3533"/>
                    </a:lnTo>
                    <a:lnTo>
                      <a:pt x="3722" y="16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2" name="Google Shape;1372;p48"/>
              <p:cNvGrpSpPr/>
              <p:nvPr/>
            </p:nvGrpSpPr>
            <p:grpSpPr>
              <a:xfrm>
                <a:off x="724948" y="1231675"/>
                <a:ext cx="952105" cy="555417"/>
                <a:chOff x="724948" y="1307875"/>
                <a:chExt cx="952105" cy="555417"/>
              </a:xfrm>
            </p:grpSpPr>
            <p:sp>
              <p:nvSpPr>
                <p:cNvPr id="1373" name="Google Shape;1373;p48"/>
                <p:cNvSpPr/>
                <p:nvPr/>
              </p:nvSpPr>
              <p:spPr>
                <a:xfrm>
                  <a:off x="724948" y="1307875"/>
                  <a:ext cx="952105" cy="555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2" h="8314" extrusionOk="0">
                      <a:moveTo>
                        <a:pt x="1008" y="0"/>
                      </a:moveTo>
                      <a:cubicBezTo>
                        <a:pt x="444" y="0"/>
                        <a:pt x="0" y="443"/>
                        <a:pt x="0" y="994"/>
                      </a:cubicBezTo>
                      <a:lnTo>
                        <a:pt x="0" y="5427"/>
                      </a:lnTo>
                      <a:cubicBezTo>
                        <a:pt x="0" y="5977"/>
                        <a:pt x="444" y="6433"/>
                        <a:pt x="1008" y="6433"/>
                      </a:cubicBezTo>
                      <a:lnTo>
                        <a:pt x="8811" y="6433"/>
                      </a:lnTo>
                      <a:lnTo>
                        <a:pt x="11538" y="8314"/>
                      </a:lnTo>
                      <a:lnTo>
                        <a:pt x="10718" y="6433"/>
                      </a:lnTo>
                      <a:lnTo>
                        <a:pt x="13243" y="6433"/>
                      </a:lnTo>
                      <a:cubicBezTo>
                        <a:pt x="13795" y="6433"/>
                        <a:pt x="14251" y="5977"/>
                        <a:pt x="14251" y="5427"/>
                      </a:cubicBezTo>
                      <a:lnTo>
                        <a:pt x="14251" y="994"/>
                      </a:lnTo>
                      <a:cubicBezTo>
                        <a:pt x="14251" y="443"/>
                        <a:pt x="13795" y="0"/>
                        <a:pt x="132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48"/>
                <p:cNvSpPr/>
                <p:nvPr/>
              </p:nvSpPr>
              <p:spPr>
                <a:xfrm>
                  <a:off x="930433" y="1414626"/>
                  <a:ext cx="535709" cy="19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9" h="296" extrusionOk="0">
                      <a:moveTo>
                        <a:pt x="0" y="0"/>
                      </a:moveTo>
                      <a:lnTo>
                        <a:pt x="0" y="296"/>
                      </a:lnTo>
                      <a:lnTo>
                        <a:pt x="8018" y="296"/>
                      </a:lnTo>
                      <a:lnTo>
                        <a:pt x="801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48"/>
                <p:cNvSpPr/>
                <p:nvPr/>
              </p:nvSpPr>
              <p:spPr>
                <a:xfrm>
                  <a:off x="930433" y="1481028"/>
                  <a:ext cx="535709" cy="20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9" h="310" extrusionOk="0">
                      <a:moveTo>
                        <a:pt x="0" y="0"/>
                      </a:moveTo>
                      <a:lnTo>
                        <a:pt x="0" y="310"/>
                      </a:lnTo>
                      <a:lnTo>
                        <a:pt x="8018" y="310"/>
                      </a:lnTo>
                      <a:lnTo>
                        <a:pt x="801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48"/>
                <p:cNvSpPr/>
                <p:nvPr/>
              </p:nvSpPr>
              <p:spPr>
                <a:xfrm>
                  <a:off x="930433" y="1547430"/>
                  <a:ext cx="535709" cy="20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9" h="310" extrusionOk="0">
                      <a:moveTo>
                        <a:pt x="0" y="0"/>
                      </a:moveTo>
                      <a:lnTo>
                        <a:pt x="0" y="310"/>
                      </a:lnTo>
                      <a:lnTo>
                        <a:pt x="8018" y="310"/>
                      </a:lnTo>
                      <a:lnTo>
                        <a:pt x="801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48"/>
                <p:cNvSpPr/>
                <p:nvPr/>
              </p:nvSpPr>
              <p:spPr>
                <a:xfrm>
                  <a:off x="930433" y="1614701"/>
                  <a:ext cx="535709" cy="20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9" h="310" extrusionOk="0">
                      <a:moveTo>
                        <a:pt x="0" y="1"/>
                      </a:moveTo>
                      <a:lnTo>
                        <a:pt x="0" y="309"/>
                      </a:lnTo>
                      <a:lnTo>
                        <a:pt x="8018" y="309"/>
                      </a:lnTo>
                      <a:lnTo>
                        <a:pt x="801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78" name="Google Shape;1378;p48"/>
              <p:cNvSpPr/>
              <p:nvPr/>
            </p:nvSpPr>
            <p:spPr>
              <a:xfrm>
                <a:off x="1849171" y="3783325"/>
                <a:ext cx="387736" cy="105084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1573" extrusionOk="0">
                    <a:moveTo>
                      <a:pt x="5010" y="68"/>
                    </a:moveTo>
                    <a:cubicBezTo>
                      <a:pt x="5413" y="68"/>
                      <a:pt x="5736" y="391"/>
                      <a:pt x="5736" y="794"/>
                    </a:cubicBezTo>
                    <a:cubicBezTo>
                      <a:pt x="5736" y="1197"/>
                      <a:pt x="5413" y="1519"/>
                      <a:pt x="5010" y="1519"/>
                    </a:cubicBezTo>
                    <a:lnTo>
                      <a:pt x="793" y="1519"/>
                    </a:lnTo>
                    <a:cubicBezTo>
                      <a:pt x="390" y="1519"/>
                      <a:pt x="55" y="1197"/>
                      <a:pt x="55" y="794"/>
                    </a:cubicBezTo>
                    <a:cubicBezTo>
                      <a:pt x="55" y="391"/>
                      <a:pt x="390" y="68"/>
                      <a:pt x="793" y="68"/>
                    </a:cubicBezTo>
                    <a:close/>
                    <a:moveTo>
                      <a:pt x="793" y="1"/>
                    </a:moveTo>
                    <a:cubicBezTo>
                      <a:pt x="350" y="1"/>
                      <a:pt x="1" y="364"/>
                      <a:pt x="1" y="794"/>
                    </a:cubicBezTo>
                    <a:cubicBezTo>
                      <a:pt x="1" y="1224"/>
                      <a:pt x="350" y="1573"/>
                      <a:pt x="793" y="1573"/>
                    </a:cubicBezTo>
                    <a:lnTo>
                      <a:pt x="5010" y="1573"/>
                    </a:lnTo>
                    <a:cubicBezTo>
                      <a:pt x="5440" y="1573"/>
                      <a:pt x="5803" y="1224"/>
                      <a:pt x="5803" y="794"/>
                    </a:cubicBezTo>
                    <a:cubicBezTo>
                      <a:pt x="5803" y="364"/>
                      <a:pt x="5440" y="1"/>
                      <a:pt x="50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8"/>
              <p:cNvSpPr/>
              <p:nvPr/>
            </p:nvSpPr>
            <p:spPr>
              <a:xfrm>
                <a:off x="744449" y="2740700"/>
                <a:ext cx="437399" cy="45313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243" fill="none" extrusionOk="0">
                    <a:moveTo>
                      <a:pt x="1" y="243"/>
                    </a:moveTo>
                    <a:lnTo>
                      <a:pt x="3224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8"/>
              <p:cNvSpPr/>
              <p:nvPr/>
            </p:nvSpPr>
            <p:spPr>
              <a:xfrm>
                <a:off x="2234099" y="891950"/>
                <a:ext cx="437399" cy="45313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243" fill="none" extrusionOk="0">
                    <a:moveTo>
                      <a:pt x="1" y="243"/>
                    </a:moveTo>
                    <a:lnTo>
                      <a:pt x="3224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2728609" y="779097"/>
                <a:ext cx="112760" cy="112858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564" y="1"/>
                    </a:moveTo>
                    <a:lnTo>
                      <a:pt x="363" y="364"/>
                    </a:lnTo>
                    <a:lnTo>
                      <a:pt x="0" y="565"/>
                    </a:lnTo>
                    <a:lnTo>
                      <a:pt x="363" y="767"/>
                    </a:lnTo>
                    <a:lnTo>
                      <a:pt x="564" y="1143"/>
                    </a:lnTo>
                    <a:lnTo>
                      <a:pt x="766" y="767"/>
                    </a:lnTo>
                    <a:lnTo>
                      <a:pt x="1142" y="565"/>
                    </a:lnTo>
                    <a:lnTo>
                      <a:pt x="766" y="364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1"/>
          <p:cNvSpPr txBox="1">
            <a:spLocks noGrp="1"/>
          </p:cNvSpPr>
          <p:nvPr>
            <p:ph type="title"/>
          </p:nvPr>
        </p:nvSpPr>
        <p:spPr>
          <a:xfrm>
            <a:off x="2906250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será apresentado:</a:t>
            </a:r>
            <a:endParaRPr dirty="0"/>
          </a:p>
        </p:txBody>
      </p:sp>
      <p:sp>
        <p:nvSpPr>
          <p:cNvPr id="562" name="Google Shape;562;p31"/>
          <p:cNvSpPr txBox="1">
            <a:spLocks noGrp="1"/>
          </p:cNvSpPr>
          <p:nvPr>
            <p:ph type="title" idx="2"/>
          </p:nvPr>
        </p:nvSpPr>
        <p:spPr>
          <a:xfrm>
            <a:off x="2906251" y="1619703"/>
            <a:ext cx="759321" cy="826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3" name="Google Shape;563;p31"/>
          <p:cNvSpPr txBox="1">
            <a:spLocks noGrp="1"/>
          </p:cNvSpPr>
          <p:nvPr>
            <p:ph type="title" idx="3"/>
          </p:nvPr>
        </p:nvSpPr>
        <p:spPr>
          <a:xfrm>
            <a:off x="5927239" y="1619703"/>
            <a:ext cx="759321" cy="826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4" name="Google Shape;564;p31"/>
          <p:cNvSpPr txBox="1">
            <a:spLocks noGrp="1"/>
          </p:cNvSpPr>
          <p:nvPr>
            <p:ph type="title" idx="4"/>
          </p:nvPr>
        </p:nvSpPr>
        <p:spPr>
          <a:xfrm>
            <a:off x="2914709" y="3113787"/>
            <a:ext cx="759321" cy="826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6" name="Google Shape;566;p31"/>
          <p:cNvSpPr txBox="1">
            <a:spLocks noGrp="1"/>
          </p:cNvSpPr>
          <p:nvPr>
            <p:ph type="title" idx="6"/>
          </p:nvPr>
        </p:nvSpPr>
        <p:spPr>
          <a:xfrm>
            <a:off x="5935697" y="3113787"/>
            <a:ext cx="759321" cy="826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8" name="Google Shape;568;p31"/>
          <p:cNvSpPr txBox="1">
            <a:spLocks noGrp="1"/>
          </p:cNvSpPr>
          <p:nvPr>
            <p:ph type="subTitle" idx="1"/>
          </p:nvPr>
        </p:nvSpPr>
        <p:spPr>
          <a:xfrm>
            <a:off x="3640949" y="1619700"/>
            <a:ext cx="1924503" cy="827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Processamento dos dados</a:t>
            </a:r>
            <a:endParaRPr sz="1400" dirty="0"/>
          </a:p>
        </p:txBody>
      </p:sp>
      <p:sp>
        <p:nvSpPr>
          <p:cNvPr id="569" name="Google Shape;569;p31"/>
          <p:cNvSpPr txBox="1">
            <a:spLocks noGrp="1"/>
          </p:cNvSpPr>
          <p:nvPr>
            <p:ph type="subTitle" idx="8"/>
          </p:nvPr>
        </p:nvSpPr>
        <p:spPr>
          <a:xfrm>
            <a:off x="3649408" y="3114096"/>
            <a:ext cx="1849470" cy="8261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Cálculo NPS Geral</a:t>
            </a:r>
            <a:endParaRPr sz="1400" dirty="0"/>
          </a:p>
        </p:txBody>
      </p:sp>
      <p:sp>
        <p:nvSpPr>
          <p:cNvPr id="570" name="Google Shape;570;p31"/>
          <p:cNvSpPr txBox="1">
            <a:spLocks noGrp="1"/>
          </p:cNvSpPr>
          <p:nvPr>
            <p:ph type="subTitle" idx="9"/>
          </p:nvPr>
        </p:nvSpPr>
        <p:spPr>
          <a:xfrm>
            <a:off x="6661938" y="3113784"/>
            <a:ext cx="1849470" cy="827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Possíveis soluções</a:t>
            </a:r>
            <a:endParaRPr sz="1400" dirty="0"/>
          </a:p>
        </p:txBody>
      </p:sp>
      <p:sp>
        <p:nvSpPr>
          <p:cNvPr id="571" name="Google Shape;571;p31"/>
          <p:cNvSpPr txBox="1">
            <a:spLocks noGrp="1"/>
          </p:cNvSpPr>
          <p:nvPr>
            <p:ph type="subTitle" idx="13"/>
          </p:nvPr>
        </p:nvSpPr>
        <p:spPr>
          <a:xfrm>
            <a:off x="6661938" y="1619708"/>
            <a:ext cx="1849470" cy="827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Visão dos nps</a:t>
            </a:r>
            <a:endParaRPr sz="1400" dirty="0"/>
          </a:p>
        </p:txBody>
      </p:sp>
      <p:grpSp>
        <p:nvGrpSpPr>
          <p:cNvPr id="574" name="Google Shape;574;p31"/>
          <p:cNvGrpSpPr/>
          <p:nvPr/>
        </p:nvGrpSpPr>
        <p:grpSpPr>
          <a:xfrm>
            <a:off x="641050" y="1157147"/>
            <a:ext cx="1319999" cy="2369714"/>
            <a:chOff x="641050" y="1157147"/>
            <a:chExt cx="1319999" cy="2369714"/>
          </a:xfrm>
        </p:grpSpPr>
        <p:grpSp>
          <p:nvGrpSpPr>
            <p:cNvPr id="575" name="Google Shape;575;p31"/>
            <p:cNvGrpSpPr/>
            <p:nvPr/>
          </p:nvGrpSpPr>
          <p:grpSpPr>
            <a:xfrm>
              <a:off x="777434" y="1157147"/>
              <a:ext cx="336081" cy="269495"/>
              <a:chOff x="777434" y="1157147"/>
              <a:chExt cx="336081" cy="269495"/>
            </a:xfrm>
          </p:grpSpPr>
          <p:sp>
            <p:nvSpPr>
              <p:cNvPr id="576" name="Google Shape;576;p31"/>
              <p:cNvSpPr/>
              <p:nvPr/>
            </p:nvSpPr>
            <p:spPr>
              <a:xfrm>
                <a:off x="777434" y="1157147"/>
                <a:ext cx="112760" cy="112858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564" y="1"/>
                    </a:moveTo>
                    <a:lnTo>
                      <a:pt x="363" y="364"/>
                    </a:lnTo>
                    <a:lnTo>
                      <a:pt x="0" y="565"/>
                    </a:lnTo>
                    <a:lnTo>
                      <a:pt x="363" y="767"/>
                    </a:lnTo>
                    <a:lnTo>
                      <a:pt x="564" y="1143"/>
                    </a:lnTo>
                    <a:lnTo>
                      <a:pt x="766" y="767"/>
                    </a:lnTo>
                    <a:lnTo>
                      <a:pt x="1142" y="565"/>
                    </a:lnTo>
                    <a:lnTo>
                      <a:pt x="766" y="364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003419" y="1317926"/>
                <a:ext cx="110096" cy="108715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1102" extrusionOk="0">
                    <a:moveTo>
                      <a:pt x="552" y="0"/>
                    </a:moveTo>
                    <a:cubicBezTo>
                      <a:pt x="256" y="0"/>
                      <a:pt x="1" y="242"/>
                      <a:pt x="1" y="552"/>
                    </a:cubicBezTo>
                    <a:cubicBezTo>
                      <a:pt x="1" y="860"/>
                      <a:pt x="256" y="1102"/>
                      <a:pt x="552" y="1102"/>
                    </a:cubicBezTo>
                    <a:cubicBezTo>
                      <a:pt x="860" y="1102"/>
                      <a:pt x="1116" y="860"/>
                      <a:pt x="1116" y="552"/>
                    </a:cubicBezTo>
                    <a:cubicBezTo>
                      <a:pt x="1116" y="242"/>
                      <a:pt x="860" y="0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1"/>
            <p:cNvGrpSpPr/>
            <p:nvPr/>
          </p:nvGrpSpPr>
          <p:grpSpPr>
            <a:xfrm>
              <a:off x="641050" y="1584277"/>
              <a:ext cx="1319999" cy="1942584"/>
              <a:chOff x="641050" y="1584277"/>
              <a:chExt cx="1319999" cy="1942584"/>
            </a:xfrm>
          </p:grpSpPr>
          <p:sp>
            <p:nvSpPr>
              <p:cNvPr id="579" name="Google Shape;579;p31"/>
              <p:cNvSpPr/>
              <p:nvPr/>
            </p:nvSpPr>
            <p:spPr>
              <a:xfrm>
                <a:off x="1040016" y="3026865"/>
                <a:ext cx="518766" cy="499995"/>
              </a:xfrm>
              <a:custGeom>
                <a:avLst/>
                <a:gdLst/>
                <a:ahLst/>
                <a:cxnLst/>
                <a:rect l="l" t="t" r="r" b="b"/>
                <a:pathLst>
                  <a:path w="16195" h="15609" extrusionOk="0">
                    <a:moveTo>
                      <a:pt x="8228" y="1"/>
                    </a:moveTo>
                    <a:cubicBezTo>
                      <a:pt x="4183" y="1"/>
                      <a:pt x="1" y="3924"/>
                      <a:pt x="2602" y="8006"/>
                    </a:cubicBezTo>
                    <a:cubicBezTo>
                      <a:pt x="3905" y="10061"/>
                      <a:pt x="8311" y="12976"/>
                      <a:pt x="8311" y="15609"/>
                    </a:cubicBezTo>
                    <a:cubicBezTo>
                      <a:pt x="8311" y="12976"/>
                      <a:pt x="12595" y="10182"/>
                      <a:pt x="13911" y="8127"/>
                    </a:cubicBezTo>
                    <a:cubicBezTo>
                      <a:pt x="16194" y="4568"/>
                      <a:pt x="13065" y="888"/>
                      <a:pt x="9425" y="122"/>
                    </a:cubicBezTo>
                    <a:cubicBezTo>
                      <a:pt x="9063" y="55"/>
                      <a:pt x="8687" y="14"/>
                      <a:pt x="8311" y="1"/>
                    </a:cubicBezTo>
                    <a:cubicBezTo>
                      <a:pt x="8283" y="1"/>
                      <a:pt x="8256" y="1"/>
                      <a:pt x="8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117311" y="2945150"/>
                <a:ext cx="361871" cy="134280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4192" extrusionOk="0">
                    <a:moveTo>
                      <a:pt x="2660" y="1"/>
                    </a:moveTo>
                    <a:lnTo>
                      <a:pt x="1" y="4191"/>
                    </a:lnTo>
                    <a:lnTo>
                      <a:pt x="11297" y="4191"/>
                    </a:lnTo>
                    <a:lnTo>
                      <a:pt x="92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171542" y="2945150"/>
                <a:ext cx="266350" cy="49074"/>
              </a:xfrm>
              <a:custGeom>
                <a:avLst/>
                <a:gdLst/>
                <a:ahLst/>
                <a:cxnLst/>
                <a:rect l="l" t="t" r="r" b="b"/>
                <a:pathLst>
                  <a:path w="8315" h="1532" extrusionOk="0">
                    <a:moveTo>
                      <a:pt x="967" y="1"/>
                    </a:moveTo>
                    <a:lnTo>
                      <a:pt x="0" y="1532"/>
                    </a:lnTo>
                    <a:lnTo>
                      <a:pt x="8315" y="1532"/>
                    </a:lnTo>
                    <a:lnTo>
                      <a:pt x="75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563493" y="2415971"/>
                <a:ext cx="397555" cy="557141"/>
              </a:xfrm>
              <a:custGeom>
                <a:avLst/>
                <a:gdLst/>
                <a:ahLst/>
                <a:cxnLst/>
                <a:rect l="l" t="t" r="r" b="b"/>
                <a:pathLst>
                  <a:path w="12411" h="17393" extrusionOk="0">
                    <a:moveTo>
                      <a:pt x="6220" y="0"/>
                    </a:moveTo>
                    <a:cubicBezTo>
                      <a:pt x="2834" y="0"/>
                      <a:pt x="67" y="2749"/>
                      <a:pt x="54" y="6138"/>
                    </a:cubicBezTo>
                    <a:lnTo>
                      <a:pt x="0" y="17353"/>
                    </a:lnTo>
                    <a:lnTo>
                      <a:pt x="10584" y="17393"/>
                    </a:lnTo>
                    <a:cubicBezTo>
                      <a:pt x="11551" y="17393"/>
                      <a:pt x="12357" y="16601"/>
                      <a:pt x="12357" y="15634"/>
                    </a:cubicBezTo>
                    <a:lnTo>
                      <a:pt x="12397" y="6178"/>
                    </a:lnTo>
                    <a:cubicBezTo>
                      <a:pt x="12411" y="2794"/>
                      <a:pt x="9644" y="13"/>
                      <a:pt x="6245" y="0"/>
                    </a:cubicBezTo>
                    <a:cubicBezTo>
                      <a:pt x="6237" y="0"/>
                      <a:pt x="6228" y="0"/>
                      <a:pt x="6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641050" y="2412063"/>
                <a:ext cx="397139" cy="557622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7408" extrusionOk="0">
                    <a:moveTo>
                      <a:pt x="6222" y="1"/>
                    </a:moveTo>
                    <a:cubicBezTo>
                      <a:pt x="2835" y="1"/>
                      <a:pt x="67" y="2762"/>
                      <a:pt x="55" y="6139"/>
                    </a:cubicBezTo>
                    <a:lnTo>
                      <a:pt x="14" y="15595"/>
                    </a:lnTo>
                    <a:cubicBezTo>
                      <a:pt x="1" y="16562"/>
                      <a:pt x="793" y="17354"/>
                      <a:pt x="1774" y="17368"/>
                    </a:cubicBezTo>
                    <a:lnTo>
                      <a:pt x="12344" y="17408"/>
                    </a:lnTo>
                    <a:lnTo>
                      <a:pt x="12384" y="6193"/>
                    </a:lnTo>
                    <a:cubicBezTo>
                      <a:pt x="12397" y="2808"/>
                      <a:pt x="9645" y="15"/>
                      <a:pt x="6246" y="1"/>
                    </a:cubicBezTo>
                    <a:cubicBezTo>
                      <a:pt x="6238" y="1"/>
                      <a:pt x="6230" y="1"/>
                      <a:pt x="6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829049" y="1584277"/>
                <a:ext cx="964627" cy="1388000"/>
              </a:xfrm>
              <a:custGeom>
                <a:avLst/>
                <a:gdLst/>
                <a:ahLst/>
                <a:cxnLst/>
                <a:rect l="l" t="t" r="r" b="b"/>
                <a:pathLst>
                  <a:path w="30114" h="43331" extrusionOk="0">
                    <a:moveTo>
                      <a:pt x="14977" y="1"/>
                    </a:moveTo>
                    <a:lnTo>
                      <a:pt x="14977" y="108"/>
                    </a:lnTo>
                    <a:cubicBezTo>
                      <a:pt x="1" y="7859"/>
                      <a:pt x="2674" y="43237"/>
                      <a:pt x="2674" y="43237"/>
                    </a:cubicBezTo>
                    <a:lnTo>
                      <a:pt x="14816" y="43276"/>
                    </a:lnTo>
                    <a:lnTo>
                      <a:pt x="27146" y="43330"/>
                    </a:lnTo>
                    <a:cubicBezTo>
                      <a:pt x="27146" y="43330"/>
                      <a:pt x="30114" y="7979"/>
                      <a:pt x="15192" y="108"/>
                    </a:cubicBezTo>
                    <a:lnTo>
                      <a:pt x="15192" y="1"/>
                    </a:lnTo>
                    <a:cubicBezTo>
                      <a:pt x="15165" y="15"/>
                      <a:pt x="15124" y="42"/>
                      <a:pt x="15085" y="55"/>
                    </a:cubicBezTo>
                    <a:cubicBezTo>
                      <a:pt x="15058" y="42"/>
                      <a:pt x="15017" y="15"/>
                      <a:pt x="14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1117759" y="1584277"/>
                <a:ext cx="386792" cy="185052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5777" extrusionOk="0">
                    <a:moveTo>
                      <a:pt x="5964" y="1"/>
                    </a:moveTo>
                    <a:lnTo>
                      <a:pt x="5964" y="108"/>
                    </a:lnTo>
                    <a:cubicBezTo>
                      <a:pt x="3547" y="1358"/>
                      <a:pt x="1586" y="3346"/>
                      <a:pt x="1" y="5776"/>
                    </a:cubicBezTo>
                    <a:lnTo>
                      <a:pt x="12075" y="5776"/>
                    </a:lnTo>
                    <a:cubicBezTo>
                      <a:pt x="10517" y="3359"/>
                      <a:pt x="8583" y="1371"/>
                      <a:pt x="6179" y="108"/>
                    </a:cubicBezTo>
                    <a:lnTo>
                      <a:pt x="6179" y="1"/>
                    </a:lnTo>
                    <a:cubicBezTo>
                      <a:pt x="6152" y="15"/>
                      <a:pt x="6111" y="42"/>
                      <a:pt x="6072" y="55"/>
                    </a:cubicBezTo>
                    <a:cubicBezTo>
                      <a:pt x="6045" y="42"/>
                      <a:pt x="6004" y="15"/>
                      <a:pt x="59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1063977" y="3053581"/>
                <a:ext cx="470718" cy="57658"/>
              </a:xfrm>
              <a:custGeom>
                <a:avLst/>
                <a:gdLst/>
                <a:ahLst/>
                <a:cxnLst/>
                <a:rect l="l" t="t" r="r" b="b"/>
                <a:pathLst>
                  <a:path w="14695" h="1800" extrusionOk="0">
                    <a:moveTo>
                      <a:pt x="901" y="0"/>
                    </a:moveTo>
                    <a:cubicBezTo>
                      <a:pt x="403" y="0"/>
                      <a:pt x="0" y="403"/>
                      <a:pt x="0" y="900"/>
                    </a:cubicBezTo>
                    <a:cubicBezTo>
                      <a:pt x="0" y="1397"/>
                      <a:pt x="403" y="1800"/>
                      <a:pt x="901" y="1800"/>
                    </a:cubicBezTo>
                    <a:lnTo>
                      <a:pt x="13795" y="1800"/>
                    </a:lnTo>
                    <a:cubicBezTo>
                      <a:pt x="14291" y="1800"/>
                      <a:pt x="14694" y="1397"/>
                      <a:pt x="14694" y="900"/>
                    </a:cubicBezTo>
                    <a:cubicBezTo>
                      <a:pt x="14694" y="403"/>
                      <a:pt x="14291" y="0"/>
                      <a:pt x="137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7" name="Google Shape;587;p31"/>
              <p:cNvGrpSpPr/>
              <p:nvPr/>
            </p:nvGrpSpPr>
            <p:grpSpPr>
              <a:xfrm>
                <a:off x="1013645" y="2093808"/>
                <a:ext cx="573155" cy="572716"/>
                <a:chOff x="1105947" y="2166674"/>
                <a:chExt cx="427122" cy="426795"/>
              </a:xfrm>
            </p:grpSpPr>
            <p:sp>
              <p:nvSpPr>
                <p:cNvPr id="588" name="Google Shape;588;p31"/>
                <p:cNvSpPr/>
                <p:nvPr/>
              </p:nvSpPr>
              <p:spPr>
                <a:xfrm rot="832549">
                  <a:off x="1143060" y="2203847"/>
                  <a:ext cx="352897" cy="352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9" h="10236" extrusionOk="0">
                      <a:moveTo>
                        <a:pt x="5118" y="0"/>
                      </a:moveTo>
                      <a:cubicBezTo>
                        <a:pt x="2298" y="0"/>
                        <a:pt x="0" y="2284"/>
                        <a:pt x="0" y="5117"/>
                      </a:cubicBezTo>
                      <a:cubicBezTo>
                        <a:pt x="0" y="7938"/>
                        <a:pt x="2298" y="10235"/>
                        <a:pt x="5118" y="10235"/>
                      </a:cubicBezTo>
                      <a:cubicBezTo>
                        <a:pt x="7952" y="10235"/>
                        <a:pt x="10249" y="7938"/>
                        <a:pt x="10249" y="5117"/>
                      </a:cubicBezTo>
                      <a:cubicBezTo>
                        <a:pt x="10249" y="2284"/>
                        <a:pt x="7952" y="0"/>
                        <a:pt x="51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1"/>
                <p:cNvSpPr/>
                <p:nvPr/>
              </p:nvSpPr>
              <p:spPr>
                <a:xfrm rot="832549">
                  <a:off x="1190342" y="2248299"/>
                  <a:ext cx="259447" cy="259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5" h="7523" extrusionOk="0">
                      <a:moveTo>
                        <a:pt x="3761" y="1"/>
                      </a:moveTo>
                      <a:cubicBezTo>
                        <a:pt x="1693" y="1"/>
                        <a:pt x="0" y="1679"/>
                        <a:pt x="0" y="3762"/>
                      </a:cubicBezTo>
                      <a:cubicBezTo>
                        <a:pt x="0" y="5843"/>
                        <a:pt x="1693" y="7522"/>
                        <a:pt x="3761" y="7522"/>
                      </a:cubicBezTo>
                      <a:cubicBezTo>
                        <a:pt x="5843" y="7522"/>
                        <a:pt x="7535" y="5843"/>
                        <a:pt x="7535" y="3762"/>
                      </a:cubicBezTo>
                      <a:cubicBezTo>
                        <a:pt x="7535" y="1679"/>
                        <a:pt x="5843" y="1"/>
                        <a:pt x="3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1"/>
                <p:cNvSpPr/>
                <p:nvPr/>
              </p:nvSpPr>
              <p:spPr>
                <a:xfrm rot="832549">
                  <a:off x="1205148" y="2263109"/>
                  <a:ext cx="229870" cy="229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6" h="6663" extrusionOk="0">
                      <a:moveTo>
                        <a:pt x="3331" y="1"/>
                      </a:moveTo>
                      <a:cubicBezTo>
                        <a:pt x="1505" y="1"/>
                        <a:pt x="0" y="1491"/>
                        <a:pt x="0" y="3332"/>
                      </a:cubicBezTo>
                      <a:cubicBezTo>
                        <a:pt x="0" y="5171"/>
                        <a:pt x="1505" y="6663"/>
                        <a:pt x="3331" y="6663"/>
                      </a:cubicBezTo>
                      <a:cubicBezTo>
                        <a:pt x="5171" y="6663"/>
                        <a:pt x="6675" y="5171"/>
                        <a:pt x="6675" y="3332"/>
                      </a:cubicBezTo>
                      <a:cubicBezTo>
                        <a:pt x="6675" y="1491"/>
                        <a:pt x="5171" y="1"/>
                        <a:pt x="33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1"/>
                <p:cNvSpPr/>
                <p:nvPr/>
              </p:nvSpPr>
              <p:spPr>
                <a:xfrm rot="832549">
                  <a:off x="1401038" y="2220966"/>
                  <a:ext cx="95791" cy="95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2" h="2782" extrusionOk="0">
                      <a:moveTo>
                        <a:pt x="1048" y="1"/>
                      </a:moveTo>
                      <a:lnTo>
                        <a:pt x="780" y="1022"/>
                      </a:lnTo>
                      <a:lnTo>
                        <a:pt x="1" y="1720"/>
                      </a:lnTo>
                      <a:lnTo>
                        <a:pt x="1021" y="2003"/>
                      </a:lnTo>
                      <a:lnTo>
                        <a:pt x="1734" y="2782"/>
                      </a:lnTo>
                      <a:lnTo>
                        <a:pt x="2002" y="1761"/>
                      </a:lnTo>
                      <a:lnTo>
                        <a:pt x="2781" y="1049"/>
                      </a:lnTo>
                      <a:lnTo>
                        <a:pt x="1761" y="780"/>
                      </a:lnTo>
                      <a:lnTo>
                        <a:pt x="104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 rot="832549">
                  <a:off x="1262259" y="2297752"/>
                  <a:ext cx="115176" cy="161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5" h="4702" extrusionOk="0">
                      <a:moveTo>
                        <a:pt x="1088" y="364"/>
                      </a:moveTo>
                      <a:lnTo>
                        <a:pt x="1559" y="2123"/>
                      </a:lnTo>
                      <a:lnTo>
                        <a:pt x="1115" y="2123"/>
                      </a:lnTo>
                      <a:cubicBezTo>
                        <a:pt x="981" y="2123"/>
                        <a:pt x="846" y="2110"/>
                        <a:pt x="712" y="2069"/>
                      </a:cubicBezTo>
                      <a:cubicBezTo>
                        <a:pt x="605" y="2029"/>
                        <a:pt x="497" y="1975"/>
                        <a:pt x="404" y="1895"/>
                      </a:cubicBezTo>
                      <a:cubicBezTo>
                        <a:pt x="309" y="1814"/>
                        <a:pt x="242" y="1693"/>
                        <a:pt x="202" y="1546"/>
                      </a:cubicBezTo>
                      <a:cubicBezTo>
                        <a:pt x="162" y="1370"/>
                        <a:pt x="148" y="1223"/>
                        <a:pt x="189" y="1089"/>
                      </a:cubicBezTo>
                      <a:cubicBezTo>
                        <a:pt x="229" y="955"/>
                        <a:pt x="296" y="847"/>
                        <a:pt x="390" y="753"/>
                      </a:cubicBezTo>
                      <a:cubicBezTo>
                        <a:pt x="578" y="565"/>
                        <a:pt x="819" y="430"/>
                        <a:pt x="1088" y="364"/>
                      </a:cubicBezTo>
                      <a:close/>
                      <a:moveTo>
                        <a:pt x="2150" y="2217"/>
                      </a:moveTo>
                      <a:cubicBezTo>
                        <a:pt x="2297" y="2217"/>
                        <a:pt x="2445" y="2244"/>
                        <a:pt x="2580" y="2271"/>
                      </a:cubicBezTo>
                      <a:cubicBezTo>
                        <a:pt x="2714" y="2298"/>
                        <a:pt x="2834" y="2364"/>
                        <a:pt x="2929" y="2459"/>
                      </a:cubicBezTo>
                      <a:cubicBezTo>
                        <a:pt x="3036" y="2552"/>
                        <a:pt x="3103" y="2687"/>
                        <a:pt x="3157" y="2875"/>
                      </a:cubicBezTo>
                      <a:cubicBezTo>
                        <a:pt x="3237" y="3197"/>
                        <a:pt x="3170" y="3466"/>
                        <a:pt x="2956" y="3668"/>
                      </a:cubicBezTo>
                      <a:cubicBezTo>
                        <a:pt x="2754" y="3883"/>
                        <a:pt x="2512" y="4030"/>
                        <a:pt x="2203" y="4110"/>
                      </a:cubicBezTo>
                      <a:lnTo>
                        <a:pt x="1706" y="2244"/>
                      </a:lnTo>
                      <a:cubicBezTo>
                        <a:pt x="1854" y="2230"/>
                        <a:pt x="2001" y="2217"/>
                        <a:pt x="2150" y="2217"/>
                      </a:cubicBezTo>
                      <a:close/>
                      <a:moveTo>
                        <a:pt x="1102" y="0"/>
                      </a:moveTo>
                      <a:lnTo>
                        <a:pt x="995" y="41"/>
                      </a:lnTo>
                      <a:lnTo>
                        <a:pt x="1061" y="269"/>
                      </a:lnTo>
                      <a:cubicBezTo>
                        <a:pt x="753" y="337"/>
                        <a:pt x="497" y="484"/>
                        <a:pt x="296" y="699"/>
                      </a:cubicBezTo>
                      <a:cubicBezTo>
                        <a:pt x="67" y="914"/>
                        <a:pt x="1" y="1209"/>
                        <a:pt x="94" y="1572"/>
                      </a:cubicBezTo>
                      <a:cubicBezTo>
                        <a:pt x="148" y="1746"/>
                        <a:pt x="229" y="1881"/>
                        <a:pt x="336" y="1988"/>
                      </a:cubicBezTo>
                      <a:cubicBezTo>
                        <a:pt x="431" y="2083"/>
                        <a:pt x="551" y="2149"/>
                        <a:pt x="685" y="2176"/>
                      </a:cubicBezTo>
                      <a:cubicBezTo>
                        <a:pt x="819" y="2217"/>
                        <a:pt x="968" y="2244"/>
                        <a:pt x="1129" y="2244"/>
                      </a:cubicBezTo>
                      <a:lnTo>
                        <a:pt x="1586" y="2244"/>
                      </a:lnTo>
                      <a:lnTo>
                        <a:pt x="2096" y="4137"/>
                      </a:lnTo>
                      <a:cubicBezTo>
                        <a:pt x="1955" y="4167"/>
                        <a:pt x="1821" y="4183"/>
                        <a:pt x="1696" y="4183"/>
                      </a:cubicBezTo>
                      <a:cubicBezTo>
                        <a:pt x="1486" y="4183"/>
                        <a:pt x="1297" y="4141"/>
                        <a:pt x="1129" y="4057"/>
                      </a:cubicBezTo>
                      <a:cubicBezTo>
                        <a:pt x="846" y="3922"/>
                        <a:pt x="645" y="3654"/>
                        <a:pt x="538" y="3224"/>
                      </a:cubicBezTo>
                      <a:lnTo>
                        <a:pt x="431" y="3251"/>
                      </a:lnTo>
                      <a:cubicBezTo>
                        <a:pt x="551" y="3707"/>
                        <a:pt x="766" y="4003"/>
                        <a:pt x="1075" y="4151"/>
                      </a:cubicBezTo>
                      <a:cubicBezTo>
                        <a:pt x="1256" y="4241"/>
                        <a:pt x="1457" y="4286"/>
                        <a:pt x="1678" y="4286"/>
                      </a:cubicBezTo>
                      <a:cubicBezTo>
                        <a:pt x="1818" y="4286"/>
                        <a:pt x="1966" y="4268"/>
                        <a:pt x="2123" y="4232"/>
                      </a:cubicBezTo>
                      <a:lnTo>
                        <a:pt x="2257" y="4701"/>
                      </a:lnTo>
                      <a:lnTo>
                        <a:pt x="2351" y="4674"/>
                      </a:lnTo>
                      <a:lnTo>
                        <a:pt x="2230" y="4218"/>
                      </a:lnTo>
                      <a:cubicBezTo>
                        <a:pt x="2566" y="4124"/>
                        <a:pt x="2834" y="3963"/>
                        <a:pt x="3049" y="3734"/>
                      </a:cubicBezTo>
                      <a:cubicBezTo>
                        <a:pt x="3278" y="3493"/>
                        <a:pt x="3345" y="3197"/>
                        <a:pt x="3264" y="2848"/>
                      </a:cubicBezTo>
                      <a:cubicBezTo>
                        <a:pt x="3210" y="2647"/>
                        <a:pt x="3130" y="2486"/>
                        <a:pt x="3036" y="2391"/>
                      </a:cubicBezTo>
                      <a:cubicBezTo>
                        <a:pt x="2942" y="2284"/>
                        <a:pt x="2821" y="2217"/>
                        <a:pt x="2687" y="2176"/>
                      </a:cubicBezTo>
                      <a:cubicBezTo>
                        <a:pt x="2553" y="2137"/>
                        <a:pt x="2404" y="2110"/>
                        <a:pt x="2243" y="2110"/>
                      </a:cubicBezTo>
                      <a:cubicBezTo>
                        <a:pt x="2082" y="2110"/>
                        <a:pt x="1894" y="2110"/>
                        <a:pt x="1720" y="2123"/>
                      </a:cubicBezTo>
                      <a:lnTo>
                        <a:pt x="1666" y="2123"/>
                      </a:lnTo>
                      <a:lnTo>
                        <a:pt x="1196" y="350"/>
                      </a:lnTo>
                      <a:cubicBezTo>
                        <a:pt x="1341" y="307"/>
                        <a:pt x="1478" y="287"/>
                        <a:pt x="1608" y="287"/>
                      </a:cubicBezTo>
                      <a:cubicBezTo>
                        <a:pt x="1767" y="287"/>
                        <a:pt x="1915" y="317"/>
                        <a:pt x="2055" y="376"/>
                      </a:cubicBezTo>
                      <a:cubicBezTo>
                        <a:pt x="2297" y="484"/>
                        <a:pt x="2485" y="713"/>
                        <a:pt x="2592" y="1089"/>
                      </a:cubicBezTo>
                      <a:lnTo>
                        <a:pt x="2700" y="1062"/>
                      </a:lnTo>
                      <a:cubicBezTo>
                        <a:pt x="2566" y="659"/>
                        <a:pt x="2365" y="390"/>
                        <a:pt x="2096" y="269"/>
                      </a:cubicBezTo>
                      <a:cubicBezTo>
                        <a:pt x="1948" y="210"/>
                        <a:pt x="1789" y="180"/>
                        <a:pt x="1617" y="180"/>
                      </a:cubicBezTo>
                      <a:cubicBezTo>
                        <a:pt x="1475" y="180"/>
                        <a:pt x="1326" y="200"/>
                        <a:pt x="1169" y="242"/>
                      </a:cubicBezTo>
                      <a:lnTo>
                        <a:pt x="11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title"/>
          </p:nvPr>
        </p:nvSpPr>
        <p:spPr>
          <a:xfrm>
            <a:off x="1126925" y="2573100"/>
            <a:ext cx="4383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Processamento dos dados</a:t>
            </a:r>
            <a:endParaRPr sz="2800" dirty="0"/>
          </a:p>
        </p:txBody>
      </p:sp>
      <p:sp>
        <p:nvSpPr>
          <p:cNvPr id="605" name="Google Shape;605;p33"/>
          <p:cNvSpPr txBox="1">
            <a:spLocks noGrp="1"/>
          </p:cNvSpPr>
          <p:nvPr>
            <p:ph type="title" idx="2"/>
          </p:nvPr>
        </p:nvSpPr>
        <p:spPr>
          <a:xfrm>
            <a:off x="1257300" y="1836425"/>
            <a:ext cx="9933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06" name="Google Shape;606;p33"/>
          <p:cNvGrpSpPr/>
          <p:nvPr/>
        </p:nvGrpSpPr>
        <p:grpSpPr>
          <a:xfrm>
            <a:off x="5859495" y="574480"/>
            <a:ext cx="697457" cy="1004374"/>
            <a:chOff x="6223350" y="695650"/>
            <a:chExt cx="598933" cy="862494"/>
          </a:xfrm>
        </p:grpSpPr>
        <p:sp>
          <p:nvSpPr>
            <p:cNvPr id="607" name="Google Shape;607;p33"/>
            <p:cNvSpPr/>
            <p:nvPr/>
          </p:nvSpPr>
          <p:spPr>
            <a:xfrm flipH="1">
              <a:off x="6324238" y="1072514"/>
              <a:ext cx="481142" cy="485630"/>
            </a:xfrm>
            <a:custGeom>
              <a:avLst/>
              <a:gdLst/>
              <a:ahLst/>
              <a:cxnLst/>
              <a:rect l="l" t="t" r="r" b="b"/>
              <a:pathLst>
                <a:path w="11471" h="11578" extrusionOk="0">
                  <a:moveTo>
                    <a:pt x="847" y="0"/>
                  </a:moveTo>
                  <a:lnTo>
                    <a:pt x="4205" y="3238"/>
                  </a:lnTo>
                  <a:lnTo>
                    <a:pt x="0" y="7294"/>
                  </a:lnTo>
                  <a:lnTo>
                    <a:pt x="4460" y="11578"/>
                  </a:lnTo>
                  <a:lnTo>
                    <a:pt x="8530" y="7387"/>
                  </a:lnTo>
                  <a:lnTo>
                    <a:pt x="11471" y="10222"/>
                  </a:lnTo>
                  <a:lnTo>
                    <a:pt x="11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 flipH="1">
              <a:off x="6276930" y="695650"/>
              <a:ext cx="68159" cy="377498"/>
            </a:xfrm>
            <a:custGeom>
              <a:avLst/>
              <a:gdLst/>
              <a:ahLst/>
              <a:cxnLst/>
              <a:rect l="l" t="t" r="r" b="b"/>
              <a:pathLst>
                <a:path w="1625" h="9000" extrusionOk="0">
                  <a:moveTo>
                    <a:pt x="0" y="0"/>
                  </a:moveTo>
                  <a:lnTo>
                    <a:pt x="94" y="8999"/>
                  </a:lnTo>
                  <a:lnTo>
                    <a:pt x="1625" y="8985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 flipH="1">
              <a:off x="6419413" y="757600"/>
              <a:ext cx="67656" cy="316091"/>
            </a:xfrm>
            <a:custGeom>
              <a:avLst/>
              <a:gdLst/>
              <a:ahLst/>
              <a:cxnLst/>
              <a:rect l="l" t="t" r="r" b="b"/>
              <a:pathLst>
                <a:path w="1613" h="7536" extrusionOk="0">
                  <a:moveTo>
                    <a:pt x="1" y="1"/>
                  </a:moveTo>
                  <a:lnTo>
                    <a:pt x="81" y="7535"/>
                  </a:lnTo>
                  <a:lnTo>
                    <a:pt x="1612" y="752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 flipH="1">
              <a:off x="6562525" y="793085"/>
              <a:ext cx="67111" cy="280607"/>
            </a:xfrm>
            <a:custGeom>
              <a:avLst/>
              <a:gdLst/>
              <a:ahLst/>
              <a:cxnLst/>
              <a:rect l="l" t="t" r="r" b="b"/>
              <a:pathLst>
                <a:path w="1600" h="6690" extrusionOk="0">
                  <a:moveTo>
                    <a:pt x="1" y="0"/>
                  </a:moveTo>
                  <a:lnTo>
                    <a:pt x="69" y="6689"/>
                  </a:lnTo>
                  <a:lnTo>
                    <a:pt x="1600" y="6689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 flipH="1">
              <a:off x="6695486" y="929402"/>
              <a:ext cx="65391" cy="144875"/>
            </a:xfrm>
            <a:custGeom>
              <a:avLst/>
              <a:gdLst/>
              <a:ahLst/>
              <a:cxnLst/>
              <a:rect l="l" t="t" r="r" b="b"/>
              <a:pathLst>
                <a:path w="1559" h="3454" extrusionOk="0">
                  <a:moveTo>
                    <a:pt x="1" y="1"/>
                  </a:moveTo>
                  <a:lnTo>
                    <a:pt x="41" y="3453"/>
                  </a:lnTo>
                  <a:lnTo>
                    <a:pt x="1559" y="3453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 flipH="1">
              <a:off x="6223350" y="1073101"/>
              <a:ext cx="598933" cy="2265"/>
            </a:xfrm>
            <a:custGeom>
              <a:avLst/>
              <a:gdLst/>
              <a:ahLst/>
              <a:cxnLst/>
              <a:rect l="l" t="t" r="r" b="b"/>
              <a:pathLst>
                <a:path w="14279" h="54" fill="none" extrusionOk="0">
                  <a:moveTo>
                    <a:pt x="14278" y="0"/>
                  </a:moveTo>
                  <a:lnTo>
                    <a:pt x="0" y="54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3"/>
          <p:cNvGrpSpPr/>
          <p:nvPr/>
        </p:nvGrpSpPr>
        <p:grpSpPr>
          <a:xfrm>
            <a:off x="6080874" y="2004924"/>
            <a:ext cx="3716426" cy="3536462"/>
            <a:chOff x="6080874" y="2004924"/>
            <a:chExt cx="3716426" cy="3536462"/>
          </a:xfrm>
        </p:grpSpPr>
        <p:grpSp>
          <p:nvGrpSpPr>
            <p:cNvPr id="614" name="Google Shape;614;p33"/>
            <p:cNvGrpSpPr/>
            <p:nvPr/>
          </p:nvGrpSpPr>
          <p:grpSpPr>
            <a:xfrm>
              <a:off x="7957944" y="2018973"/>
              <a:ext cx="993305" cy="982520"/>
              <a:chOff x="7805544" y="2018973"/>
              <a:chExt cx="993305" cy="982520"/>
            </a:xfrm>
          </p:grpSpPr>
          <p:sp>
            <p:nvSpPr>
              <p:cNvPr id="615" name="Google Shape;615;p33"/>
              <p:cNvSpPr/>
              <p:nvPr/>
            </p:nvSpPr>
            <p:spPr>
              <a:xfrm flipH="1">
                <a:off x="7805544" y="2018973"/>
                <a:ext cx="993305" cy="982520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10841" extrusionOk="0">
                    <a:moveTo>
                      <a:pt x="5668" y="2579"/>
                    </a:moveTo>
                    <a:cubicBezTo>
                      <a:pt x="7172" y="2579"/>
                      <a:pt x="8395" y="3802"/>
                      <a:pt x="8395" y="5307"/>
                    </a:cubicBezTo>
                    <a:cubicBezTo>
                      <a:pt x="8395" y="6797"/>
                      <a:pt x="7172" y="8020"/>
                      <a:pt x="5668" y="8020"/>
                    </a:cubicBezTo>
                    <a:cubicBezTo>
                      <a:pt x="4178" y="8020"/>
                      <a:pt x="2955" y="6797"/>
                      <a:pt x="2955" y="5307"/>
                    </a:cubicBezTo>
                    <a:cubicBezTo>
                      <a:pt x="2955" y="3802"/>
                      <a:pt x="4178" y="2579"/>
                      <a:pt x="5668" y="2579"/>
                    </a:cubicBezTo>
                    <a:close/>
                    <a:moveTo>
                      <a:pt x="4500" y="1"/>
                    </a:moveTo>
                    <a:cubicBezTo>
                      <a:pt x="4405" y="1"/>
                      <a:pt x="4325" y="68"/>
                      <a:pt x="4325" y="162"/>
                    </a:cubicBezTo>
                    <a:lnTo>
                      <a:pt x="4325" y="1102"/>
                    </a:lnTo>
                    <a:cubicBezTo>
                      <a:pt x="4083" y="1183"/>
                      <a:pt x="3841" y="1277"/>
                      <a:pt x="3614" y="1398"/>
                    </a:cubicBezTo>
                    <a:lnTo>
                      <a:pt x="2982" y="645"/>
                    </a:lnTo>
                    <a:cubicBezTo>
                      <a:pt x="2950" y="606"/>
                      <a:pt x="2905" y="586"/>
                      <a:pt x="2857" y="586"/>
                    </a:cubicBezTo>
                    <a:cubicBezTo>
                      <a:pt x="2823" y="586"/>
                      <a:pt x="2788" y="596"/>
                      <a:pt x="2754" y="618"/>
                    </a:cubicBezTo>
                    <a:lnTo>
                      <a:pt x="1062" y="2029"/>
                    </a:lnTo>
                    <a:cubicBezTo>
                      <a:pt x="994" y="2096"/>
                      <a:pt x="981" y="2190"/>
                      <a:pt x="1035" y="2257"/>
                    </a:cubicBezTo>
                    <a:lnTo>
                      <a:pt x="1800" y="3184"/>
                    </a:lnTo>
                    <a:cubicBezTo>
                      <a:pt x="1733" y="3305"/>
                      <a:pt x="1679" y="3439"/>
                      <a:pt x="1626" y="3560"/>
                    </a:cubicBezTo>
                    <a:lnTo>
                      <a:pt x="161" y="3560"/>
                    </a:lnTo>
                    <a:cubicBezTo>
                      <a:pt x="68" y="3560"/>
                      <a:pt x="0" y="3627"/>
                      <a:pt x="0" y="3722"/>
                    </a:cubicBezTo>
                    <a:lnTo>
                      <a:pt x="0" y="5937"/>
                    </a:lnTo>
                    <a:cubicBezTo>
                      <a:pt x="0" y="6018"/>
                      <a:pt x="68" y="6098"/>
                      <a:pt x="161" y="6098"/>
                    </a:cubicBezTo>
                    <a:lnTo>
                      <a:pt x="1343" y="6098"/>
                    </a:lnTo>
                    <a:cubicBezTo>
                      <a:pt x="1411" y="6515"/>
                      <a:pt x="1545" y="6918"/>
                      <a:pt x="1733" y="7280"/>
                    </a:cubicBezTo>
                    <a:lnTo>
                      <a:pt x="847" y="8355"/>
                    </a:lnTo>
                    <a:cubicBezTo>
                      <a:pt x="793" y="8423"/>
                      <a:pt x="806" y="8516"/>
                      <a:pt x="874" y="8584"/>
                    </a:cubicBezTo>
                    <a:lnTo>
                      <a:pt x="2579" y="9981"/>
                    </a:lnTo>
                    <a:cubicBezTo>
                      <a:pt x="2609" y="10011"/>
                      <a:pt x="2648" y="10024"/>
                      <a:pt x="2686" y="10024"/>
                    </a:cubicBezTo>
                    <a:cubicBezTo>
                      <a:pt x="2732" y="10024"/>
                      <a:pt x="2778" y="10004"/>
                      <a:pt x="2808" y="9967"/>
                    </a:cubicBezTo>
                    <a:lnTo>
                      <a:pt x="3492" y="9134"/>
                    </a:lnTo>
                    <a:cubicBezTo>
                      <a:pt x="3761" y="9282"/>
                      <a:pt x="4043" y="9403"/>
                      <a:pt x="4325" y="9497"/>
                    </a:cubicBezTo>
                    <a:lnTo>
                      <a:pt x="4325" y="10679"/>
                    </a:lnTo>
                    <a:cubicBezTo>
                      <a:pt x="4325" y="10773"/>
                      <a:pt x="4405" y="10840"/>
                      <a:pt x="4500" y="10840"/>
                    </a:cubicBezTo>
                    <a:lnTo>
                      <a:pt x="6703" y="10840"/>
                    </a:lnTo>
                    <a:cubicBezTo>
                      <a:pt x="6796" y="10840"/>
                      <a:pt x="6864" y="10773"/>
                      <a:pt x="6864" y="10679"/>
                    </a:cubicBezTo>
                    <a:lnTo>
                      <a:pt x="6864" y="9551"/>
                    </a:lnTo>
                    <a:cubicBezTo>
                      <a:pt x="7186" y="9456"/>
                      <a:pt x="7495" y="9336"/>
                      <a:pt x="7777" y="9175"/>
                    </a:cubicBezTo>
                    <a:lnTo>
                      <a:pt x="8422" y="9967"/>
                    </a:lnTo>
                    <a:cubicBezTo>
                      <a:pt x="8459" y="10004"/>
                      <a:pt x="8504" y="10024"/>
                      <a:pt x="8548" y="10024"/>
                    </a:cubicBezTo>
                    <a:cubicBezTo>
                      <a:pt x="8584" y="10024"/>
                      <a:pt x="8620" y="10011"/>
                      <a:pt x="8650" y="9981"/>
                    </a:cubicBezTo>
                    <a:lnTo>
                      <a:pt x="10356" y="8584"/>
                    </a:lnTo>
                    <a:cubicBezTo>
                      <a:pt x="10423" y="8516"/>
                      <a:pt x="10437" y="8423"/>
                      <a:pt x="10383" y="8355"/>
                    </a:cubicBezTo>
                    <a:lnTo>
                      <a:pt x="9563" y="7361"/>
                    </a:lnTo>
                    <a:cubicBezTo>
                      <a:pt x="9778" y="6972"/>
                      <a:pt x="9926" y="6542"/>
                      <a:pt x="10007" y="6098"/>
                    </a:cubicBezTo>
                    <a:lnTo>
                      <a:pt x="10799" y="6098"/>
                    </a:lnTo>
                    <a:cubicBezTo>
                      <a:pt x="10893" y="6098"/>
                      <a:pt x="10960" y="6018"/>
                      <a:pt x="10960" y="5937"/>
                    </a:cubicBezTo>
                    <a:lnTo>
                      <a:pt x="10960" y="3722"/>
                    </a:lnTo>
                    <a:cubicBezTo>
                      <a:pt x="10960" y="3627"/>
                      <a:pt x="10893" y="3560"/>
                      <a:pt x="10799" y="3560"/>
                    </a:cubicBezTo>
                    <a:lnTo>
                      <a:pt x="9724" y="3560"/>
                    </a:lnTo>
                    <a:cubicBezTo>
                      <a:pt x="9644" y="3385"/>
                      <a:pt x="9563" y="3211"/>
                      <a:pt x="9456" y="3050"/>
                    </a:cubicBezTo>
                    <a:lnTo>
                      <a:pt x="10100" y="2257"/>
                    </a:lnTo>
                    <a:cubicBezTo>
                      <a:pt x="10168" y="2190"/>
                      <a:pt x="10154" y="2096"/>
                      <a:pt x="10087" y="2029"/>
                    </a:cubicBezTo>
                    <a:lnTo>
                      <a:pt x="8381" y="618"/>
                    </a:lnTo>
                    <a:cubicBezTo>
                      <a:pt x="8353" y="596"/>
                      <a:pt x="8319" y="586"/>
                      <a:pt x="8284" y="586"/>
                    </a:cubicBezTo>
                    <a:cubicBezTo>
                      <a:pt x="8234" y="586"/>
                      <a:pt x="8185" y="606"/>
                      <a:pt x="8153" y="645"/>
                    </a:cubicBezTo>
                    <a:lnTo>
                      <a:pt x="7589" y="1331"/>
                    </a:lnTo>
                    <a:cubicBezTo>
                      <a:pt x="7360" y="1223"/>
                      <a:pt x="7119" y="1129"/>
                      <a:pt x="6864" y="1062"/>
                    </a:cubicBezTo>
                    <a:lnTo>
                      <a:pt x="6864" y="162"/>
                    </a:lnTo>
                    <a:cubicBezTo>
                      <a:pt x="6864" y="68"/>
                      <a:pt x="6796" y="1"/>
                      <a:pt x="67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 flipH="1">
                <a:off x="8152381" y="2356209"/>
                <a:ext cx="271618" cy="271527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996" extrusionOk="0">
                    <a:moveTo>
                      <a:pt x="1492" y="1"/>
                    </a:moveTo>
                    <a:cubicBezTo>
                      <a:pt x="672" y="1"/>
                      <a:pt x="1" y="672"/>
                      <a:pt x="1" y="1491"/>
                    </a:cubicBezTo>
                    <a:cubicBezTo>
                      <a:pt x="1" y="2324"/>
                      <a:pt x="672" y="2995"/>
                      <a:pt x="1492" y="2995"/>
                    </a:cubicBezTo>
                    <a:cubicBezTo>
                      <a:pt x="2325" y="2995"/>
                      <a:pt x="2997" y="2324"/>
                      <a:pt x="2997" y="1491"/>
                    </a:cubicBezTo>
                    <a:cubicBezTo>
                      <a:pt x="2997" y="672"/>
                      <a:pt x="2325" y="1"/>
                      <a:pt x="14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7" name="Google Shape;617;p33"/>
            <p:cNvSpPr/>
            <p:nvPr/>
          </p:nvSpPr>
          <p:spPr>
            <a:xfrm>
              <a:off x="6080874" y="3916499"/>
              <a:ext cx="1015417" cy="1004392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33"/>
            <p:cNvGrpSpPr/>
            <p:nvPr/>
          </p:nvGrpSpPr>
          <p:grpSpPr>
            <a:xfrm>
              <a:off x="6602300" y="2004924"/>
              <a:ext cx="3195000" cy="3536462"/>
              <a:chOff x="6602300" y="2004924"/>
              <a:chExt cx="3195000" cy="3536462"/>
            </a:xfrm>
          </p:grpSpPr>
          <p:sp>
            <p:nvSpPr>
              <p:cNvPr id="619" name="Google Shape;619;p33"/>
              <p:cNvSpPr/>
              <p:nvPr/>
            </p:nvSpPr>
            <p:spPr>
              <a:xfrm flipH="1">
                <a:off x="7410486" y="3595635"/>
                <a:ext cx="2386814" cy="1945750"/>
              </a:xfrm>
              <a:custGeom>
                <a:avLst/>
                <a:gdLst/>
                <a:ahLst/>
                <a:cxnLst/>
                <a:rect l="l" t="t" r="r" b="b"/>
                <a:pathLst>
                  <a:path w="51604" h="42068" extrusionOk="0">
                    <a:moveTo>
                      <a:pt x="27427" y="1"/>
                    </a:moveTo>
                    <a:lnTo>
                      <a:pt x="35069" y="7361"/>
                    </a:lnTo>
                    <a:lnTo>
                      <a:pt x="1" y="42068"/>
                    </a:lnTo>
                    <a:lnTo>
                      <a:pt x="20470" y="41530"/>
                    </a:lnTo>
                    <a:lnTo>
                      <a:pt x="44901" y="16817"/>
                    </a:lnTo>
                    <a:lnTo>
                      <a:pt x="51604" y="23264"/>
                    </a:lnTo>
                    <a:lnTo>
                      <a:pt x="516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 flipH="1">
                <a:off x="7563321" y="3205543"/>
                <a:ext cx="598924" cy="144817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3131" extrusionOk="0">
                    <a:moveTo>
                      <a:pt x="8798" y="0"/>
                    </a:moveTo>
                    <a:lnTo>
                      <a:pt x="1" y="296"/>
                    </a:lnTo>
                    <a:lnTo>
                      <a:pt x="94" y="3130"/>
                    </a:lnTo>
                    <a:lnTo>
                      <a:pt x="12948" y="2700"/>
                    </a:lnTo>
                    <a:lnTo>
                      <a:pt x="8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flipH="1">
                <a:off x="6806087" y="3930502"/>
                <a:ext cx="271502" cy="492682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10652" extrusionOk="0">
                    <a:moveTo>
                      <a:pt x="3962" y="1"/>
                    </a:moveTo>
                    <a:lnTo>
                      <a:pt x="1" y="538"/>
                    </a:lnTo>
                    <a:lnTo>
                      <a:pt x="3117" y="10477"/>
                    </a:lnTo>
                    <a:lnTo>
                      <a:pt x="4729" y="10651"/>
                    </a:lnTo>
                    <a:lnTo>
                      <a:pt x="5870" y="9147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 flipH="1">
                <a:off x="6818532" y="4277164"/>
                <a:ext cx="3746" cy="18686"/>
              </a:xfrm>
              <a:custGeom>
                <a:avLst/>
                <a:gdLst/>
                <a:ahLst/>
                <a:cxnLst/>
                <a:rect l="l" t="t" r="r" b="b"/>
                <a:pathLst>
                  <a:path w="81" h="404" extrusionOk="0">
                    <a:moveTo>
                      <a:pt x="81" y="404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4B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 flipH="1">
                <a:off x="6818530" y="4277164"/>
                <a:ext cx="147869" cy="36678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793" extrusionOk="0">
                    <a:moveTo>
                      <a:pt x="3116" y="1"/>
                    </a:moveTo>
                    <a:lnTo>
                      <a:pt x="0" y="792"/>
                    </a:lnTo>
                    <a:lnTo>
                      <a:pt x="3197" y="404"/>
                    </a:lnTo>
                    <a:lnTo>
                      <a:pt x="31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 flipH="1">
                <a:off x="6602300" y="4441776"/>
                <a:ext cx="373396" cy="4653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1006" extrusionOk="0">
                    <a:moveTo>
                      <a:pt x="296" y="0"/>
                    </a:moveTo>
                    <a:lnTo>
                      <a:pt x="296" y="0"/>
                    </a:lnTo>
                    <a:cubicBezTo>
                      <a:pt x="296" y="0"/>
                      <a:pt x="0" y="659"/>
                      <a:pt x="350" y="967"/>
                    </a:cubicBezTo>
                    <a:cubicBezTo>
                      <a:pt x="350" y="967"/>
                      <a:pt x="1535" y="1005"/>
                      <a:pt x="2986" y="1005"/>
                    </a:cubicBezTo>
                    <a:cubicBezTo>
                      <a:pt x="4980" y="1005"/>
                      <a:pt x="7474" y="933"/>
                      <a:pt x="8072" y="591"/>
                    </a:cubicBezTo>
                    <a:lnTo>
                      <a:pt x="8045" y="122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 flipH="1">
                <a:off x="6603549" y="4314952"/>
                <a:ext cx="358503" cy="14458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3126" extrusionOk="0">
                    <a:moveTo>
                      <a:pt x="3325" y="0"/>
                    </a:moveTo>
                    <a:cubicBezTo>
                      <a:pt x="2948" y="0"/>
                      <a:pt x="2636" y="237"/>
                      <a:pt x="2419" y="513"/>
                    </a:cubicBezTo>
                    <a:cubicBezTo>
                      <a:pt x="2126" y="883"/>
                      <a:pt x="1841" y="1289"/>
                      <a:pt x="1378" y="1289"/>
                    </a:cubicBezTo>
                    <a:cubicBezTo>
                      <a:pt x="1202" y="1289"/>
                      <a:pt x="1002" y="1231"/>
                      <a:pt x="766" y="1091"/>
                    </a:cubicBezTo>
                    <a:cubicBezTo>
                      <a:pt x="546" y="897"/>
                      <a:pt x="379" y="839"/>
                      <a:pt x="259" y="839"/>
                    </a:cubicBezTo>
                    <a:cubicBezTo>
                      <a:pt x="78" y="839"/>
                      <a:pt x="1" y="969"/>
                      <a:pt x="1" y="969"/>
                    </a:cubicBezTo>
                    <a:lnTo>
                      <a:pt x="1" y="2796"/>
                    </a:lnTo>
                    <a:cubicBezTo>
                      <a:pt x="1" y="2796"/>
                      <a:pt x="704" y="3125"/>
                      <a:pt x="3317" y="3125"/>
                    </a:cubicBezTo>
                    <a:cubicBezTo>
                      <a:pt x="4167" y="3125"/>
                      <a:pt x="5219" y="3090"/>
                      <a:pt x="6515" y="2998"/>
                    </a:cubicBezTo>
                    <a:cubicBezTo>
                      <a:pt x="6958" y="2971"/>
                      <a:pt x="7240" y="2971"/>
                      <a:pt x="7750" y="2864"/>
                    </a:cubicBezTo>
                    <a:lnTo>
                      <a:pt x="7670" y="2527"/>
                    </a:lnTo>
                    <a:cubicBezTo>
                      <a:pt x="7603" y="2219"/>
                      <a:pt x="7361" y="1977"/>
                      <a:pt x="7052" y="1910"/>
                    </a:cubicBezTo>
                    <a:cubicBezTo>
                      <a:pt x="6326" y="1736"/>
                      <a:pt x="5010" y="1345"/>
                      <a:pt x="4406" y="634"/>
                    </a:cubicBezTo>
                    <a:cubicBezTo>
                      <a:pt x="4011" y="171"/>
                      <a:pt x="3645" y="0"/>
                      <a:pt x="3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 flipH="1">
                <a:off x="6801684" y="3226634"/>
                <a:ext cx="1168616" cy="1090356"/>
              </a:xfrm>
              <a:custGeom>
                <a:avLst/>
                <a:gdLst/>
                <a:ahLst/>
                <a:cxnLst/>
                <a:rect l="l" t="t" r="r" b="b"/>
                <a:pathLst>
                  <a:path w="25266" h="23574" extrusionOk="0">
                    <a:moveTo>
                      <a:pt x="5561" y="1"/>
                    </a:moveTo>
                    <a:cubicBezTo>
                      <a:pt x="5226" y="4152"/>
                      <a:pt x="0" y="7576"/>
                      <a:pt x="4151" y="7898"/>
                    </a:cubicBezTo>
                    <a:lnTo>
                      <a:pt x="8476" y="7939"/>
                    </a:lnTo>
                    <a:lnTo>
                      <a:pt x="14641" y="8074"/>
                    </a:lnTo>
                    <a:lnTo>
                      <a:pt x="14614" y="8235"/>
                    </a:lnTo>
                    <a:lnTo>
                      <a:pt x="16091" y="7657"/>
                    </a:lnTo>
                    <a:lnTo>
                      <a:pt x="21383" y="23573"/>
                    </a:lnTo>
                    <a:lnTo>
                      <a:pt x="25265" y="22700"/>
                    </a:lnTo>
                    <a:cubicBezTo>
                      <a:pt x="24594" y="19798"/>
                      <a:pt x="23788" y="17461"/>
                      <a:pt x="23116" y="14574"/>
                    </a:cubicBezTo>
                    <a:cubicBezTo>
                      <a:pt x="22740" y="12922"/>
                      <a:pt x="22203" y="11055"/>
                      <a:pt x="21813" y="9417"/>
                    </a:cubicBezTo>
                    <a:cubicBezTo>
                      <a:pt x="21464" y="7966"/>
                      <a:pt x="21316" y="7053"/>
                      <a:pt x="20967" y="5790"/>
                    </a:cubicBezTo>
                    <a:cubicBezTo>
                      <a:pt x="20699" y="4796"/>
                      <a:pt x="20523" y="3574"/>
                      <a:pt x="19732" y="2835"/>
                    </a:cubicBezTo>
                    <a:cubicBezTo>
                      <a:pt x="19019" y="2204"/>
                      <a:pt x="18200" y="2150"/>
                      <a:pt x="17058" y="1962"/>
                    </a:cubicBezTo>
                    <a:lnTo>
                      <a:pt x="5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 flipH="1">
                <a:off x="6813535" y="4229940"/>
                <a:ext cx="183299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874" fill="none" extrusionOk="0">
                    <a:moveTo>
                      <a:pt x="1" y="873"/>
                    </a:moveTo>
                    <a:lnTo>
                      <a:pt x="3962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 flipH="1">
                <a:off x="6930321" y="3554054"/>
                <a:ext cx="231170" cy="698922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111" fill="none" extrusionOk="0">
                    <a:moveTo>
                      <a:pt x="1" y="1"/>
                    </a:moveTo>
                    <a:lnTo>
                      <a:pt x="4997" y="1511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 flipH="1">
                <a:off x="7336598" y="3899467"/>
                <a:ext cx="249162" cy="515669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1149" extrusionOk="0">
                    <a:moveTo>
                      <a:pt x="1599" y="0"/>
                    </a:moveTo>
                    <a:lnTo>
                      <a:pt x="1" y="10289"/>
                    </a:lnTo>
                    <a:lnTo>
                      <a:pt x="1371" y="11148"/>
                    </a:lnTo>
                    <a:lnTo>
                      <a:pt x="3049" y="10302"/>
                    </a:lnTo>
                    <a:lnTo>
                      <a:pt x="5386" y="1263"/>
                    </a:lnTo>
                    <a:lnTo>
                      <a:pt x="1599" y="0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 flipH="1">
                <a:off x="7423599" y="4295804"/>
                <a:ext cx="150367" cy="1369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96" extrusionOk="0">
                    <a:moveTo>
                      <a:pt x="3251" y="1"/>
                    </a:moveTo>
                    <a:lnTo>
                      <a:pt x="1" y="54"/>
                    </a:lnTo>
                    <a:cubicBezTo>
                      <a:pt x="108" y="54"/>
                      <a:pt x="3170" y="296"/>
                      <a:pt x="3170" y="296"/>
                    </a:cubicBezTo>
                    <a:lnTo>
                      <a:pt x="3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 flipH="1">
                <a:off x="7244648" y="4459167"/>
                <a:ext cx="372795" cy="46715"/>
              </a:xfrm>
              <a:custGeom>
                <a:avLst/>
                <a:gdLst/>
                <a:ahLst/>
                <a:cxnLst/>
                <a:rect l="l" t="t" r="r" b="b"/>
                <a:pathLst>
                  <a:path w="8060" h="1010" extrusionOk="0">
                    <a:moveTo>
                      <a:pt x="283" y="0"/>
                    </a:moveTo>
                    <a:cubicBezTo>
                      <a:pt x="283" y="0"/>
                      <a:pt x="0" y="659"/>
                      <a:pt x="337" y="967"/>
                    </a:cubicBezTo>
                    <a:cubicBezTo>
                      <a:pt x="337" y="967"/>
                      <a:pt x="1580" y="1010"/>
                      <a:pt x="3077" y="1010"/>
                    </a:cubicBezTo>
                    <a:cubicBezTo>
                      <a:pt x="5056" y="1010"/>
                      <a:pt x="7478" y="936"/>
                      <a:pt x="8059" y="591"/>
                    </a:cubicBezTo>
                    <a:lnTo>
                      <a:pt x="8032" y="122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 flipH="1">
                <a:off x="7245897" y="4332620"/>
                <a:ext cx="358457" cy="144632"/>
              </a:xfrm>
              <a:custGeom>
                <a:avLst/>
                <a:gdLst/>
                <a:ahLst/>
                <a:cxnLst/>
                <a:rect l="l" t="t" r="r" b="b"/>
                <a:pathLst>
                  <a:path w="7750" h="3127" extrusionOk="0">
                    <a:moveTo>
                      <a:pt x="3333" y="0"/>
                    </a:moveTo>
                    <a:cubicBezTo>
                      <a:pt x="2952" y="0"/>
                      <a:pt x="2637" y="243"/>
                      <a:pt x="2418" y="521"/>
                    </a:cubicBezTo>
                    <a:cubicBezTo>
                      <a:pt x="2134" y="892"/>
                      <a:pt x="1844" y="1291"/>
                      <a:pt x="1377" y="1291"/>
                    </a:cubicBezTo>
                    <a:cubicBezTo>
                      <a:pt x="1201" y="1291"/>
                      <a:pt x="1000" y="1234"/>
                      <a:pt x="765" y="1098"/>
                    </a:cubicBezTo>
                    <a:cubicBezTo>
                      <a:pt x="540" y="900"/>
                      <a:pt x="371" y="842"/>
                      <a:pt x="250" y="842"/>
                    </a:cubicBezTo>
                    <a:cubicBezTo>
                      <a:pt x="75" y="842"/>
                      <a:pt x="0" y="963"/>
                      <a:pt x="0" y="963"/>
                    </a:cubicBezTo>
                    <a:lnTo>
                      <a:pt x="0" y="2804"/>
                    </a:lnTo>
                    <a:cubicBezTo>
                      <a:pt x="0" y="2804"/>
                      <a:pt x="707" y="3127"/>
                      <a:pt x="3342" y="3127"/>
                    </a:cubicBezTo>
                    <a:cubicBezTo>
                      <a:pt x="4191" y="3127"/>
                      <a:pt x="5239" y="3093"/>
                      <a:pt x="6528" y="3005"/>
                    </a:cubicBezTo>
                    <a:cubicBezTo>
                      <a:pt x="6957" y="2965"/>
                      <a:pt x="7253" y="2965"/>
                      <a:pt x="7749" y="2858"/>
                    </a:cubicBezTo>
                    <a:lnTo>
                      <a:pt x="7683" y="2535"/>
                    </a:lnTo>
                    <a:cubicBezTo>
                      <a:pt x="7602" y="2226"/>
                      <a:pt x="7360" y="1971"/>
                      <a:pt x="7051" y="1904"/>
                    </a:cubicBezTo>
                    <a:cubicBezTo>
                      <a:pt x="6326" y="1742"/>
                      <a:pt x="5023" y="1354"/>
                      <a:pt x="4405" y="628"/>
                    </a:cubicBezTo>
                    <a:cubicBezTo>
                      <a:pt x="4014" y="169"/>
                      <a:pt x="3651" y="0"/>
                      <a:pt x="3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 flipH="1">
                <a:off x="7156438" y="3219187"/>
                <a:ext cx="1061125" cy="395135"/>
              </a:xfrm>
              <a:custGeom>
                <a:avLst/>
                <a:gdLst/>
                <a:ahLst/>
                <a:cxnLst/>
                <a:rect l="l" t="t" r="r" b="b"/>
                <a:pathLst>
                  <a:path w="22942" h="8543" extrusionOk="0">
                    <a:moveTo>
                      <a:pt x="1143" y="1"/>
                    </a:moveTo>
                    <a:lnTo>
                      <a:pt x="1143" y="1"/>
                    </a:lnTo>
                    <a:cubicBezTo>
                      <a:pt x="807" y="4151"/>
                      <a:pt x="1" y="7912"/>
                      <a:pt x="4152" y="8235"/>
                    </a:cubicBezTo>
                    <a:lnTo>
                      <a:pt x="9779" y="8235"/>
                    </a:lnTo>
                    <a:lnTo>
                      <a:pt x="22109" y="8543"/>
                    </a:lnTo>
                    <a:cubicBezTo>
                      <a:pt x="22162" y="8247"/>
                      <a:pt x="22216" y="8033"/>
                      <a:pt x="22270" y="7778"/>
                    </a:cubicBezTo>
                    <a:cubicBezTo>
                      <a:pt x="22941" y="4352"/>
                      <a:pt x="22418" y="2459"/>
                      <a:pt x="18953" y="2244"/>
                    </a:cubicBezTo>
                    <a:lnTo>
                      <a:pt x="11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 flipH="1">
                <a:off x="7190579" y="3542214"/>
                <a:ext cx="395829" cy="75613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16348" extrusionOk="0">
                    <a:moveTo>
                      <a:pt x="2513" y="1"/>
                    </a:moveTo>
                    <a:lnTo>
                      <a:pt x="1" y="16347"/>
                    </a:lnTo>
                    <a:lnTo>
                      <a:pt x="3977" y="16280"/>
                    </a:lnTo>
                    <a:lnTo>
                      <a:pt x="8557" y="11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 flipH="1">
                <a:off x="7135306" y="3261415"/>
                <a:ext cx="582782" cy="382138"/>
              </a:xfrm>
              <a:custGeom>
                <a:avLst/>
                <a:gdLst/>
                <a:ahLst/>
                <a:cxnLst/>
                <a:rect l="l" t="t" r="r" b="b"/>
                <a:pathLst>
                  <a:path w="12600" h="8262" fill="none" extrusionOk="0">
                    <a:moveTo>
                      <a:pt x="11095" y="8262"/>
                    </a:moveTo>
                    <a:lnTo>
                      <a:pt x="11471" y="6865"/>
                    </a:lnTo>
                    <a:cubicBezTo>
                      <a:pt x="12411" y="3466"/>
                      <a:pt x="12599" y="1989"/>
                      <a:pt x="8154" y="1331"/>
                    </a:cubicBezTo>
                    <a:lnTo>
                      <a:pt x="1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 flipH="1">
                <a:off x="7426653" y="3573943"/>
                <a:ext cx="52867" cy="30434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658" fill="none" extrusionOk="0">
                    <a:moveTo>
                      <a:pt x="0" y="658"/>
                    </a:moveTo>
                    <a:lnTo>
                      <a:pt x="1142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 flipH="1">
                <a:off x="7385071" y="4224991"/>
                <a:ext cx="190745" cy="6244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135" fill="none" extrusionOk="0">
                    <a:moveTo>
                      <a:pt x="1" y="135"/>
                    </a:moveTo>
                    <a:lnTo>
                      <a:pt x="4124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 flipH="1">
                <a:off x="7369478" y="3215487"/>
                <a:ext cx="711410" cy="1014502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21934" fill="none" extrusionOk="0">
                    <a:moveTo>
                      <a:pt x="12008" y="21934"/>
                    </a:moveTo>
                    <a:lnTo>
                      <a:pt x="14628" y="9026"/>
                    </a:lnTo>
                    <a:cubicBezTo>
                      <a:pt x="14628" y="9026"/>
                      <a:pt x="15380" y="5883"/>
                      <a:pt x="13527" y="5937"/>
                    </a:cubicBezTo>
                    <a:cubicBezTo>
                      <a:pt x="11324" y="6017"/>
                      <a:pt x="2083" y="5843"/>
                      <a:pt x="2083" y="5843"/>
                    </a:cubicBezTo>
                    <a:cubicBezTo>
                      <a:pt x="2083" y="5843"/>
                      <a:pt x="1" y="6031"/>
                      <a:pt x="269" y="2659"/>
                    </a:cubicBezTo>
                    <a:cubicBezTo>
                      <a:pt x="283" y="2471"/>
                      <a:pt x="606" y="215"/>
                      <a:pt x="619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 flipH="1">
                <a:off x="7869606" y="3294393"/>
                <a:ext cx="216832" cy="11308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445" fill="none" extrusionOk="0">
                    <a:moveTo>
                      <a:pt x="0" y="2445"/>
                    </a:moveTo>
                    <a:cubicBezTo>
                      <a:pt x="0" y="2445"/>
                      <a:pt x="914" y="631"/>
                      <a:pt x="4687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 flipH="1">
                <a:off x="7111716" y="2349457"/>
                <a:ext cx="690226" cy="578295"/>
              </a:xfrm>
              <a:custGeom>
                <a:avLst/>
                <a:gdLst/>
                <a:ahLst/>
                <a:cxnLst/>
                <a:rect l="l" t="t" r="r" b="b"/>
                <a:pathLst>
                  <a:path w="14923" h="12503" extrusionOk="0">
                    <a:moveTo>
                      <a:pt x="13029" y="1"/>
                    </a:moveTo>
                    <a:cubicBezTo>
                      <a:pt x="12975" y="1"/>
                      <a:pt x="12922" y="28"/>
                      <a:pt x="12881" y="55"/>
                    </a:cubicBezTo>
                    <a:cubicBezTo>
                      <a:pt x="12827" y="69"/>
                      <a:pt x="12761" y="216"/>
                      <a:pt x="12734" y="257"/>
                    </a:cubicBezTo>
                    <a:cubicBezTo>
                      <a:pt x="12573" y="565"/>
                      <a:pt x="12424" y="955"/>
                      <a:pt x="12290" y="1277"/>
                    </a:cubicBezTo>
                    <a:cubicBezTo>
                      <a:pt x="12035" y="1854"/>
                      <a:pt x="11860" y="2459"/>
                      <a:pt x="11632" y="3050"/>
                    </a:cubicBezTo>
                    <a:cubicBezTo>
                      <a:pt x="11498" y="3386"/>
                      <a:pt x="11350" y="3762"/>
                      <a:pt x="11135" y="4057"/>
                    </a:cubicBezTo>
                    <a:cubicBezTo>
                      <a:pt x="10947" y="4340"/>
                      <a:pt x="10624" y="4608"/>
                      <a:pt x="10370" y="4823"/>
                    </a:cubicBezTo>
                    <a:cubicBezTo>
                      <a:pt x="9376" y="5656"/>
                      <a:pt x="8543" y="6152"/>
                      <a:pt x="7576" y="6757"/>
                    </a:cubicBezTo>
                    <a:cubicBezTo>
                      <a:pt x="6649" y="7361"/>
                      <a:pt x="5655" y="7859"/>
                      <a:pt x="4675" y="8342"/>
                    </a:cubicBezTo>
                    <a:cubicBezTo>
                      <a:pt x="4606" y="8375"/>
                      <a:pt x="4534" y="8390"/>
                      <a:pt x="4464" y="8390"/>
                    </a:cubicBezTo>
                    <a:cubicBezTo>
                      <a:pt x="4244" y="8390"/>
                      <a:pt x="4038" y="8243"/>
                      <a:pt x="3977" y="8020"/>
                    </a:cubicBezTo>
                    <a:lnTo>
                      <a:pt x="2365" y="2755"/>
                    </a:lnTo>
                    <a:cubicBezTo>
                      <a:pt x="2365" y="2755"/>
                      <a:pt x="1" y="4286"/>
                      <a:pt x="14" y="4353"/>
                    </a:cubicBezTo>
                    <a:cubicBezTo>
                      <a:pt x="81" y="5146"/>
                      <a:pt x="350" y="5898"/>
                      <a:pt x="565" y="6650"/>
                    </a:cubicBezTo>
                    <a:cubicBezTo>
                      <a:pt x="699" y="7080"/>
                      <a:pt x="847" y="7630"/>
                      <a:pt x="927" y="7966"/>
                    </a:cubicBezTo>
                    <a:cubicBezTo>
                      <a:pt x="1169" y="8960"/>
                      <a:pt x="1371" y="9967"/>
                      <a:pt x="1774" y="10921"/>
                    </a:cubicBezTo>
                    <a:cubicBezTo>
                      <a:pt x="2080" y="11633"/>
                      <a:pt x="2657" y="12503"/>
                      <a:pt x="3421" y="12503"/>
                    </a:cubicBezTo>
                    <a:cubicBezTo>
                      <a:pt x="3492" y="12503"/>
                      <a:pt x="3565" y="12495"/>
                      <a:pt x="3640" y="12479"/>
                    </a:cubicBezTo>
                    <a:cubicBezTo>
                      <a:pt x="4809" y="12223"/>
                      <a:pt x="5977" y="11539"/>
                      <a:pt x="6985" y="10907"/>
                    </a:cubicBezTo>
                    <a:cubicBezTo>
                      <a:pt x="9040" y="9591"/>
                      <a:pt x="10907" y="7993"/>
                      <a:pt x="12170" y="5884"/>
                    </a:cubicBezTo>
                    <a:cubicBezTo>
                      <a:pt x="12290" y="5669"/>
                      <a:pt x="12424" y="5454"/>
                      <a:pt x="12532" y="5226"/>
                    </a:cubicBezTo>
                    <a:cubicBezTo>
                      <a:pt x="12612" y="5078"/>
                      <a:pt x="12666" y="4890"/>
                      <a:pt x="12841" y="4809"/>
                    </a:cubicBezTo>
                    <a:cubicBezTo>
                      <a:pt x="13164" y="4648"/>
                      <a:pt x="13405" y="4340"/>
                      <a:pt x="13566" y="4003"/>
                    </a:cubicBezTo>
                    <a:cubicBezTo>
                      <a:pt x="13674" y="3735"/>
                      <a:pt x="13741" y="3453"/>
                      <a:pt x="13808" y="3158"/>
                    </a:cubicBezTo>
                    <a:cubicBezTo>
                      <a:pt x="13848" y="2943"/>
                      <a:pt x="13929" y="2821"/>
                      <a:pt x="14077" y="2647"/>
                    </a:cubicBezTo>
                    <a:cubicBezTo>
                      <a:pt x="14238" y="2459"/>
                      <a:pt x="14412" y="2298"/>
                      <a:pt x="14587" y="2123"/>
                    </a:cubicBezTo>
                    <a:cubicBezTo>
                      <a:pt x="14708" y="2016"/>
                      <a:pt x="14856" y="1922"/>
                      <a:pt x="14896" y="1761"/>
                    </a:cubicBezTo>
                    <a:cubicBezTo>
                      <a:pt x="14922" y="1653"/>
                      <a:pt x="14869" y="1546"/>
                      <a:pt x="14748" y="1546"/>
                    </a:cubicBezTo>
                    <a:cubicBezTo>
                      <a:pt x="14695" y="1546"/>
                      <a:pt x="14641" y="1559"/>
                      <a:pt x="14587" y="1586"/>
                    </a:cubicBezTo>
                    <a:cubicBezTo>
                      <a:pt x="14345" y="1707"/>
                      <a:pt x="14211" y="1828"/>
                      <a:pt x="13996" y="2016"/>
                    </a:cubicBezTo>
                    <a:cubicBezTo>
                      <a:pt x="13973" y="2039"/>
                      <a:pt x="13772" y="2220"/>
                      <a:pt x="13741" y="2220"/>
                    </a:cubicBezTo>
                    <a:cubicBezTo>
                      <a:pt x="13735" y="2220"/>
                      <a:pt x="13735" y="2215"/>
                      <a:pt x="13741" y="2204"/>
                    </a:cubicBezTo>
                    <a:cubicBezTo>
                      <a:pt x="13943" y="1828"/>
                      <a:pt x="14211" y="1586"/>
                      <a:pt x="14426" y="1385"/>
                    </a:cubicBezTo>
                    <a:cubicBezTo>
                      <a:pt x="14493" y="1317"/>
                      <a:pt x="14573" y="1251"/>
                      <a:pt x="14641" y="1183"/>
                    </a:cubicBezTo>
                    <a:cubicBezTo>
                      <a:pt x="14708" y="1143"/>
                      <a:pt x="14788" y="1062"/>
                      <a:pt x="14775" y="968"/>
                    </a:cubicBezTo>
                    <a:cubicBezTo>
                      <a:pt x="14765" y="833"/>
                      <a:pt x="14673" y="788"/>
                      <a:pt x="14572" y="788"/>
                    </a:cubicBezTo>
                    <a:cubicBezTo>
                      <a:pt x="14532" y="788"/>
                      <a:pt x="14491" y="795"/>
                      <a:pt x="14453" y="807"/>
                    </a:cubicBezTo>
                    <a:cubicBezTo>
                      <a:pt x="14439" y="807"/>
                      <a:pt x="14426" y="807"/>
                      <a:pt x="14412" y="821"/>
                    </a:cubicBezTo>
                    <a:cubicBezTo>
                      <a:pt x="14507" y="699"/>
                      <a:pt x="14507" y="525"/>
                      <a:pt x="14345" y="498"/>
                    </a:cubicBezTo>
                    <a:cubicBezTo>
                      <a:pt x="14319" y="494"/>
                      <a:pt x="14291" y="492"/>
                      <a:pt x="14264" y="492"/>
                    </a:cubicBezTo>
                    <a:cubicBezTo>
                      <a:pt x="14021" y="492"/>
                      <a:pt x="13774" y="647"/>
                      <a:pt x="13593" y="780"/>
                    </a:cubicBezTo>
                    <a:cubicBezTo>
                      <a:pt x="13378" y="941"/>
                      <a:pt x="13190" y="1143"/>
                      <a:pt x="13015" y="1331"/>
                    </a:cubicBezTo>
                    <a:cubicBezTo>
                      <a:pt x="12908" y="1451"/>
                      <a:pt x="12814" y="1586"/>
                      <a:pt x="12720" y="1720"/>
                    </a:cubicBezTo>
                    <a:cubicBezTo>
                      <a:pt x="12814" y="1586"/>
                      <a:pt x="12895" y="1331"/>
                      <a:pt x="12988" y="1075"/>
                    </a:cubicBezTo>
                    <a:cubicBezTo>
                      <a:pt x="13083" y="794"/>
                      <a:pt x="13150" y="646"/>
                      <a:pt x="13190" y="350"/>
                    </a:cubicBezTo>
                    <a:cubicBezTo>
                      <a:pt x="13190" y="283"/>
                      <a:pt x="13203" y="203"/>
                      <a:pt x="13176" y="135"/>
                    </a:cubicBezTo>
                    <a:cubicBezTo>
                      <a:pt x="13150" y="69"/>
                      <a:pt x="13096" y="15"/>
                      <a:pt x="13029" y="1"/>
                    </a:cubicBezTo>
                    <a:close/>
                  </a:path>
                </a:pathLst>
              </a:custGeom>
              <a:solidFill>
                <a:srgbClr val="C8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 flipH="1">
                <a:off x="7209869" y="2412823"/>
                <a:ext cx="58463" cy="11378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460" extrusionOk="0">
                    <a:moveTo>
                      <a:pt x="633" y="1"/>
                    </a:moveTo>
                    <a:cubicBezTo>
                      <a:pt x="511" y="1"/>
                      <a:pt x="471" y="149"/>
                      <a:pt x="445" y="243"/>
                    </a:cubicBezTo>
                    <a:cubicBezTo>
                      <a:pt x="404" y="364"/>
                      <a:pt x="377" y="484"/>
                      <a:pt x="337" y="606"/>
                    </a:cubicBezTo>
                    <a:cubicBezTo>
                      <a:pt x="310" y="767"/>
                      <a:pt x="257" y="901"/>
                      <a:pt x="230" y="1062"/>
                    </a:cubicBezTo>
                    <a:cubicBezTo>
                      <a:pt x="189" y="1317"/>
                      <a:pt x="95" y="1600"/>
                      <a:pt x="1" y="1908"/>
                    </a:cubicBezTo>
                    <a:lnTo>
                      <a:pt x="1089" y="2459"/>
                    </a:lnTo>
                    <a:cubicBezTo>
                      <a:pt x="1224" y="2218"/>
                      <a:pt x="1263" y="1935"/>
                      <a:pt x="1210" y="1680"/>
                    </a:cubicBezTo>
                    <a:cubicBezTo>
                      <a:pt x="1183" y="1532"/>
                      <a:pt x="1129" y="1398"/>
                      <a:pt x="1048" y="1277"/>
                    </a:cubicBezTo>
                    <a:cubicBezTo>
                      <a:pt x="1009" y="1210"/>
                      <a:pt x="955" y="1156"/>
                      <a:pt x="901" y="1102"/>
                    </a:cubicBezTo>
                    <a:cubicBezTo>
                      <a:pt x="847" y="1049"/>
                      <a:pt x="794" y="1036"/>
                      <a:pt x="807" y="955"/>
                    </a:cubicBezTo>
                    <a:cubicBezTo>
                      <a:pt x="847" y="767"/>
                      <a:pt x="860" y="592"/>
                      <a:pt x="834" y="404"/>
                    </a:cubicBezTo>
                    <a:cubicBezTo>
                      <a:pt x="821" y="296"/>
                      <a:pt x="780" y="15"/>
                      <a:pt x="633" y="1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 flipH="1">
                <a:off x="7135311" y="2387384"/>
                <a:ext cx="54717" cy="57214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237" extrusionOk="0">
                    <a:moveTo>
                      <a:pt x="1182" y="1"/>
                    </a:moveTo>
                    <a:cubicBezTo>
                      <a:pt x="1182" y="1"/>
                      <a:pt x="457" y="551"/>
                      <a:pt x="0" y="1236"/>
                    </a:cubicBezTo>
                    <a:lnTo>
                      <a:pt x="1182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 flipH="1">
                <a:off x="7606203" y="2735896"/>
                <a:ext cx="42922" cy="4912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062" fill="none" extrusionOk="0">
                    <a:moveTo>
                      <a:pt x="927" y="0"/>
                    </a:moveTo>
                    <a:cubicBezTo>
                      <a:pt x="578" y="403"/>
                      <a:pt x="1" y="1062"/>
                      <a:pt x="1" y="1062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 flipH="1">
                <a:off x="7703699" y="2347422"/>
                <a:ext cx="336764" cy="368632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7970" extrusionOk="0">
                    <a:moveTo>
                      <a:pt x="2888" y="0"/>
                    </a:moveTo>
                    <a:cubicBezTo>
                      <a:pt x="1335" y="0"/>
                      <a:pt x="0" y="367"/>
                      <a:pt x="0" y="367"/>
                    </a:cubicBezTo>
                    <a:lnTo>
                      <a:pt x="389" y="7969"/>
                    </a:lnTo>
                    <a:lnTo>
                      <a:pt x="7226" y="7540"/>
                    </a:lnTo>
                    <a:cubicBezTo>
                      <a:pt x="7226" y="7540"/>
                      <a:pt x="7280" y="1026"/>
                      <a:pt x="5050" y="301"/>
                    </a:cubicBezTo>
                    <a:cubicBezTo>
                      <a:pt x="4355" y="77"/>
                      <a:pt x="3599" y="0"/>
                      <a:pt x="2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 flipH="1">
                <a:off x="7706843" y="2573134"/>
                <a:ext cx="466549" cy="696933"/>
              </a:xfrm>
              <a:custGeom>
                <a:avLst/>
                <a:gdLst/>
                <a:ahLst/>
                <a:cxnLst/>
                <a:rect l="l" t="t" r="r" b="b"/>
                <a:pathLst>
                  <a:path w="10087" h="15068" extrusionOk="0">
                    <a:moveTo>
                      <a:pt x="1061" y="0"/>
                    </a:moveTo>
                    <a:cubicBezTo>
                      <a:pt x="1061" y="0"/>
                      <a:pt x="672" y="2297"/>
                      <a:pt x="886" y="5077"/>
                    </a:cubicBezTo>
                    <a:cubicBezTo>
                      <a:pt x="510" y="8757"/>
                      <a:pt x="0" y="14452"/>
                      <a:pt x="0" y="14466"/>
                    </a:cubicBezTo>
                    <a:cubicBezTo>
                      <a:pt x="0" y="14667"/>
                      <a:pt x="2579" y="15003"/>
                      <a:pt x="2794" y="15016"/>
                    </a:cubicBezTo>
                    <a:cubicBezTo>
                      <a:pt x="3187" y="15051"/>
                      <a:pt x="3577" y="15067"/>
                      <a:pt x="3965" y="15067"/>
                    </a:cubicBezTo>
                    <a:cubicBezTo>
                      <a:pt x="5064" y="15067"/>
                      <a:pt x="6151" y="14940"/>
                      <a:pt x="7253" y="14762"/>
                    </a:cubicBezTo>
                    <a:cubicBezTo>
                      <a:pt x="7454" y="14721"/>
                      <a:pt x="9925" y="14305"/>
                      <a:pt x="9871" y="14130"/>
                    </a:cubicBezTo>
                    <a:cubicBezTo>
                      <a:pt x="9146" y="11619"/>
                      <a:pt x="8421" y="9120"/>
                      <a:pt x="7696" y="6622"/>
                    </a:cubicBezTo>
                    <a:lnTo>
                      <a:pt x="7656" y="6501"/>
                    </a:lnTo>
                    <a:lnTo>
                      <a:pt x="10086" y="2271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 flipH="1">
                <a:off x="7613647" y="2559443"/>
                <a:ext cx="251660" cy="615713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13312" extrusionOk="0">
                    <a:moveTo>
                      <a:pt x="3386" y="1"/>
                    </a:moveTo>
                    <a:lnTo>
                      <a:pt x="1" y="108"/>
                    </a:lnTo>
                    <a:lnTo>
                      <a:pt x="1" y="9940"/>
                    </a:lnTo>
                    <a:lnTo>
                      <a:pt x="2754" y="13312"/>
                    </a:lnTo>
                    <a:cubicBezTo>
                      <a:pt x="2754" y="11659"/>
                      <a:pt x="2539" y="8020"/>
                      <a:pt x="2539" y="8020"/>
                    </a:cubicBezTo>
                    <a:cubicBezTo>
                      <a:pt x="3117" y="5199"/>
                      <a:pt x="3049" y="3372"/>
                      <a:pt x="3049" y="3372"/>
                    </a:cubicBezTo>
                    <a:cubicBezTo>
                      <a:pt x="3049" y="3372"/>
                      <a:pt x="5440" y="3090"/>
                      <a:pt x="3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 flipH="1">
                <a:off x="7637283" y="2361298"/>
                <a:ext cx="169608" cy="29509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6380" extrusionOk="0">
                    <a:moveTo>
                      <a:pt x="6" y="1"/>
                    </a:moveTo>
                    <a:cubicBezTo>
                      <a:pt x="2" y="1"/>
                      <a:pt x="0" y="1"/>
                      <a:pt x="0" y="1"/>
                    </a:cubicBezTo>
                    <a:lnTo>
                      <a:pt x="282" y="6380"/>
                    </a:lnTo>
                    <a:lnTo>
                      <a:pt x="3667" y="4553"/>
                    </a:lnTo>
                    <a:cubicBezTo>
                      <a:pt x="2153" y="64"/>
                      <a:pt x="120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 flipH="1">
                <a:off x="7613649" y="2559443"/>
                <a:ext cx="110636" cy="15601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3373" extrusionOk="0">
                    <a:moveTo>
                      <a:pt x="337" y="1"/>
                    </a:moveTo>
                    <a:lnTo>
                      <a:pt x="0" y="3372"/>
                    </a:lnTo>
                    <a:cubicBezTo>
                      <a:pt x="0" y="3372"/>
                      <a:pt x="2391" y="3090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 flipH="1">
                <a:off x="7306766" y="2711382"/>
                <a:ext cx="200690" cy="367152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7938" extrusionOk="0">
                    <a:moveTo>
                      <a:pt x="1258" y="0"/>
                    </a:moveTo>
                    <a:cubicBezTo>
                      <a:pt x="1140" y="0"/>
                      <a:pt x="1019" y="20"/>
                      <a:pt x="900" y="61"/>
                    </a:cubicBezTo>
                    <a:cubicBezTo>
                      <a:pt x="323" y="249"/>
                      <a:pt x="0" y="866"/>
                      <a:pt x="188" y="1457"/>
                    </a:cubicBezTo>
                    <a:lnTo>
                      <a:pt x="2028" y="7165"/>
                    </a:lnTo>
                    <a:cubicBezTo>
                      <a:pt x="2178" y="7637"/>
                      <a:pt x="2611" y="7937"/>
                      <a:pt x="3080" y="7937"/>
                    </a:cubicBezTo>
                    <a:cubicBezTo>
                      <a:pt x="3198" y="7937"/>
                      <a:pt x="3319" y="7918"/>
                      <a:pt x="3439" y="7878"/>
                    </a:cubicBezTo>
                    <a:cubicBezTo>
                      <a:pt x="4016" y="7690"/>
                      <a:pt x="4338" y="7072"/>
                      <a:pt x="4150" y="6481"/>
                    </a:cubicBezTo>
                    <a:lnTo>
                      <a:pt x="2297" y="772"/>
                    </a:lnTo>
                    <a:cubicBezTo>
                      <a:pt x="2147" y="301"/>
                      <a:pt x="1723" y="0"/>
                      <a:pt x="1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 flipH="1">
                <a:off x="7373878" y="2657082"/>
                <a:ext cx="180200" cy="122847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2656" extrusionOk="0">
                    <a:moveTo>
                      <a:pt x="2864" y="0"/>
                    </a:moveTo>
                    <a:cubicBezTo>
                      <a:pt x="2783" y="0"/>
                      <a:pt x="2701" y="12"/>
                      <a:pt x="2620" y="39"/>
                    </a:cubicBezTo>
                    <a:lnTo>
                      <a:pt x="645" y="670"/>
                    </a:lnTo>
                    <a:cubicBezTo>
                      <a:pt x="229" y="805"/>
                      <a:pt x="0" y="1247"/>
                      <a:pt x="135" y="1664"/>
                    </a:cubicBezTo>
                    <a:lnTo>
                      <a:pt x="283" y="2107"/>
                    </a:lnTo>
                    <a:cubicBezTo>
                      <a:pt x="391" y="2443"/>
                      <a:pt x="699" y="2656"/>
                      <a:pt x="1033" y="2656"/>
                    </a:cubicBezTo>
                    <a:cubicBezTo>
                      <a:pt x="1114" y="2656"/>
                      <a:pt x="1196" y="2644"/>
                      <a:pt x="1277" y="2617"/>
                    </a:cubicBezTo>
                    <a:lnTo>
                      <a:pt x="3251" y="1973"/>
                    </a:lnTo>
                    <a:cubicBezTo>
                      <a:pt x="3668" y="1838"/>
                      <a:pt x="3895" y="1396"/>
                      <a:pt x="3761" y="979"/>
                    </a:cubicBezTo>
                    <a:lnTo>
                      <a:pt x="3614" y="536"/>
                    </a:lnTo>
                    <a:cubicBezTo>
                      <a:pt x="3506" y="212"/>
                      <a:pt x="3197" y="0"/>
                      <a:pt x="28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 flipH="1">
                <a:off x="7588811" y="2548898"/>
                <a:ext cx="159710" cy="15527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357" extrusionOk="0">
                    <a:moveTo>
                      <a:pt x="2539" y="1"/>
                    </a:moveTo>
                    <a:lnTo>
                      <a:pt x="1102" y="470"/>
                    </a:lnTo>
                    <a:cubicBezTo>
                      <a:pt x="390" y="699"/>
                      <a:pt x="1" y="1451"/>
                      <a:pt x="229" y="2163"/>
                    </a:cubicBezTo>
                    <a:lnTo>
                      <a:pt x="323" y="2431"/>
                    </a:lnTo>
                    <a:cubicBezTo>
                      <a:pt x="507" y="2994"/>
                      <a:pt x="1031" y="3357"/>
                      <a:pt x="1593" y="3357"/>
                    </a:cubicBezTo>
                    <a:cubicBezTo>
                      <a:pt x="1728" y="3357"/>
                      <a:pt x="1866" y="3335"/>
                      <a:pt x="2002" y="3291"/>
                    </a:cubicBezTo>
                    <a:lnTo>
                      <a:pt x="3452" y="2821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 flipH="1">
                <a:off x="7385069" y="2414720"/>
                <a:ext cx="334267" cy="324600"/>
              </a:xfrm>
              <a:custGeom>
                <a:avLst/>
                <a:gdLst/>
                <a:ahLst/>
                <a:cxnLst/>
                <a:rect l="l" t="t" r="r" b="b"/>
                <a:pathLst>
                  <a:path w="7227" h="7018" extrusionOk="0">
                    <a:moveTo>
                      <a:pt x="5319" y="1"/>
                    </a:moveTo>
                    <a:lnTo>
                      <a:pt x="2298" y="968"/>
                    </a:lnTo>
                    <a:cubicBezTo>
                      <a:pt x="821" y="1451"/>
                      <a:pt x="1" y="3036"/>
                      <a:pt x="484" y="4514"/>
                    </a:cubicBezTo>
                    <a:lnTo>
                      <a:pt x="659" y="5078"/>
                    </a:lnTo>
                    <a:cubicBezTo>
                      <a:pt x="1048" y="6264"/>
                      <a:pt x="2147" y="7018"/>
                      <a:pt x="3330" y="7018"/>
                    </a:cubicBezTo>
                    <a:cubicBezTo>
                      <a:pt x="3620" y="7018"/>
                      <a:pt x="3914" y="6973"/>
                      <a:pt x="4205" y="6878"/>
                    </a:cubicBezTo>
                    <a:lnTo>
                      <a:pt x="7227" y="5896"/>
                    </a:lnTo>
                    <a:lnTo>
                      <a:pt x="53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 flipH="1">
                <a:off x="6807933" y="2013434"/>
                <a:ext cx="665388" cy="752297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16265" extrusionOk="0">
                    <a:moveTo>
                      <a:pt x="9121" y="0"/>
                    </a:moveTo>
                    <a:lnTo>
                      <a:pt x="5856" y="4432"/>
                    </a:lnTo>
                    <a:cubicBezTo>
                      <a:pt x="4393" y="6433"/>
                      <a:pt x="2338" y="7911"/>
                      <a:pt x="0" y="8677"/>
                    </a:cubicBezTo>
                    <a:lnTo>
                      <a:pt x="1908" y="14572"/>
                    </a:lnTo>
                    <a:cubicBezTo>
                      <a:pt x="3078" y="14198"/>
                      <a:pt x="4291" y="14010"/>
                      <a:pt x="5506" y="14010"/>
                    </a:cubicBezTo>
                    <a:cubicBezTo>
                      <a:pt x="6732" y="14010"/>
                      <a:pt x="7960" y="14202"/>
                      <a:pt x="9148" y="14586"/>
                    </a:cubicBezTo>
                    <a:lnTo>
                      <a:pt x="14386" y="16265"/>
                    </a:lnTo>
                    <a:lnTo>
                      <a:pt x="91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 flipH="1">
                <a:off x="6752017" y="2004924"/>
                <a:ext cx="391389" cy="774914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16754" extrusionOk="0">
                    <a:moveTo>
                      <a:pt x="1858" y="1"/>
                    </a:moveTo>
                    <a:cubicBezTo>
                      <a:pt x="1750" y="1"/>
                      <a:pt x="1645" y="17"/>
                      <a:pt x="1544" y="50"/>
                    </a:cubicBezTo>
                    <a:cubicBezTo>
                      <a:pt x="27" y="533"/>
                      <a:pt x="0" y="4656"/>
                      <a:pt x="1490" y="9264"/>
                    </a:cubicBezTo>
                    <a:cubicBezTo>
                      <a:pt x="2883" y="13553"/>
                      <a:pt x="5095" y="16753"/>
                      <a:pt x="6618" y="16753"/>
                    </a:cubicBezTo>
                    <a:cubicBezTo>
                      <a:pt x="6726" y="16753"/>
                      <a:pt x="6830" y="16737"/>
                      <a:pt x="6931" y="16705"/>
                    </a:cubicBezTo>
                    <a:cubicBezTo>
                      <a:pt x="8448" y="16221"/>
                      <a:pt x="8462" y="12084"/>
                      <a:pt x="6984" y="7491"/>
                    </a:cubicBezTo>
                    <a:cubicBezTo>
                      <a:pt x="5592" y="3189"/>
                      <a:pt x="3381" y="1"/>
                      <a:pt x="18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 flipH="1">
                <a:off x="6793645" y="2080824"/>
                <a:ext cx="289541" cy="611319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13217" extrusionOk="0">
                    <a:moveTo>
                      <a:pt x="1066" y="0"/>
                    </a:moveTo>
                    <a:cubicBezTo>
                      <a:pt x="1018" y="0"/>
                      <a:pt x="972" y="7"/>
                      <a:pt x="928" y="21"/>
                    </a:cubicBezTo>
                    <a:cubicBezTo>
                      <a:pt x="0" y="302"/>
                      <a:pt x="229" y="3472"/>
                      <a:pt x="1438" y="7112"/>
                    </a:cubicBezTo>
                    <a:cubicBezTo>
                      <a:pt x="2601" y="10578"/>
                      <a:pt x="4240" y="13216"/>
                      <a:pt x="5195" y="13216"/>
                    </a:cubicBezTo>
                    <a:cubicBezTo>
                      <a:pt x="5243" y="13216"/>
                      <a:pt x="5289" y="13210"/>
                      <a:pt x="5333" y="13196"/>
                    </a:cubicBezTo>
                    <a:cubicBezTo>
                      <a:pt x="6259" y="12915"/>
                      <a:pt x="6031" y="9745"/>
                      <a:pt x="4823" y="6104"/>
                    </a:cubicBezTo>
                    <a:cubicBezTo>
                      <a:pt x="3658" y="2639"/>
                      <a:pt x="2019" y="0"/>
                      <a:pt x="1066" y="0"/>
                    </a:cubicBezTo>
                    <a:close/>
                  </a:path>
                </a:pathLst>
              </a:custGeom>
              <a:solidFill>
                <a:srgbClr val="A2D0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 flipH="1">
                <a:off x="6896788" y="2332390"/>
                <a:ext cx="218081" cy="179876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3889" extrusionOk="0">
                    <a:moveTo>
                      <a:pt x="2759" y="0"/>
                    </a:moveTo>
                    <a:cubicBezTo>
                      <a:pt x="2588" y="0"/>
                      <a:pt x="2414" y="24"/>
                      <a:pt x="2243" y="74"/>
                    </a:cubicBezTo>
                    <a:lnTo>
                      <a:pt x="1" y="746"/>
                    </a:lnTo>
                    <a:lnTo>
                      <a:pt x="1048" y="3889"/>
                    </a:lnTo>
                    <a:lnTo>
                      <a:pt x="3291" y="3217"/>
                    </a:lnTo>
                    <a:cubicBezTo>
                      <a:pt x="4204" y="2949"/>
                      <a:pt x="4715" y="2022"/>
                      <a:pt x="4419" y="1149"/>
                    </a:cubicBezTo>
                    <a:cubicBezTo>
                      <a:pt x="4190" y="450"/>
                      <a:pt x="3500" y="0"/>
                      <a:pt x="27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 flipH="1">
                <a:off x="6793645" y="2080824"/>
                <a:ext cx="289541" cy="611319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13217" extrusionOk="0">
                    <a:moveTo>
                      <a:pt x="1066" y="0"/>
                    </a:moveTo>
                    <a:cubicBezTo>
                      <a:pt x="1018" y="0"/>
                      <a:pt x="972" y="7"/>
                      <a:pt x="928" y="21"/>
                    </a:cubicBezTo>
                    <a:cubicBezTo>
                      <a:pt x="0" y="302"/>
                      <a:pt x="229" y="3472"/>
                      <a:pt x="1438" y="7112"/>
                    </a:cubicBezTo>
                    <a:cubicBezTo>
                      <a:pt x="2601" y="10578"/>
                      <a:pt x="4240" y="13216"/>
                      <a:pt x="5195" y="13216"/>
                    </a:cubicBezTo>
                    <a:cubicBezTo>
                      <a:pt x="5243" y="13216"/>
                      <a:pt x="5289" y="13210"/>
                      <a:pt x="5333" y="13196"/>
                    </a:cubicBezTo>
                    <a:cubicBezTo>
                      <a:pt x="6259" y="12915"/>
                      <a:pt x="6031" y="9745"/>
                      <a:pt x="4823" y="6104"/>
                    </a:cubicBezTo>
                    <a:cubicBezTo>
                      <a:pt x="3658" y="2639"/>
                      <a:pt x="2019" y="0"/>
                      <a:pt x="1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flipH="1">
                <a:off x="7427894" y="2549499"/>
                <a:ext cx="767884" cy="470480"/>
              </a:xfrm>
              <a:custGeom>
                <a:avLst/>
                <a:gdLst/>
                <a:ahLst/>
                <a:cxnLst/>
                <a:rect l="l" t="t" r="r" b="b"/>
                <a:pathLst>
                  <a:path w="16602" h="10172" extrusionOk="0">
                    <a:moveTo>
                      <a:pt x="3573" y="1"/>
                    </a:moveTo>
                    <a:cubicBezTo>
                      <a:pt x="3573" y="1"/>
                      <a:pt x="672" y="686"/>
                      <a:pt x="645" y="753"/>
                    </a:cubicBezTo>
                    <a:cubicBezTo>
                      <a:pt x="443" y="1559"/>
                      <a:pt x="430" y="2405"/>
                      <a:pt x="389" y="3224"/>
                    </a:cubicBezTo>
                    <a:cubicBezTo>
                      <a:pt x="363" y="3708"/>
                      <a:pt x="309" y="4313"/>
                      <a:pt x="269" y="4675"/>
                    </a:cubicBezTo>
                    <a:cubicBezTo>
                      <a:pt x="162" y="5749"/>
                      <a:pt x="0" y="6824"/>
                      <a:pt x="67" y="7912"/>
                    </a:cubicBezTo>
                    <a:cubicBezTo>
                      <a:pt x="108" y="8812"/>
                      <a:pt x="430" y="9994"/>
                      <a:pt x="1357" y="10115"/>
                    </a:cubicBezTo>
                    <a:cubicBezTo>
                      <a:pt x="1640" y="10155"/>
                      <a:pt x="1932" y="10172"/>
                      <a:pt x="2229" y="10172"/>
                    </a:cubicBezTo>
                    <a:cubicBezTo>
                      <a:pt x="3238" y="10172"/>
                      <a:pt x="4297" y="9970"/>
                      <a:pt x="5252" y="9752"/>
                    </a:cubicBezTo>
                    <a:cubicBezTo>
                      <a:pt x="7764" y="9175"/>
                      <a:pt x="10181" y="8262"/>
                      <a:pt x="12196" y="6609"/>
                    </a:cubicBezTo>
                    <a:cubicBezTo>
                      <a:pt x="12397" y="6448"/>
                      <a:pt x="12599" y="6274"/>
                      <a:pt x="12787" y="6099"/>
                    </a:cubicBezTo>
                    <a:cubicBezTo>
                      <a:pt x="12921" y="5964"/>
                      <a:pt x="13042" y="5803"/>
                      <a:pt x="13244" y="5790"/>
                    </a:cubicBezTo>
                    <a:cubicBezTo>
                      <a:pt x="13633" y="5749"/>
                      <a:pt x="13982" y="5522"/>
                      <a:pt x="14250" y="5239"/>
                    </a:cubicBezTo>
                    <a:cubicBezTo>
                      <a:pt x="14465" y="5011"/>
                      <a:pt x="14627" y="4755"/>
                      <a:pt x="14788" y="4487"/>
                    </a:cubicBezTo>
                    <a:cubicBezTo>
                      <a:pt x="14922" y="4286"/>
                      <a:pt x="15043" y="4191"/>
                      <a:pt x="15244" y="4071"/>
                    </a:cubicBezTo>
                    <a:cubicBezTo>
                      <a:pt x="15473" y="3950"/>
                      <a:pt x="15701" y="3842"/>
                      <a:pt x="15943" y="3735"/>
                    </a:cubicBezTo>
                    <a:cubicBezTo>
                      <a:pt x="16091" y="3681"/>
                      <a:pt x="16279" y="3627"/>
                      <a:pt x="16373" y="3493"/>
                    </a:cubicBezTo>
                    <a:cubicBezTo>
                      <a:pt x="16453" y="3385"/>
                      <a:pt x="16440" y="3265"/>
                      <a:pt x="16306" y="3224"/>
                    </a:cubicBezTo>
                    <a:cubicBezTo>
                      <a:pt x="16275" y="3209"/>
                      <a:pt x="16244" y="3202"/>
                      <a:pt x="16210" y="3202"/>
                    </a:cubicBezTo>
                    <a:cubicBezTo>
                      <a:pt x="16185" y="3202"/>
                      <a:pt x="16159" y="3206"/>
                      <a:pt x="16131" y="3211"/>
                    </a:cubicBezTo>
                    <a:cubicBezTo>
                      <a:pt x="15849" y="3238"/>
                      <a:pt x="15674" y="3319"/>
                      <a:pt x="15393" y="3426"/>
                    </a:cubicBezTo>
                    <a:cubicBezTo>
                      <a:pt x="15370" y="3437"/>
                      <a:pt x="15114" y="3532"/>
                      <a:pt x="15069" y="3532"/>
                    </a:cubicBezTo>
                    <a:cubicBezTo>
                      <a:pt x="15060" y="3532"/>
                      <a:pt x="15059" y="3529"/>
                      <a:pt x="15070" y="3520"/>
                    </a:cubicBezTo>
                    <a:cubicBezTo>
                      <a:pt x="15406" y="3211"/>
                      <a:pt x="15755" y="3077"/>
                      <a:pt x="16037" y="2943"/>
                    </a:cubicBezTo>
                    <a:cubicBezTo>
                      <a:pt x="16131" y="2902"/>
                      <a:pt x="16238" y="2862"/>
                      <a:pt x="16333" y="2835"/>
                    </a:cubicBezTo>
                    <a:cubicBezTo>
                      <a:pt x="16413" y="2794"/>
                      <a:pt x="16521" y="2755"/>
                      <a:pt x="16548" y="2660"/>
                    </a:cubicBezTo>
                    <a:cubicBezTo>
                      <a:pt x="16601" y="2459"/>
                      <a:pt x="16426" y="2392"/>
                      <a:pt x="16279" y="2379"/>
                    </a:cubicBezTo>
                    <a:lnTo>
                      <a:pt x="16238" y="2379"/>
                    </a:lnTo>
                    <a:cubicBezTo>
                      <a:pt x="16360" y="2298"/>
                      <a:pt x="16440" y="2123"/>
                      <a:pt x="16279" y="2042"/>
                    </a:cubicBezTo>
                    <a:cubicBezTo>
                      <a:pt x="16181" y="1983"/>
                      <a:pt x="16066" y="1960"/>
                      <a:pt x="15946" y="1960"/>
                    </a:cubicBezTo>
                    <a:cubicBezTo>
                      <a:pt x="15770" y="1960"/>
                      <a:pt x="15585" y="2008"/>
                      <a:pt x="15432" y="2056"/>
                    </a:cubicBezTo>
                    <a:cubicBezTo>
                      <a:pt x="15164" y="2137"/>
                      <a:pt x="14895" y="2257"/>
                      <a:pt x="14667" y="2392"/>
                    </a:cubicBezTo>
                    <a:cubicBezTo>
                      <a:pt x="14519" y="2472"/>
                      <a:pt x="14372" y="2567"/>
                      <a:pt x="14238" y="2660"/>
                    </a:cubicBezTo>
                    <a:cubicBezTo>
                      <a:pt x="14372" y="2567"/>
                      <a:pt x="14546" y="2338"/>
                      <a:pt x="14721" y="2123"/>
                    </a:cubicBezTo>
                    <a:cubicBezTo>
                      <a:pt x="14922" y="1868"/>
                      <a:pt x="15030" y="1761"/>
                      <a:pt x="15178" y="1478"/>
                    </a:cubicBezTo>
                    <a:cubicBezTo>
                      <a:pt x="15218" y="1412"/>
                      <a:pt x="15244" y="1331"/>
                      <a:pt x="15244" y="1263"/>
                    </a:cubicBezTo>
                    <a:cubicBezTo>
                      <a:pt x="15244" y="1183"/>
                      <a:pt x="15218" y="1102"/>
                      <a:pt x="15151" y="1075"/>
                    </a:cubicBezTo>
                    <a:cubicBezTo>
                      <a:pt x="15128" y="1064"/>
                      <a:pt x="15103" y="1060"/>
                      <a:pt x="15079" y="1060"/>
                    </a:cubicBezTo>
                    <a:cubicBezTo>
                      <a:pt x="15045" y="1060"/>
                      <a:pt x="15013" y="1068"/>
                      <a:pt x="14990" y="1075"/>
                    </a:cubicBezTo>
                    <a:cubicBezTo>
                      <a:pt x="14986" y="1075"/>
                      <a:pt x="14983" y="1074"/>
                      <a:pt x="14979" y="1074"/>
                    </a:cubicBezTo>
                    <a:cubicBezTo>
                      <a:pt x="14911" y="1074"/>
                      <a:pt x="14813" y="1185"/>
                      <a:pt x="14775" y="1224"/>
                    </a:cubicBezTo>
                    <a:cubicBezTo>
                      <a:pt x="14492" y="1465"/>
                      <a:pt x="14211" y="1801"/>
                      <a:pt x="13955" y="2069"/>
                    </a:cubicBezTo>
                    <a:cubicBezTo>
                      <a:pt x="13512" y="2567"/>
                      <a:pt x="13109" y="3090"/>
                      <a:pt x="12666" y="3600"/>
                    </a:cubicBezTo>
                    <a:cubicBezTo>
                      <a:pt x="12411" y="3896"/>
                      <a:pt x="12142" y="4205"/>
                      <a:pt x="11820" y="4433"/>
                    </a:cubicBezTo>
                    <a:cubicBezTo>
                      <a:pt x="11524" y="4648"/>
                      <a:pt x="11122" y="4796"/>
                      <a:pt x="10785" y="4917"/>
                    </a:cubicBezTo>
                    <a:cubicBezTo>
                      <a:pt x="9496" y="5387"/>
                      <a:pt x="8489" y="5588"/>
                      <a:pt x="7320" y="5844"/>
                    </a:cubicBezTo>
                    <a:cubicBezTo>
                      <a:pt x="6179" y="6113"/>
                      <a:pt x="5024" y="6247"/>
                      <a:pt x="3855" y="6381"/>
                    </a:cubicBezTo>
                    <a:cubicBezTo>
                      <a:pt x="3840" y="6382"/>
                      <a:pt x="3825" y="6383"/>
                      <a:pt x="3810" y="6383"/>
                    </a:cubicBezTo>
                    <a:cubicBezTo>
                      <a:pt x="3508" y="6383"/>
                      <a:pt x="3265" y="6124"/>
                      <a:pt x="3291" y="5817"/>
                    </a:cubicBezTo>
                    <a:lnTo>
                      <a:pt x="3573" y="1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flipH="1">
                <a:off x="7983942" y="2364397"/>
                <a:ext cx="197591" cy="277746"/>
              </a:xfrm>
              <a:custGeom>
                <a:avLst/>
                <a:gdLst/>
                <a:ahLst/>
                <a:cxnLst/>
                <a:rect l="l" t="t" r="r" b="b"/>
                <a:pathLst>
                  <a:path w="4272" h="6005" extrusionOk="0">
                    <a:moveTo>
                      <a:pt x="3050" y="0"/>
                    </a:moveTo>
                    <a:cubicBezTo>
                      <a:pt x="3050" y="0"/>
                      <a:pt x="955" y="430"/>
                      <a:pt x="1" y="4554"/>
                    </a:cubicBezTo>
                    <a:lnTo>
                      <a:pt x="4272" y="6005"/>
                    </a:lnTo>
                    <a:lnTo>
                      <a:pt x="30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 flipH="1">
                <a:off x="7444691" y="2659487"/>
                <a:ext cx="75207" cy="37326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807" extrusionOk="0">
                    <a:moveTo>
                      <a:pt x="1625" y="1"/>
                    </a:moveTo>
                    <a:cubicBezTo>
                      <a:pt x="1625" y="1"/>
                      <a:pt x="699" y="282"/>
                      <a:pt x="1" y="806"/>
                    </a:cubicBezTo>
                    <a:lnTo>
                      <a:pt x="1625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1" name="Google Shape;661;p33"/>
              <p:cNvGrpSpPr/>
              <p:nvPr/>
            </p:nvGrpSpPr>
            <p:grpSpPr>
              <a:xfrm>
                <a:off x="7691954" y="2446402"/>
                <a:ext cx="405677" cy="425614"/>
                <a:chOff x="7691954" y="2446402"/>
                <a:chExt cx="405677" cy="425614"/>
              </a:xfrm>
            </p:grpSpPr>
            <p:sp>
              <p:nvSpPr>
                <p:cNvPr id="662" name="Google Shape;662;p33"/>
                <p:cNvSpPr/>
                <p:nvPr/>
              </p:nvSpPr>
              <p:spPr>
                <a:xfrm flipH="1">
                  <a:off x="7842273" y="2669431"/>
                  <a:ext cx="113134" cy="59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1276" fill="none" extrusionOk="0">
                      <a:moveTo>
                        <a:pt x="2445" y="739"/>
                      </a:moveTo>
                      <a:cubicBezTo>
                        <a:pt x="2445" y="739"/>
                        <a:pt x="860" y="1276"/>
                        <a:pt x="1" y="1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3"/>
                <p:cNvSpPr/>
                <p:nvPr/>
              </p:nvSpPr>
              <p:spPr>
                <a:xfrm flipH="1">
                  <a:off x="7691954" y="2446402"/>
                  <a:ext cx="70211" cy="140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3036" fill="none" extrusionOk="0">
                      <a:moveTo>
                        <a:pt x="0" y="0"/>
                      </a:moveTo>
                      <a:lnTo>
                        <a:pt x="1518" y="3036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3"/>
                <p:cNvSpPr/>
                <p:nvPr/>
              </p:nvSpPr>
              <p:spPr>
                <a:xfrm flipH="1">
                  <a:off x="7972750" y="2524661"/>
                  <a:ext cx="50323" cy="12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2634" fill="none" extrusionOk="0">
                      <a:moveTo>
                        <a:pt x="1088" y="1"/>
                      </a:moveTo>
                      <a:lnTo>
                        <a:pt x="994" y="2633"/>
                      </a:lnTo>
                      <a:lnTo>
                        <a:pt x="0" y="2298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3"/>
                <p:cNvSpPr/>
                <p:nvPr/>
              </p:nvSpPr>
              <p:spPr>
                <a:xfrm flipH="1">
                  <a:off x="8037364" y="2837744"/>
                  <a:ext cx="60267" cy="3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741" fill="none" extrusionOk="0">
                      <a:moveTo>
                        <a:pt x="1303" y="1"/>
                      </a:moveTo>
                      <a:cubicBezTo>
                        <a:pt x="806" y="283"/>
                        <a:pt x="1" y="740"/>
                        <a:pt x="1" y="74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6" name="Google Shape;666;p33"/>
              <p:cNvSpPr/>
              <p:nvPr/>
            </p:nvSpPr>
            <p:spPr>
              <a:xfrm flipH="1">
                <a:off x="7873955" y="2094792"/>
                <a:ext cx="132976" cy="241716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5226" extrusionOk="0">
                    <a:moveTo>
                      <a:pt x="2700" y="0"/>
                    </a:moveTo>
                    <a:lnTo>
                      <a:pt x="604" y="632"/>
                    </a:lnTo>
                    <a:cubicBezTo>
                      <a:pt x="604" y="632"/>
                      <a:pt x="860" y="3963"/>
                      <a:pt x="1" y="5225"/>
                    </a:cubicBezTo>
                    <a:cubicBezTo>
                      <a:pt x="538" y="5211"/>
                      <a:pt x="2875" y="5131"/>
                      <a:pt x="2875" y="5131"/>
                    </a:cubicBez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 flipH="1">
                <a:off x="7916183" y="2109685"/>
                <a:ext cx="110035" cy="160311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3466" extrusionOk="0">
                    <a:moveTo>
                      <a:pt x="2271" y="0"/>
                    </a:moveTo>
                    <a:lnTo>
                      <a:pt x="1666" y="444"/>
                    </a:lnTo>
                    <a:cubicBezTo>
                      <a:pt x="1666" y="444"/>
                      <a:pt x="1" y="1800"/>
                      <a:pt x="2203" y="3466"/>
                    </a:cubicBezTo>
                    <a:lnTo>
                      <a:pt x="2379" y="1599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 flipH="1">
                <a:off x="7736031" y="2084848"/>
                <a:ext cx="220624" cy="323212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6988" extrusionOk="0">
                    <a:moveTo>
                      <a:pt x="4367" y="0"/>
                    </a:moveTo>
                    <a:lnTo>
                      <a:pt x="726" y="283"/>
                    </a:lnTo>
                    <a:lnTo>
                      <a:pt x="875" y="2109"/>
                    </a:lnTo>
                    <a:cubicBezTo>
                      <a:pt x="781" y="1969"/>
                      <a:pt x="615" y="1788"/>
                      <a:pt x="379" y="1788"/>
                    </a:cubicBezTo>
                    <a:cubicBezTo>
                      <a:pt x="344" y="1788"/>
                      <a:pt x="307" y="1791"/>
                      <a:pt x="270" y="1800"/>
                    </a:cubicBezTo>
                    <a:cubicBezTo>
                      <a:pt x="28" y="1841"/>
                      <a:pt x="1" y="2069"/>
                      <a:pt x="28" y="2283"/>
                    </a:cubicBezTo>
                    <a:cubicBezTo>
                      <a:pt x="69" y="2512"/>
                      <a:pt x="162" y="2727"/>
                      <a:pt x="323" y="2901"/>
                    </a:cubicBezTo>
                    <a:cubicBezTo>
                      <a:pt x="418" y="3009"/>
                      <a:pt x="538" y="3143"/>
                      <a:pt x="673" y="3251"/>
                    </a:cubicBezTo>
                    <a:lnTo>
                      <a:pt x="753" y="5668"/>
                    </a:lnTo>
                    <a:cubicBezTo>
                      <a:pt x="1224" y="6139"/>
                      <a:pt x="1385" y="6542"/>
                      <a:pt x="1801" y="6918"/>
                    </a:cubicBezTo>
                    <a:cubicBezTo>
                      <a:pt x="1858" y="6964"/>
                      <a:pt x="1928" y="6987"/>
                      <a:pt x="1996" y="6987"/>
                    </a:cubicBezTo>
                    <a:cubicBezTo>
                      <a:pt x="2103" y="6987"/>
                      <a:pt x="2208" y="6931"/>
                      <a:pt x="2257" y="6823"/>
                    </a:cubicBezTo>
                    <a:cubicBezTo>
                      <a:pt x="2392" y="6528"/>
                      <a:pt x="2459" y="6273"/>
                      <a:pt x="2553" y="5991"/>
                    </a:cubicBezTo>
                    <a:lnTo>
                      <a:pt x="2486" y="4916"/>
                    </a:lnTo>
                    <a:lnTo>
                      <a:pt x="2486" y="4916"/>
                    </a:lnTo>
                    <a:cubicBezTo>
                      <a:pt x="2534" y="4934"/>
                      <a:pt x="2959" y="5064"/>
                      <a:pt x="3430" y="5064"/>
                    </a:cubicBezTo>
                    <a:cubicBezTo>
                      <a:pt x="4017" y="5064"/>
                      <a:pt x="4674" y="4862"/>
                      <a:pt x="4756" y="3990"/>
                    </a:cubicBezTo>
                    <a:cubicBezTo>
                      <a:pt x="4770" y="3868"/>
                      <a:pt x="4770" y="3748"/>
                      <a:pt x="4756" y="3627"/>
                    </a:cubicBezTo>
                    <a:cubicBezTo>
                      <a:pt x="4568" y="1478"/>
                      <a:pt x="4367" y="0"/>
                      <a:pt x="4367" y="0"/>
                    </a:cubicBez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 flipH="1">
                <a:off x="7923030" y="2178647"/>
                <a:ext cx="19935" cy="36678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93" extrusionOk="0">
                    <a:moveTo>
                      <a:pt x="0" y="1"/>
                    </a:moveTo>
                    <a:lnTo>
                      <a:pt x="430" y="793"/>
                    </a:lnTo>
                    <a:cubicBezTo>
                      <a:pt x="430" y="94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 flipH="1">
                <a:off x="7929274" y="2189841"/>
                <a:ext cx="13043" cy="2243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485" extrusionOk="0">
                    <a:moveTo>
                      <a:pt x="282" y="1"/>
                    </a:moveTo>
                    <a:cubicBezTo>
                      <a:pt x="282" y="1"/>
                      <a:pt x="0" y="108"/>
                      <a:pt x="215" y="484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 flipH="1">
                <a:off x="7841025" y="2302280"/>
                <a:ext cx="31729" cy="310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2" extrusionOk="0">
                    <a:moveTo>
                      <a:pt x="1" y="0"/>
                    </a:moveTo>
                    <a:cubicBezTo>
                      <a:pt x="1" y="0"/>
                      <a:pt x="255" y="511"/>
                      <a:pt x="685" y="672"/>
                    </a:cubicBezTo>
                    <a:lnTo>
                      <a:pt x="672" y="188"/>
                    </a:lnTo>
                    <a:cubicBezTo>
                      <a:pt x="672" y="188"/>
                      <a:pt x="443" y="108"/>
                      <a:pt x="1" y="0"/>
                    </a:cubicBezTo>
                    <a:close/>
                  </a:path>
                </a:pathLst>
              </a:custGeom>
              <a:solidFill>
                <a:srgbClr val="C8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7744127" y="2160008"/>
                <a:ext cx="91348" cy="29278"/>
                <a:chOff x="7744127" y="2160008"/>
                <a:chExt cx="91348" cy="29278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 flipH="1">
                  <a:off x="7813042" y="2171201"/>
                  <a:ext cx="11239" cy="1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391" extrusionOk="0">
                      <a:moveTo>
                        <a:pt x="121" y="1"/>
                      </a:moveTo>
                      <a:cubicBezTo>
                        <a:pt x="54" y="1"/>
                        <a:pt x="0" y="94"/>
                        <a:pt x="0" y="202"/>
                      </a:cubicBezTo>
                      <a:cubicBezTo>
                        <a:pt x="0" y="302"/>
                        <a:pt x="58" y="391"/>
                        <a:pt x="121" y="391"/>
                      </a:cubicBezTo>
                      <a:cubicBezTo>
                        <a:pt x="126" y="391"/>
                        <a:pt x="130" y="391"/>
                        <a:pt x="135" y="390"/>
                      </a:cubicBezTo>
                      <a:cubicBezTo>
                        <a:pt x="201" y="390"/>
                        <a:pt x="242" y="309"/>
                        <a:pt x="242" y="189"/>
                      </a:cubicBezTo>
                      <a:cubicBezTo>
                        <a:pt x="242" y="81"/>
                        <a:pt x="18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 flipH="1">
                  <a:off x="7751573" y="2169305"/>
                  <a:ext cx="11841" cy="1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391" extrusionOk="0">
                      <a:moveTo>
                        <a:pt x="121" y="1"/>
                      </a:moveTo>
                      <a:cubicBezTo>
                        <a:pt x="54" y="1"/>
                        <a:pt x="1" y="95"/>
                        <a:pt x="1" y="203"/>
                      </a:cubicBezTo>
                      <a:cubicBezTo>
                        <a:pt x="14" y="310"/>
                        <a:pt x="67" y="391"/>
                        <a:pt x="135" y="391"/>
                      </a:cubicBezTo>
                      <a:cubicBezTo>
                        <a:pt x="202" y="391"/>
                        <a:pt x="255" y="296"/>
                        <a:pt x="242" y="189"/>
                      </a:cubicBezTo>
                      <a:cubicBezTo>
                        <a:pt x="242" y="81"/>
                        <a:pt x="18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 flipH="1">
                  <a:off x="7807492" y="2160979"/>
                  <a:ext cx="27983" cy="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157" extrusionOk="0">
                      <a:moveTo>
                        <a:pt x="601" y="1"/>
                      </a:moveTo>
                      <a:cubicBezTo>
                        <a:pt x="599" y="1"/>
                        <a:pt x="596" y="2"/>
                        <a:pt x="592" y="7"/>
                      </a:cubicBezTo>
                      <a:cubicBezTo>
                        <a:pt x="565" y="7"/>
                        <a:pt x="484" y="20"/>
                        <a:pt x="443" y="20"/>
                      </a:cubicBezTo>
                      <a:cubicBezTo>
                        <a:pt x="336" y="47"/>
                        <a:pt x="189" y="73"/>
                        <a:pt x="81" y="100"/>
                      </a:cubicBezTo>
                      <a:lnTo>
                        <a:pt x="1" y="114"/>
                      </a:lnTo>
                      <a:lnTo>
                        <a:pt x="1" y="127"/>
                      </a:lnTo>
                      <a:cubicBezTo>
                        <a:pt x="56" y="147"/>
                        <a:pt x="118" y="156"/>
                        <a:pt x="182" y="156"/>
                      </a:cubicBezTo>
                      <a:cubicBezTo>
                        <a:pt x="336" y="156"/>
                        <a:pt x="500" y="102"/>
                        <a:pt x="604" y="7"/>
                      </a:cubicBezTo>
                      <a:cubicBezTo>
                        <a:pt x="604" y="7"/>
                        <a:pt x="604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 flipH="1">
                  <a:off x="7744127" y="2160008"/>
                  <a:ext cx="27983" cy="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127" extrusionOk="0">
                      <a:moveTo>
                        <a:pt x="1" y="1"/>
                      </a:moveTo>
                      <a:cubicBezTo>
                        <a:pt x="101" y="85"/>
                        <a:pt x="239" y="127"/>
                        <a:pt x="373" y="127"/>
                      </a:cubicBezTo>
                      <a:cubicBezTo>
                        <a:pt x="454" y="127"/>
                        <a:pt x="534" y="112"/>
                        <a:pt x="604" y="81"/>
                      </a:cubicBezTo>
                      <a:lnTo>
                        <a:pt x="604" y="68"/>
                      </a:lnTo>
                      <a:cubicBezTo>
                        <a:pt x="565" y="68"/>
                        <a:pt x="497" y="55"/>
                        <a:pt x="457" y="55"/>
                      </a:cubicBezTo>
                      <a:cubicBezTo>
                        <a:pt x="350" y="28"/>
                        <a:pt x="189" y="14"/>
                        <a:pt x="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7" name="Google Shape;677;p33"/>
              <p:cNvSpPr/>
              <p:nvPr/>
            </p:nvSpPr>
            <p:spPr>
              <a:xfrm flipH="1">
                <a:off x="7741627" y="2013989"/>
                <a:ext cx="238617" cy="126223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2729" extrusionOk="0">
                    <a:moveTo>
                      <a:pt x="3224" y="1"/>
                    </a:moveTo>
                    <a:cubicBezTo>
                      <a:pt x="2319" y="1"/>
                      <a:pt x="1340" y="376"/>
                      <a:pt x="645" y="875"/>
                    </a:cubicBezTo>
                    <a:cubicBezTo>
                      <a:pt x="310" y="1129"/>
                      <a:pt x="41" y="1505"/>
                      <a:pt x="15" y="1935"/>
                    </a:cubicBezTo>
                    <a:cubicBezTo>
                      <a:pt x="1" y="2003"/>
                      <a:pt x="68" y="2728"/>
                      <a:pt x="81" y="2728"/>
                    </a:cubicBezTo>
                    <a:cubicBezTo>
                      <a:pt x="95" y="2714"/>
                      <a:pt x="1787" y="2057"/>
                      <a:pt x="1787" y="2057"/>
                    </a:cubicBezTo>
                    <a:lnTo>
                      <a:pt x="4930" y="1842"/>
                    </a:lnTo>
                    <a:cubicBezTo>
                      <a:pt x="5158" y="1224"/>
                      <a:pt x="5104" y="687"/>
                      <a:pt x="4501" y="323"/>
                    </a:cubicBezTo>
                    <a:cubicBezTo>
                      <a:pt x="4125" y="97"/>
                      <a:pt x="3684" y="1"/>
                      <a:pt x="3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 flipH="1">
                <a:off x="7767714" y="2071805"/>
                <a:ext cx="164659" cy="12118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620" extrusionOk="0">
                    <a:moveTo>
                      <a:pt x="3156" y="1"/>
                    </a:moveTo>
                    <a:lnTo>
                      <a:pt x="0" y="416"/>
                    </a:lnTo>
                    <a:lnTo>
                      <a:pt x="296" y="2619"/>
                    </a:lnTo>
                    <a:cubicBezTo>
                      <a:pt x="296" y="2619"/>
                      <a:pt x="3559" y="1464"/>
                      <a:pt x="3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 flipH="1">
                <a:off x="7743479" y="2064358"/>
                <a:ext cx="50970" cy="6715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452" extrusionOk="0">
                    <a:moveTo>
                      <a:pt x="1034" y="0"/>
                    </a:moveTo>
                    <a:lnTo>
                      <a:pt x="0" y="538"/>
                    </a:lnTo>
                    <a:cubicBezTo>
                      <a:pt x="0" y="538"/>
                      <a:pt x="416" y="1276"/>
                      <a:pt x="1101" y="1451"/>
                    </a:cubicBezTo>
                    <a:lnTo>
                      <a:pt x="1075" y="72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0" name="Google Shape;680;p33"/>
              <p:cNvGrpSpPr/>
              <p:nvPr/>
            </p:nvGrpSpPr>
            <p:grpSpPr>
              <a:xfrm>
                <a:off x="7759020" y="2202884"/>
                <a:ext cx="72107" cy="59064"/>
                <a:chOff x="7759020" y="2202884"/>
                <a:chExt cx="72107" cy="59064"/>
              </a:xfrm>
            </p:grpSpPr>
            <p:sp>
              <p:nvSpPr>
                <p:cNvPr id="681" name="Google Shape;681;p33"/>
                <p:cNvSpPr/>
                <p:nvPr/>
              </p:nvSpPr>
              <p:spPr>
                <a:xfrm flipH="1">
                  <a:off x="7759020" y="2202884"/>
                  <a:ext cx="21785" cy="23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11" fill="none" extrusionOk="0">
                      <a:moveTo>
                        <a:pt x="1" y="457"/>
                      </a:moveTo>
                      <a:cubicBezTo>
                        <a:pt x="1" y="457"/>
                        <a:pt x="470" y="511"/>
                        <a:pt x="81" y="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 flipH="1">
                  <a:off x="7800647" y="2238914"/>
                  <a:ext cx="30480" cy="2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498" fill="none" extrusionOk="0">
                      <a:moveTo>
                        <a:pt x="659" y="283"/>
                      </a:moveTo>
                      <a:cubicBezTo>
                        <a:pt x="659" y="283"/>
                        <a:pt x="256" y="498"/>
                        <a:pt x="0" y="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3" name="Google Shape;683;p33"/>
            <p:cNvGrpSpPr/>
            <p:nvPr/>
          </p:nvGrpSpPr>
          <p:grpSpPr>
            <a:xfrm>
              <a:off x="8506204" y="3085511"/>
              <a:ext cx="432282" cy="530685"/>
              <a:chOff x="4847161" y="3684581"/>
              <a:chExt cx="327859" cy="402522"/>
            </a:xfrm>
          </p:grpSpPr>
          <p:sp>
            <p:nvSpPr>
              <p:cNvPr id="684" name="Google Shape;684;p33"/>
              <p:cNvSpPr/>
              <p:nvPr/>
            </p:nvSpPr>
            <p:spPr>
              <a:xfrm>
                <a:off x="4963549" y="3784722"/>
                <a:ext cx="82376" cy="178407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822" extrusionOk="0">
                    <a:moveTo>
                      <a:pt x="914" y="1"/>
                    </a:moveTo>
                    <a:cubicBezTo>
                      <a:pt x="484" y="1"/>
                      <a:pt x="296" y="189"/>
                      <a:pt x="296" y="552"/>
                    </a:cubicBezTo>
                    <a:lnTo>
                      <a:pt x="296" y="928"/>
                    </a:lnTo>
                    <a:lnTo>
                      <a:pt x="0" y="928"/>
                    </a:lnTo>
                    <a:lnTo>
                      <a:pt x="0" y="1412"/>
                    </a:lnTo>
                    <a:lnTo>
                      <a:pt x="296" y="1412"/>
                    </a:lnTo>
                    <a:lnTo>
                      <a:pt x="296" y="2821"/>
                    </a:lnTo>
                    <a:lnTo>
                      <a:pt x="860" y="2821"/>
                    </a:lnTo>
                    <a:lnTo>
                      <a:pt x="860" y="1398"/>
                    </a:lnTo>
                    <a:lnTo>
                      <a:pt x="1263" y="1398"/>
                    </a:lnTo>
                    <a:lnTo>
                      <a:pt x="1303" y="928"/>
                    </a:lnTo>
                    <a:lnTo>
                      <a:pt x="860" y="928"/>
                    </a:lnTo>
                    <a:lnTo>
                      <a:pt x="860" y="660"/>
                    </a:lnTo>
                    <a:cubicBezTo>
                      <a:pt x="860" y="538"/>
                      <a:pt x="887" y="498"/>
                      <a:pt x="994" y="498"/>
                    </a:cubicBezTo>
                    <a:lnTo>
                      <a:pt x="1303" y="498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4847161" y="3684581"/>
                <a:ext cx="327859" cy="402522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6367" fill="none" extrusionOk="0">
                    <a:moveTo>
                      <a:pt x="1532" y="698"/>
                    </a:moveTo>
                    <a:cubicBezTo>
                      <a:pt x="955" y="954"/>
                      <a:pt x="1" y="1894"/>
                      <a:pt x="1" y="2955"/>
                    </a:cubicBezTo>
                    <a:cubicBezTo>
                      <a:pt x="1" y="5023"/>
                      <a:pt x="2311" y="6366"/>
                      <a:pt x="4030" y="4889"/>
                    </a:cubicBezTo>
                    <a:cubicBezTo>
                      <a:pt x="4743" y="4285"/>
                      <a:pt x="5185" y="3036"/>
                      <a:pt x="4756" y="1988"/>
                    </a:cubicBezTo>
                    <a:cubicBezTo>
                      <a:pt x="4340" y="967"/>
                      <a:pt x="3144" y="0"/>
                      <a:pt x="1532" y="698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4886231" y="3777957"/>
                <a:ext cx="28955" cy="44191"/>
              </a:xfrm>
              <a:custGeom>
                <a:avLst/>
                <a:gdLst/>
                <a:ahLst/>
                <a:cxnLst/>
                <a:rect l="l" t="t" r="r" b="b"/>
                <a:pathLst>
                  <a:path w="458" h="699" fill="none" extrusionOk="0">
                    <a:moveTo>
                      <a:pt x="457" y="0"/>
                    </a:moveTo>
                    <a:cubicBezTo>
                      <a:pt x="242" y="176"/>
                      <a:pt x="81" y="430"/>
                      <a:pt x="1" y="69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4879467" y="3846740"/>
                <a:ext cx="948" cy="19598"/>
              </a:xfrm>
              <a:custGeom>
                <a:avLst/>
                <a:gdLst/>
                <a:ahLst/>
                <a:cxnLst/>
                <a:rect l="l" t="t" r="r" b="b"/>
                <a:pathLst>
                  <a:path w="15" h="310" fill="none" extrusionOk="0">
                    <a:moveTo>
                      <a:pt x="14" y="1"/>
                    </a:moveTo>
                    <a:cubicBezTo>
                      <a:pt x="14" y="108"/>
                      <a:pt x="14" y="216"/>
                      <a:pt x="0" y="30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5054396" y="3859448"/>
                <a:ext cx="81554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2070" fill="none" extrusionOk="0">
                    <a:moveTo>
                      <a:pt x="1289" y="1"/>
                    </a:moveTo>
                    <a:cubicBezTo>
                      <a:pt x="1250" y="848"/>
                      <a:pt x="752" y="1653"/>
                      <a:pt x="0" y="206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33"/>
            <p:cNvGrpSpPr/>
            <p:nvPr/>
          </p:nvGrpSpPr>
          <p:grpSpPr>
            <a:xfrm>
              <a:off x="6602306" y="2073608"/>
              <a:ext cx="157263" cy="157200"/>
              <a:chOff x="2986025" y="2667825"/>
              <a:chExt cx="62500" cy="62475"/>
            </a:xfrm>
          </p:grpSpPr>
          <p:sp>
            <p:nvSpPr>
              <p:cNvPr id="690" name="Google Shape;690;p33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33"/>
            <p:cNvGrpSpPr/>
            <p:nvPr/>
          </p:nvGrpSpPr>
          <p:grpSpPr>
            <a:xfrm>
              <a:off x="6509956" y="2573108"/>
              <a:ext cx="157263" cy="157200"/>
              <a:chOff x="2986025" y="2667825"/>
              <a:chExt cx="62500" cy="62475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33"/>
            <p:cNvSpPr/>
            <p:nvPr/>
          </p:nvSpPr>
          <p:spPr>
            <a:xfrm rot="832475">
              <a:off x="6302654" y="2286463"/>
              <a:ext cx="128544" cy="128544"/>
            </a:xfrm>
            <a:custGeom>
              <a:avLst/>
              <a:gdLst/>
              <a:ahLst/>
              <a:cxnLst/>
              <a:rect l="l" t="t" r="r" b="b"/>
              <a:pathLst>
                <a:path w="2782" h="2782" extrusionOk="0">
                  <a:moveTo>
                    <a:pt x="1048" y="1"/>
                  </a:moveTo>
                  <a:lnTo>
                    <a:pt x="780" y="1022"/>
                  </a:lnTo>
                  <a:lnTo>
                    <a:pt x="1" y="1720"/>
                  </a:lnTo>
                  <a:lnTo>
                    <a:pt x="1021" y="2003"/>
                  </a:lnTo>
                  <a:lnTo>
                    <a:pt x="1734" y="2782"/>
                  </a:lnTo>
                  <a:lnTo>
                    <a:pt x="2002" y="1761"/>
                  </a:lnTo>
                  <a:lnTo>
                    <a:pt x="2781" y="1049"/>
                  </a:lnTo>
                  <a:lnTo>
                    <a:pt x="1761" y="780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4" name="Google Shape;724;p33"/>
          <p:cNvCxnSpPr/>
          <p:nvPr/>
        </p:nvCxnSpPr>
        <p:spPr>
          <a:xfrm>
            <a:off x="1257300" y="3406975"/>
            <a:ext cx="296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4"/>
          <p:cNvSpPr txBox="1">
            <a:spLocks noGrp="1"/>
          </p:cNvSpPr>
          <p:nvPr>
            <p:ph type="title"/>
          </p:nvPr>
        </p:nvSpPr>
        <p:spPr>
          <a:xfrm>
            <a:off x="720001" y="4539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>
                    <a:lumMod val="75000"/>
                  </a:schemeClr>
                </a:solidFill>
              </a:rPr>
              <a:t>Processamento dos dados</a:t>
            </a:r>
            <a:endParaRPr dirty="0">
              <a:solidFill>
                <a:schemeClr val="bg2">
                  <a:lumMod val="75000"/>
                </a:schemeClr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34" name="Google Shape;734;p34"/>
          <p:cNvSpPr txBox="1">
            <a:spLocks noGrp="1"/>
          </p:cNvSpPr>
          <p:nvPr>
            <p:ph type="subTitle" idx="2"/>
          </p:nvPr>
        </p:nvSpPr>
        <p:spPr>
          <a:xfrm>
            <a:off x="1475525" y="1110954"/>
            <a:ext cx="5839675" cy="3578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Para as empresas 1931 e 965, foram encontrados </a:t>
            </a:r>
            <a:r>
              <a:rPr lang="en" b="1" dirty="0"/>
              <a:t>1321</a:t>
            </a:r>
            <a:r>
              <a:rPr lang="en" dirty="0"/>
              <a:t> </a:t>
            </a:r>
            <a:r>
              <a:rPr lang="en" b="1" dirty="0"/>
              <a:t>registros</a:t>
            </a:r>
            <a:r>
              <a:rPr lang="en" dirty="0"/>
              <a:t> (695 linhas para empresa 965, e 626 linhas para a empresa 1931), que foram retirados de 29707 registros totais.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Não foi encontrado inconsistência ou dados nulos, eliminando a necessidade de remover linhas.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/>
              <a:t>Criação das colunas: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b="1" dirty="0"/>
              <a:t> “DATA ANO” </a:t>
            </a:r>
            <a:r>
              <a:rPr lang="pt-BR" dirty="0"/>
              <a:t>extraída da já existente coluna “DATA_RESPOSTA para auxiliar nas análises a seguir.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pt-BR" dirty="0"/>
              <a:t>“</a:t>
            </a:r>
            <a:r>
              <a:rPr lang="pt-BR" b="1" dirty="0"/>
              <a:t>PERFIL CLIENTE” </a:t>
            </a:r>
            <a:r>
              <a:rPr lang="pt-BR" dirty="0"/>
              <a:t>extraída da coluna “RESPOSTA_NPS” com a função de saber o posicionamento do cliente em relação a empresa.</a:t>
            </a:r>
          </a:p>
        </p:txBody>
      </p:sp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F4B36D06-A38D-96BC-A2D7-3CF1CEF0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125" y="1547851"/>
            <a:ext cx="914400" cy="827880"/>
          </a:xfrm>
          <a:prstGeom prst="rect">
            <a:avLst/>
          </a:prstGeom>
        </p:spPr>
      </p:pic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AF627F29-0C94-FBD9-448B-421E6C422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74391"/>
              </p:ext>
            </p:extLst>
          </p:nvPr>
        </p:nvGraphicFramePr>
        <p:xfrm>
          <a:off x="1622252" y="3485559"/>
          <a:ext cx="5546220" cy="120396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86555">
                  <a:extLst>
                    <a:ext uri="{9D8B030D-6E8A-4147-A177-3AD203B41FA5}">
                      <a16:colId xmlns:a16="http://schemas.microsoft.com/office/drawing/2014/main" val="2720123659"/>
                    </a:ext>
                  </a:extLst>
                </a:gridCol>
                <a:gridCol w="1386555">
                  <a:extLst>
                    <a:ext uri="{9D8B030D-6E8A-4147-A177-3AD203B41FA5}">
                      <a16:colId xmlns:a16="http://schemas.microsoft.com/office/drawing/2014/main" val="2310266012"/>
                    </a:ext>
                  </a:extLst>
                </a:gridCol>
                <a:gridCol w="1386555">
                  <a:extLst>
                    <a:ext uri="{9D8B030D-6E8A-4147-A177-3AD203B41FA5}">
                      <a16:colId xmlns:a16="http://schemas.microsoft.com/office/drawing/2014/main" val="1346052717"/>
                    </a:ext>
                  </a:extLst>
                </a:gridCol>
                <a:gridCol w="1386555">
                  <a:extLst>
                    <a:ext uri="{9D8B030D-6E8A-4147-A177-3AD203B41FA5}">
                      <a16:colId xmlns:a16="http://schemas.microsoft.com/office/drawing/2014/main" val="493711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Company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Detratores</a:t>
                      </a:r>
                    </a:p>
                    <a:p>
                      <a:pPr algn="ctr"/>
                      <a:r>
                        <a:rPr lang="pt-BR" sz="1100" dirty="0"/>
                        <a:t>(Notas de 0 a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Neutros</a:t>
                      </a:r>
                    </a:p>
                    <a:p>
                      <a:pPr algn="ctr"/>
                      <a:r>
                        <a:rPr lang="pt-BR" sz="1100" dirty="0"/>
                        <a:t>(Notas de 7 a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Promotores</a:t>
                      </a:r>
                    </a:p>
                    <a:p>
                      <a:pPr algn="ctr"/>
                      <a:r>
                        <a:rPr lang="pt-BR" sz="1100" dirty="0"/>
                        <a:t>(Notas de 9 a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32969"/>
                  </a:ext>
                </a:extLst>
              </a:tr>
              <a:tr h="18515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67341"/>
                  </a:ext>
                </a:extLst>
              </a:tr>
              <a:tr h="18515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310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53652"/>
                  </a:ext>
                </a:extLst>
              </a:tr>
              <a:tr h="185155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337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title"/>
          </p:nvPr>
        </p:nvSpPr>
        <p:spPr>
          <a:xfrm>
            <a:off x="1126925" y="2573100"/>
            <a:ext cx="4383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Cálculo do NPS-Análise quantitativa</a:t>
            </a:r>
            <a:endParaRPr sz="2800" dirty="0"/>
          </a:p>
        </p:txBody>
      </p:sp>
      <p:sp>
        <p:nvSpPr>
          <p:cNvPr id="605" name="Google Shape;605;p33"/>
          <p:cNvSpPr txBox="1">
            <a:spLocks noGrp="1"/>
          </p:cNvSpPr>
          <p:nvPr>
            <p:ph type="title" idx="2"/>
          </p:nvPr>
        </p:nvSpPr>
        <p:spPr>
          <a:xfrm>
            <a:off x="1257300" y="1836425"/>
            <a:ext cx="9933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06" name="Google Shape;606;p33"/>
          <p:cNvGrpSpPr/>
          <p:nvPr/>
        </p:nvGrpSpPr>
        <p:grpSpPr>
          <a:xfrm>
            <a:off x="5859495" y="574480"/>
            <a:ext cx="697457" cy="1004374"/>
            <a:chOff x="6223350" y="695650"/>
            <a:chExt cx="598933" cy="862494"/>
          </a:xfrm>
        </p:grpSpPr>
        <p:sp>
          <p:nvSpPr>
            <p:cNvPr id="607" name="Google Shape;607;p33"/>
            <p:cNvSpPr/>
            <p:nvPr/>
          </p:nvSpPr>
          <p:spPr>
            <a:xfrm flipH="1">
              <a:off x="6324238" y="1072514"/>
              <a:ext cx="481142" cy="485630"/>
            </a:xfrm>
            <a:custGeom>
              <a:avLst/>
              <a:gdLst/>
              <a:ahLst/>
              <a:cxnLst/>
              <a:rect l="l" t="t" r="r" b="b"/>
              <a:pathLst>
                <a:path w="11471" h="11578" extrusionOk="0">
                  <a:moveTo>
                    <a:pt x="847" y="0"/>
                  </a:moveTo>
                  <a:lnTo>
                    <a:pt x="4205" y="3238"/>
                  </a:lnTo>
                  <a:lnTo>
                    <a:pt x="0" y="7294"/>
                  </a:lnTo>
                  <a:lnTo>
                    <a:pt x="4460" y="11578"/>
                  </a:lnTo>
                  <a:lnTo>
                    <a:pt x="8530" y="7387"/>
                  </a:lnTo>
                  <a:lnTo>
                    <a:pt x="11471" y="10222"/>
                  </a:lnTo>
                  <a:lnTo>
                    <a:pt x="11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 flipH="1">
              <a:off x="6276930" y="695650"/>
              <a:ext cx="68159" cy="377498"/>
            </a:xfrm>
            <a:custGeom>
              <a:avLst/>
              <a:gdLst/>
              <a:ahLst/>
              <a:cxnLst/>
              <a:rect l="l" t="t" r="r" b="b"/>
              <a:pathLst>
                <a:path w="1625" h="9000" extrusionOk="0">
                  <a:moveTo>
                    <a:pt x="0" y="0"/>
                  </a:moveTo>
                  <a:lnTo>
                    <a:pt x="94" y="8999"/>
                  </a:lnTo>
                  <a:lnTo>
                    <a:pt x="1625" y="8985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 flipH="1">
              <a:off x="6419413" y="757600"/>
              <a:ext cx="67656" cy="316091"/>
            </a:xfrm>
            <a:custGeom>
              <a:avLst/>
              <a:gdLst/>
              <a:ahLst/>
              <a:cxnLst/>
              <a:rect l="l" t="t" r="r" b="b"/>
              <a:pathLst>
                <a:path w="1613" h="7536" extrusionOk="0">
                  <a:moveTo>
                    <a:pt x="1" y="1"/>
                  </a:moveTo>
                  <a:lnTo>
                    <a:pt x="81" y="7535"/>
                  </a:lnTo>
                  <a:lnTo>
                    <a:pt x="1612" y="752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 flipH="1">
              <a:off x="6562525" y="793085"/>
              <a:ext cx="67111" cy="280607"/>
            </a:xfrm>
            <a:custGeom>
              <a:avLst/>
              <a:gdLst/>
              <a:ahLst/>
              <a:cxnLst/>
              <a:rect l="l" t="t" r="r" b="b"/>
              <a:pathLst>
                <a:path w="1600" h="6690" extrusionOk="0">
                  <a:moveTo>
                    <a:pt x="1" y="0"/>
                  </a:moveTo>
                  <a:lnTo>
                    <a:pt x="69" y="6689"/>
                  </a:lnTo>
                  <a:lnTo>
                    <a:pt x="1600" y="6689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 flipH="1">
              <a:off x="6695486" y="929402"/>
              <a:ext cx="65391" cy="144875"/>
            </a:xfrm>
            <a:custGeom>
              <a:avLst/>
              <a:gdLst/>
              <a:ahLst/>
              <a:cxnLst/>
              <a:rect l="l" t="t" r="r" b="b"/>
              <a:pathLst>
                <a:path w="1559" h="3454" extrusionOk="0">
                  <a:moveTo>
                    <a:pt x="1" y="1"/>
                  </a:moveTo>
                  <a:lnTo>
                    <a:pt x="41" y="3453"/>
                  </a:lnTo>
                  <a:lnTo>
                    <a:pt x="1559" y="3453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 flipH="1">
              <a:off x="6223350" y="1073101"/>
              <a:ext cx="598933" cy="2265"/>
            </a:xfrm>
            <a:custGeom>
              <a:avLst/>
              <a:gdLst/>
              <a:ahLst/>
              <a:cxnLst/>
              <a:rect l="l" t="t" r="r" b="b"/>
              <a:pathLst>
                <a:path w="14279" h="54" fill="none" extrusionOk="0">
                  <a:moveTo>
                    <a:pt x="14278" y="0"/>
                  </a:moveTo>
                  <a:lnTo>
                    <a:pt x="0" y="54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3"/>
          <p:cNvGrpSpPr/>
          <p:nvPr/>
        </p:nvGrpSpPr>
        <p:grpSpPr>
          <a:xfrm>
            <a:off x="6080874" y="2004924"/>
            <a:ext cx="3716426" cy="3536462"/>
            <a:chOff x="6080874" y="2004924"/>
            <a:chExt cx="3716426" cy="3536462"/>
          </a:xfrm>
        </p:grpSpPr>
        <p:grpSp>
          <p:nvGrpSpPr>
            <p:cNvPr id="614" name="Google Shape;614;p33"/>
            <p:cNvGrpSpPr/>
            <p:nvPr/>
          </p:nvGrpSpPr>
          <p:grpSpPr>
            <a:xfrm>
              <a:off x="7957944" y="2018973"/>
              <a:ext cx="993305" cy="982520"/>
              <a:chOff x="7805544" y="2018973"/>
              <a:chExt cx="993305" cy="982520"/>
            </a:xfrm>
          </p:grpSpPr>
          <p:sp>
            <p:nvSpPr>
              <p:cNvPr id="615" name="Google Shape;615;p33"/>
              <p:cNvSpPr/>
              <p:nvPr/>
            </p:nvSpPr>
            <p:spPr>
              <a:xfrm flipH="1">
                <a:off x="7805544" y="2018973"/>
                <a:ext cx="993305" cy="982520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10841" extrusionOk="0">
                    <a:moveTo>
                      <a:pt x="5668" y="2579"/>
                    </a:moveTo>
                    <a:cubicBezTo>
                      <a:pt x="7172" y="2579"/>
                      <a:pt x="8395" y="3802"/>
                      <a:pt x="8395" y="5307"/>
                    </a:cubicBezTo>
                    <a:cubicBezTo>
                      <a:pt x="8395" y="6797"/>
                      <a:pt x="7172" y="8020"/>
                      <a:pt x="5668" y="8020"/>
                    </a:cubicBezTo>
                    <a:cubicBezTo>
                      <a:pt x="4178" y="8020"/>
                      <a:pt x="2955" y="6797"/>
                      <a:pt x="2955" y="5307"/>
                    </a:cubicBezTo>
                    <a:cubicBezTo>
                      <a:pt x="2955" y="3802"/>
                      <a:pt x="4178" y="2579"/>
                      <a:pt x="5668" y="2579"/>
                    </a:cubicBezTo>
                    <a:close/>
                    <a:moveTo>
                      <a:pt x="4500" y="1"/>
                    </a:moveTo>
                    <a:cubicBezTo>
                      <a:pt x="4405" y="1"/>
                      <a:pt x="4325" y="68"/>
                      <a:pt x="4325" y="162"/>
                    </a:cubicBezTo>
                    <a:lnTo>
                      <a:pt x="4325" y="1102"/>
                    </a:lnTo>
                    <a:cubicBezTo>
                      <a:pt x="4083" y="1183"/>
                      <a:pt x="3841" y="1277"/>
                      <a:pt x="3614" y="1398"/>
                    </a:cubicBezTo>
                    <a:lnTo>
                      <a:pt x="2982" y="645"/>
                    </a:lnTo>
                    <a:cubicBezTo>
                      <a:pt x="2950" y="606"/>
                      <a:pt x="2905" y="586"/>
                      <a:pt x="2857" y="586"/>
                    </a:cubicBezTo>
                    <a:cubicBezTo>
                      <a:pt x="2823" y="586"/>
                      <a:pt x="2788" y="596"/>
                      <a:pt x="2754" y="618"/>
                    </a:cubicBezTo>
                    <a:lnTo>
                      <a:pt x="1062" y="2029"/>
                    </a:lnTo>
                    <a:cubicBezTo>
                      <a:pt x="994" y="2096"/>
                      <a:pt x="981" y="2190"/>
                      <a:pt x="1035" y="2257"/>
                    </a:cubicBezTo>
                    <a:lnTo>
                      <a:pt x="1800" y="3184"/>
                    </a:lnTo>
                    <a:cubicBezTo>
                      <a:pt x="1733" y="3305"/>
                      <a:pt x="1679" y="3439"/>
                      <a:pt x="1626" y="3560"/>
                    </a:cubicBezTo>
                    <a:lnTo>
                      <a:pt x="161" y="3560"/>
                    </a:lnTo>
                    <a:cubicBezTo>
                      <a:pt x="68" y="3560"/>
                      <a:pt x="0" y="3627"/>
                      <a:pt x="0" y="3722"/>
                    </a:cubicBezTo>
                    <a:lnTo>
                      <a:pt x="0" y="5937"/>
                    </a:lnTo>
                    <a:cubicBezTo>
                      <a:pt x="0" y="6018"/>
                      <a:pt x="68" y="6098"/>
                      <a:pt x="161" y="6098"/>
                    </a:cubicBezTo>
                    <a:lnTo>
                      <a:pt x="1343" y="6098"/>
                    </a:lnTo>
                    <a:cubicBezTo>
                      <a:pt x="1411" y="6515"/>
                      <a:pt x="1545" y="6918"/>
                      <a:pt x="1733" y="7280"/>
                    </a:cubicBezTo>
                    <a:lnTo>
                      <a:pt x="847" y="8355"/>
                    </a:lnTo>
                    <a:cubicBezTo>
                      <a:pt x="793" y="8423"/>
                      <a:pt x="806" y="8516"/>
                      <a:pt x="874" y="8584"/>
                    </a:cubicBezTo>
                    <a:lnTo>
                      <a:pt x="2579" y="9981"/>
                    </a:lnTo>
                    <a:cubicBezTo>
                      <a:pt x="2609" y="10011"/>
                      <a:pt x="2648" y="10024"/>
                      <a:pt x="2686" y="10024"/>
                    </a:cubicBezTo>
                    <a:cubicBezTo>
                      <a:pt x="2732" y="10024"/>
                      <a:pt x="2778" y="10004"/>
                      <a:pt x="2808" y="9967"/>
                    </a:cubicBezTo>
                    <a:lnTo>
                      <a:pt x="3492" y="9134"/>
                    </a:lnTo>
                    <a:cubicBezTo>
                      <a:pt x="3761" y="9282"/>
                      <a:pt x="4043" y="9403"/>
                      <a:pt x="4325" y="9497"/>
                    </a:cubicBezTo>
                    <a:lnTo>
                      <a:pt x="4325" y="10679"/>
                    </a:lnTo>
                    <a:cubicBezTo>
                      <a:pt x="4325" y="10773"/>
                      <a:pt x="4405" y="10840"/>
                      <a:pt x="4500" y="10840"/>
                    </a:cubicBezTo>
                    <a:lnTo>
                      <a:pt x="6703" y="10840"/>
                    </a:lnTo>
                    <a:cubicBezTo>
                      <a:pt x="6796" y="10840"/>
                      <a:pt x="6864" y="10773"/>
                      <a:pt x="6864" y="10679"/>
                    </a:cubicBezTo>
                    <a:lnTo>
                      <a:pt x="6864" y="9551"/>
                    </a:lnTo>
                    <a:cubicBezTo>
                      <a:pt x="7186" y="9456"/>
                      <a:pt x="7495" y="9336"/>
                      <a:pt x="7777" y="9175"/>
                    </a:cubicBezTo>
                    <a:lnTo>
                      <a:pt x="8422" y="9967"/>
                    </a:lnTo>
                    <a:cubicBezTo>
                      <a:pt x="8459" y="10004"/>
                      <a:pt x="8504" y="10024"/>
                      <a:pt x="8548" y="10024"/>
                    </a:cubicBezTo>
                    <a:cubicBezTo>
                      <a:pt x="8584" y="10024"/>
                      <a:pt x="8620" y="10011"/>
                      <a:pt x="8650" y="9981"/>
                    </a:cubicBezTo>
                    <a:lnTo>
                      <a:pt x="10356" y="8584"/>
                    </a:lnTo>
                    <a:cubicBezTo>
                      <a:pt x="10423" y="8516"/>
                      <a:pt x="10437" y="8423"/>
                      <a:pt x="10383" y="8355"/>
                    </a:cubicBezTo>
                    <a:lnTo>
                      <a:pt x="9563" y="7361"/>
                    </a:lnTo>
                    <a:cubicBezTo>
                      <a:pt x="9778" y="6972"/>
                      <a:pt x="9926" y="6542"/>
                      <a:pt x="10007" y="6098"/>
                    </a:cubicBezTo>
                    <a:lnTo>
                      <a:pt x="10799" y="6098"/>
                    </a:lnTo>
                    <a:cubicBezTo>
                      <a:pt x="10893" y="6098"/>
                      <a:pt x="10960" y="6018"/>
                      <a:pt x="10960" y="5937"/>
                    </a:cubicBezTo>
                    <a:lnTo>
                      <a:pt x="10960" y="3722"/>
                    </a:lnTo>
                    <a:cubicBezTo>
                      <a:pt x="10960" y="3627"/>
                      <a:pt x="10893" y="3560"/>
                      <a:pt x="10799" y="3560"/>
                    </a:cubicBezTo>
                    <a:lnTo>
                      <a:pt x="9724" y="3560"/>
                    </a:lnTo>
                    <a:cubicBezTo>
                      <a:pt x="9644" y="3385"/>
                      <a:pt x="9563" y="3211"/>
                      <a:pt x="9456" y="3050"/>
                    </a:cubicBezTo>
                    <a:lnTo>
                      <a:pt x="10100" y="2257"/>
                    </a:lnTo>
                    <a:cubicBezTo>
                      <a:pt x="10168" y="2190"/>
                      <a:pt x="10154" y="2096"/>
                      <a:pt x="10087" y="2029"/>
                    </a:cubicBezTo>
                    <a:lnTo>
                      <a:pt x="8381" y="618"/>
                    </a:lnTo>
                    <a:cubicBezTo>
                      <a:pt x="8353" y="596"/>
                      <a:pt x="8319" y="586"/>
                      <a:pt x="8284" y="586"/>
                    </a:cubicBezTo>
                    <a:cubicBezTo>
                      <a:pt x="8234" y="586"/>
                      <a:pt x="8185" y="606"/>
                      <a:pt x="8153" y="645"/>
                    </a:cubicBezTo>
                    <a:lnTo>
                      <a:pt x="7589" y="1331"/>
                    </a:lnTo>
                    <a:cubicBezTo>
                      <a:pt x="7360" y="1223"/>
                      <a:pt x="7119" y="1129"/>
                      <a:pt x="6864" y="1062"/>
                    </a:cubicBezTo>
                    <a:lnTo>
                      <a:pt x="6864" y="162"/>
                    </a:lnTo>
                    <a:cubicBezTo>
                      <a:pt x="6864" y="68"/>
                      <a:pt x="6796" y="1"/>
                      <a:pt x="67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 flipH="1">
                <a:off x="8152381" y="2356209"/>
                <a:ext cx="271618" cy="271527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996" extrusionOk="0">
                    <a:moveTo>
                      <a:pt x="1492" y="1"/>
                    </a:moveTo>
                    <a:cubicBezTo>
                      <a:pt x="672" y="1"/>
                      <a:pt x="1" y="672"/>
                      <a:pt x="1" y="1491"/>
                    </a:cubicBezTo>
                    <a:cubicBezTo>
                      <a:pt x="1" y="2324"/>
                      <a:pt x="672" y="2995"/>
                      <a:pt x="1492" y="2995"/>
                    </a:cubicBezTo>
                    <a:cubicBezTo>
                      <a:pt x="2325" y="2995"/>
                      <a:pt x="2997" y="2324"/>
                      <a:pt x="2997" y="1491"/>
                    </a:cubicBezTo>
                    <a:cubicBezTo>
                      <a:pt x="2997" y="672"/>
                      <a:pt x="2325" y="1"/>
                      <a:pt x="14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7" name="Google Shape;617;p33"/>
            <p:cNvSpPr/>
            <p:nvPr/>
          </p:nvSpPr>
          <p:spPr>
            <a:xfrm>
              <a:off x="6080874" y="3916499"/>
              <a:ext cx="1015417" cy="1004392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33"/>
            <p:cNvGrpSpPr/>
            <p:nvPr/>
          </p:nvGrpSpPr>
          <p:grpSpPr>
            <a:xfrm>
              <a:off x="6602300" y="2004924"/>
              <a:ext cx="3195000" cy="3536462"/>
              <a:chOff x="6602300" y="2004924"/>
              <a:chExt cx="3195000" cy="3536462"/>
            </a:xfrm>
          </p:grpSpPr>
          <p:sp>
            <p:nvSpPr>
              <p:cNvPr id="619" name="Google Shape;619;p33"/>
              <p:cNvSpPr/>
              <p:nvPr/>
            </p:nvSpPr>
            <p:spPr>
              <a:xfrm flipH="1">
                <a:off x="7410486" y="3595635"/>
                <a:ext cx="2386814" cy="1945750"/>
              </a:xfrm>
              <a:custGeom>
                <a:avLst/>
                <a:gdLst/>
                <a:ahLst/>
                <a:cxnLst/>
                <a:rect l="l" t="t" r="r" b="b"/>
                <a:pathLst>
                  <a:path w="51604" h="42068" extrusionOk="0">
                    <a:moveTo>
                      <a:pt x="27427" y="1"/>
                    </a:moveTo>
                    <a:lnTo>
                      <a:pt x="35069" y="7361"/>
                    </a:lnTo>
                    <a:lnTo>
                      <a:pt x="1" y="42068"/>
                    </a:lnTo>
                    <a:lnTo>
                      <a:pt x="20470" y="41530"/>
                    </a:lnTo>
                    <a:lnTo>
                      <a:pt x="44901" y="16817"/>
                    </a:lnTo>
                    <a:lnTo>
                      <a:pt x="51604" y="23264"/>
                    </a:lnTo>
                    <a:lnTo>
                      <a:pt x="516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 flipH="1">
                <a:off x="7563321" y="3205543"/>
                <a:ext cx="598924" cy="144817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3131" extrusionOk="0">
                    <a:moveTo>
                      <a:pt x="8798" y="0"/>
                    </a:moveTo>
                    <a:lnTo>
                      <a:pt x="1" y="296"/>
                    </a:lnTo>
                    <a:lnTo>
                      <a:pt x="94" y="3130"/>
                    </a:lnTo>
                    <a:lnTo>
                      <a:pt x="12948" y="2700"/>
                    </a:lnTo>
                    <a:lnTo>
                      <a:pt x="8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flipH="1">
                <a:off x="6806087" y="3930502"/>
                <a:ext cx="271502" cy="492682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10652" extrusionOk="0">
                    <a:moveTo>
                      <a:pt x="3962" y="1"/>
                    </a:moveTo>
                    <a:lnTo>
                      <a:pt x="1" y="538"/>
                    </a:lnTo>
                    <a:lnTo>
                      <a:pt x="3117" y="10477"/>
                    </a:lnTo>
                    <a:lnTo>
                      <a:pt x="4729" y="10651"/>
                    </a:lnTo>
                    <a:lnTo>
                      <a:pt x="5870" y="9147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 flipH="1">
                <a:off x="6818532" y="4277164"/>
                <a:ext cx="3746" cy="18686"/>
              </a:xfrm>
              <a:custGeom>
                <a:avLst/>
                <a:gdLst/>
                <a:ahLst/>
                <a:cxnLst/>
                <a:rect l="l" t="t" r="r" b="b"/>
                <a:pathLst>
                  <a:path w="81" h="404" extrusionOk="0">
                    <a:moveTo>
                      <a:pt x="81" y="404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4B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 flipH="1">
                <a:off x="6818530" y="4277164"/>
                <a:ext cx="147869" cy="36678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793" extrusionOk="0">
                    <a:moveTo>
                      <a:pt x="3116" y="1"/>
                    </a:moveTo>
                    <a:lnTo>
                      <a:pt x="0" y="792"/>
                    </a:lnTo>
                    <a:lnTo>
                      <a:pt x="3197" y="404"/>
                    </a:lnTo>
                    <a:lnTo>
                      <a:pt x="31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 flipH="1">
                <a:off x="6602300" y="4441776"/>
                <a:ext cx="373396" cy="4653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1006" extrusionOk="0">
                    <a:moveTo>
                      <a:pt x="296" y="0"/>
                    </a:moveTo>
                    <a:lnTo>
                      <a:pt x="296" y="0"/>
                    </a:lnTo>
                    <a:cubicBezTo>
                      <a:pt x="296" y="0"/>
                      <a:pt x="0" y="659"/>
                      <a:pt x="350" y="967"/>
                    </a:cubicBezTo>
                    <a:cubicBezTo>
                      <a:pt x="350" y="967"/>
                      <a:pt x="1535" y="1005"/>
                      <a:pt x="2986" y="1005"/>
                    </a:cubicBezTo>
                    <a:cubicBezTo>
                      <a:pt x="4980" y="1005"/>
                      <a:pt x="7474" y="933"/>
                      <a:pt x="8072" y="591"/>
                    </a:cubicBezTo>
                    <a:lnTo>
                      <a:pt x="8045" y="122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 flipH="1">
                <a:off x="6603549" y="4314952"/>
                <a:ext cx="358503" cy="14458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3126" extrusionOk="0">
                    <a:moveTo>
                      <a:pt x="3325" y="0"/>
                    </a:moveTo>
                    <a:cubicBezTo>
                      <a:pt x="2948" y="0"/>
                      <a:pt x="2636" y="237"/>
                      <a:pt x="2419" y="513"/>
                    </a:cubicBezTo>
                    <a:cubicBezTo>
                      <a:pt x="2126" y="883"/>
                      <a:pt x="1841" y="1289"/>
                      <a:pt x="1378" y="1289"/>
                    </a:cubicBezTo>
                    <a:cubicBezTo>
                      <a:pt x="1202" y="1289"/>
                      <a:pt x="1002" y="1231"/>
                      <a:pt x="766" y="1091"/>
                    </a:cubicBezTo>
                    <a:cubicBezTo>
                      <a:pt x="546" y="897"/>
                      <a:pt x="379" y="839"/>
                      <a:pt x="259" y="839"/>
                    </a:cubicBezTo>
                    <a:cubicBezTo>
                      <a:pt x="78" y="839"/>
                      <a:pt x="1" y="969"/>
                      <a:pt x="1" y="969"/>
                    </a:cubicBezTo>
                    <a:lnTo>
                      <a:pt x="1" y="2796"/>
                    </a:lnTo>
                    <a:cubicBezTo>
                      <a:pt x="1" y="2796"/>
                      <a:pt x="704" y="3125"/>
                      <a:pt x="3317" y="3125"/>
                    </a:cubicBezTo>
                    <a:cubicBezTo>
                      <a:pt x="4167" y="3125"/>
                      <a:pt x="5219" y="3090"/>
                      <a:pt x="6515" y="2998"/>
                    </a:cubicBezTo>
                    <a:cubicBezTo>
                      <a:pt x="6958" y="2971"/>
                      <a:pt x="7240" y="2971"/>
                      <a:pt x="7750" y="2864"/>
                    </a:cubicBezTo>
                    <a:lnTo>
                      <a:pt x="7670" y="2527"/>
                    </a:lnTo>
                    <a:cubicBezTo>
                      <a:pt x="7603" y="2219"/>
                      <a:pt x="7361" y="1977"/>
                      <a:pt x="7052" y="1910"/>
                    </a:cubicBezTo>
                    <a:cubicBezTo>
                      <a:pt x="6326" y="1736"/>
                      <a:pt x="5010" y="1345"/>
                      <a:pt x="4406" y="634"/>
                    </a:cubicBezTo>
                    <a:cubicBezTo>
                      <a:pt x="4011" y="171"/>
                      <a:pt x="3645" y="0"/>
                      <a:pt x="3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 flipH="1">
                <a:off x="6801684" y="3226634"/>
                <a:ext cx="1168616" cy="1090356"/>
              </a:xfrm>
              <a:custGeom>
                <a:avLst/>
                <a:gdLst/>
                <a:ahLst/>
                <a:cxnLst/>
                <a:rect l="l" t="t" r="r" b="b"/>
                <a:pathLst>
                  <a:path w="25266" h="23574" extrusionOk="0">
                    <a:moveTo>
                      <a:pt x="5561" y="1"/>
                    </a:moveTo>
                    <a:cubicBezTo>
                      <a:pt x="5226" y="4152"/>
                      <a:pt x="0" y="7576"/>
                      <a:pt x="4151" y="7898"/>
                    </a:cubicBezTo>
                    <a:lnTo>
                      <a:pt x="8476" y="7939"/>
                    </a:lnTo>
                    <a:lnTo>
                      <a:pt x="14641" y="8074"/>
                    </a:lnTo>
                    <a:lnTo>
                      <a:pt x="14614" y="8235"/>
                    </a:lnTo>
                    <a:lnTo>
                      <a:pt x="16091" y="7657"/>
                    </a:lnTo>
                    <a:lnTo>
                      <a:pt x="21383" y="23573"/>
                    </a:lnTo>
                    <a:lnTo>
                      <a:pt x="25265" y="22700"/>
                    </a:lnTo>
                    <a:cubicBezTo>
                      <a:pt x="24594" y="19798"/>
                      <a:pt x="23788" y="17461"/>
                      <a:pt x="23116" y="14574"/>
                    </a:cubicBezTo>
                    <a:cubicBezTo>
                      <a:pt x="22740" y="12922"/>
                      <a:pt x="22203" y="11055"/>
                      <a:pt x="21813" y="9417"/>
                    </a:cubicBezTo>
                    <a:cubicBezTo>
                      <a:pt x="21464" y="7966"/>
                      <a:pt x="21316" y="7053"/>
                      <a:pt x="20967" y="5790"/>
                    </a:cubicBezTo>
                    <a:cubicBezTo>
                      <a:pt x="20699" y="4796"/>
                      <a:pt x="20523" y="3574"/>
                      <a:pt x="19732" y="2835"/>
                    </a:cubicBezTo>
                    <a:cubicBezTo>
                      <a:pt x="19019" y="2204"/>
                      <a:pt x="18200" y="2150"/>
                      <a:pt x="17058" y="1962"/>
                    </a:cubicBezTo>
                    <a:lnTo>
                      <a:pt x="5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 flipH="1">
                <a:off x="6813535" y="4229940"/>
                <a:ext cx="183299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874" fill="none" extrusionOk="0">
                    <a:moveTo>
                      <a:pt x="1" y="873"/>
                    </a:moveTo>
                    <a:lnTo>
                      <a:pt x="3962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 flipH="1">
                <a:off x="6930321" y="3554054"/>
                <a:ext cx="231170" cy="698922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111" fill="none" extrusionOk="0">
                    <a:moveTo>
                      <a:pt x="1" y="1"/>
                    </a:moveTo>
                    <a:lnTo>
                      <a:pt x="4997" y="1511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 flipH="1">
                <a:off x="7336598" y="3899467"/>
                <a:ext cx="249162" cy="515669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1149" extrusionOk="0">
                    <a:moveTo>
                      <a:pt x="1599" y="0"/>
                    </a:moveTo>
                    <a:lnTo>
                      <a:pt x="1" y="10289"/>
                    </a:lnTo>
                    <a:lnTo>
                      <a:pt x="1371" y="11148"/>
                    </a:lnTo>
                    <a:lnTo>
                      <a:pt x="3049" y="10302"/>
                    </a:lnTo>
                    <a:lnTo>
                      <a:pt x="5386" y="1263"/>
                    </a:lnTo>
                    <a:lnTo>
                      <a:pt x="1599" y="0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 flipH="1">
                <a:off x="7423599" y="4295804"/>
                <a:ext cx="150367" cy="1369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96" extrusionOk="0">
                    <a:moveTo>
                      <a:pt x="3251" y="1"/>
                    </a:moveTo>
                    <a:lnTo>
                      <a:pt x="1" y="54"/>
                    </a:lnTo>
                    <a:cubicBezTo>
                      <a:pt x="108" y="54"/>
                      <a:pt x="3170" y="296"/>
                      <a:pt x="3170" y="296"/>
                    </a:cubicBezTo>
                    <a:lnTo>
                      <a:pt x="3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 flipH="1">
                <a:off x="7244648" y="4459167"/>
                <a:ext cx="372795" cy="46715"/>
              </a:xfrm>
              <a:custGeom>
                <a:avLst/>
                <a:gdLst/>
                <a:ahLst/>
                <a:cxnLst/>
                <a:rect l="l" t="t" r="r" b="b"/>
                <a:pathLst>
                  <a:path w="8060" h="1010" extrusionOk="0">
                    <a:moveTo>
                      <a:pt x="283" y="0"/>
                    </a:moveTo>
                    <a:cubicBezTo>
                      <a:pt x="283" y="0"/>
                      <a:pt x="0" y="659"/>
                      <a:pt x="337" y="967"/>
                    </a:cubicBezTo>
                    <a:cubicBezTo>
                      <a:pt x="337" y="967"/>
                      <a:pt x="1580" y="1010"/>
                      <a:pt x="3077" y="1010"/>
                    </a:cubicBezTo>
                    <a:cubicBezTo>
                      <a:pt x="5056" y="1010"/>
                      <a:pt x="7478" y="936"/>
                      <a:pt x="8059" y="591"/>
                    </a:cubicBezTo>
                    <a:lnTo>
                      <a:pt x="8032" y="122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 flipH="1">
                <a:off x="7245897" y="4332620"/>
                <a:ext cx="358457" cy="144632"/>
              </a:xfrm>
              <a:custGeom>
                <a:avLst/>
                <a:gdLst/>
                <a:ahLst/>
                <a:cxnLst/>
                <a:rect l="l" t="t" r="r" b="b"/>
                <a:pathLst>
                  <a:path w="7750" h="3127" extrusionOk="0">
                    <a:moveTo>
                      <a:pt x="3333" y="0"/>
                    </a:moveTo>
                    <a:cubicBezTo>
                      <a:pt x="2952" y="0"/>
                      <a:pt x="2637" y="243"/>
                      <a:pt x="2418" y="521"/>
                    </a:cubicBezTo>
                    <a:cubicBezTo>
                      <a:pt x="2134" y="892"/>
                      <a:pt x="1844" y="1291"/>
                      <a:pt x="1377" y="1291"/>
                    </a:cubicBezTo>
                    <a:cubicBezTo>
                      <a:pt x="1201" y="1291"/>
                      <a:pt x="1000" y="1234"/>
                      <a:pt x="765" y="1098"/>
                    </a:cubicBezTo>
                    <a:cubicBezTo>
                      <a:pt x="540" y="900"/>
                      <a:pt x="371" y="842"/>
                      <a:pt x="250" y="842"/>
                    </a:cubicBezTo>
                    <a:cubicBezTo>
                      <a:pt x="75" y="842"/>
                      <a:pt x="0" y="963"/>
                      <a:pt x="0" y="963"/>
                    </a:cubicBezTo>
                    <a:lnTo>
                      <a:pt x="0" y="2804"/>
                    </a:lnTo>
                    <a:cubicBezTo>
                      <a:pt x="0" y="2804"/>
                      <a:pt x="707" y="3127"/>
                      <a:pt x="3342" y="3127"/>
                    </a:cubicBezTo>
                    <a:cubicBezTo>
                      <a:pt x="4191" y="3127"/>
                      <a:pt x="5239" y="3093"/>
                      <a:pt x="6528" y="3005"/>
                    </a:cubicBezTo>
                    <a:cubicBezTo>
                      <a:pt x="6957" y="2965"/>
                      <a:pt x="7253" y="2965"/>
                      <a:pt x="7749" y="2858"/>
                    </a:cubicBezTo>
                    <a:lnTo>
                      <a:pt x="7683" y="2535"/>
                    </a:lnTo>
                    <a:cubicBezTo>
                      <a:pt x="7602" y="2226"/>
                      <a:pt x="7360" y="1971"/>
                      <a:pt x="7051" y="1904"/>
                    </a:cubicBezTo>
                    <a:cubicBezTo>
                      <a:pt x="6326" y="1742"/>
                      <a:pt x="5023" y="1354"/>
                      <a:pt x="4405" y="628"/>
                    </a:cubicBezTo>
                    <a:cubicBezTo>
                      <a:pt x="4014" y="169"/>
                      <a:pt x="3651" y="0"/>
                      <a:pt x="3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 flipH="1">
                <a:off x="7156438" y="3219187"/>
                <a:ext cx="1061125" cy="395135"/>
              </a:xfrm>
              <a:custGeom>
                <a:avLst/>
                <a:gdLst/>
                <a:ahLst/>
                <a:cxnLst/>
                <a:rect l="l" t="t" r="r" b="b"/>
                <a:pathLst>
                  <a:path w="22942" h="8543" extrusionOk="0">
                    <a:moveTo>
                      <a:pt x="1143" y="1"/>
                    </a:moveTo>
                    <a:lnTo>
                      <a:pt x="1143" y="1"/>
                    </a:lnTo>
                    <a:cubicBezTo>
                      <a:pt x="807" y="4151"/>
                      <a:pt x="1" y="7912"/>
                      <a:pt x="4152" y="8235"/>
                    </a:cubicBezTo>
                    <a:lnTo>
                      <a:pt x="9779" y="8235"/>
                    </a:lnTo>
                    <a:lnTo>
                      <a:pt x="22109" y="8543"/>
                    </a:lnTo>
                    <a:cubicBezTo>
                      <a:pt x="22162" y="8247"/>
                      <a:pt x="22216" y="8033"/>
                      <a:pt x="22270" y="7778"/>
                    </a:cubicBezTo>
                    <a:cubicBezTo>
                      <a:pt x="22941" y="4352"/>
                      <a:pt x="22418" y="2459"/>
                      <a:pt x="18953" y="2244"/>
                    </a:cubicBezTo>
                    <a:lnTo>
                      <a:pt x="11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 flipH="1">
                <a:off x="7190579" y="3542214"/>
                <a:ext cx="395829" cy="75613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16348" extrusionOk="0">
                    <a:moveTo>
                      <a:pt x="2513" y="1"/>
                    </a:moveTo>
                    <a:lnTo>
                      <a:pt x="1" y="16347"/>
                    </a:lnTo>
                    <a:lnTo>
                      <a:pt x="3977" y="16280"/>
                    </a:lnTo>
                    <a:lnTo>
                      <a:pt x="8557" y="11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 flipH="1">
                <a:off x="7135306" y="3261415"/>
                <a:ext cx="582782" cy="382138"/>
              </a:xfrm>
              <a:custGeom>
                <a:avLst/>
                <a:gdLst/>
                <a:ahLst/>
                <a:cxnLst/>
                <a:rect l="l" t="t" r="r" b="b"/>
                <a:pathLst>
                  <a:path w="12600" h="8262" fill="none" extrusionOk="0">
                    <a:moveTo>
                      <a:pt x="11095" y="8262"/>
                    </a:moveTo>
                    <a:lnTo>
                      <a:pt x="11471" y="6865"/>
                    </a:lnTo>
                    <a:cubicBezTo>
                      <a:pt x="12411" y="3466"/>
                      <a:pt x="12599" y="1989"/>
                      <a:pt x="8154" y="1331"/>
                    </a:cubicBezTo>
                    <a:lnTo>
                      <a:pt x="1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 flipH="1">
                <a:off x="7426653" y="3573943"/>
                <a:ext cx="52867" cy="30434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658" fill="none" extrusionOk="0">
                    <a:moveTo>
                      <a:pt x="0" y="658"/>
                    </a:moveTo>
                    <a:lnTo>
                      <a:pt x="1142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 flipH="1">
                <a:off x="7385071" y="4224991"/>
                <a:ext cx="190745" cy="6244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135" fill="none" extrusionOk="0">
                    <a:moveTo>
                      <a:pt x="1" y="135"/>
                    </a:moveTo>
                    <a:lnTo>
                      <a:pt x="4124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 flipH="1">
                <a:off x="7369478" y="3215487"/>
                <a:ext cx="711410" cy="1014502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21934" fill="none" extrusionOk="0">
                    <a:moveTo>
                      <a:pt x="12008" y="21934"/>
                    </a:moveTo>
                    <a:lnTo>
                      <a:pt x="14628" y="9026"/>
                    </a:lnTo>
                    <a:cubicBezTo>
                      <a:pt x="14628" y="9026"/>
                      <a:pt x="15380" y="5883"/>
                      <a:pt x="13527" y="5937"/>
                    </a:cubicBezTo>
                    <a:cubicBezTo>
                      <a:pt x="11324" y="6017"/>
                      <a:pt x="2083" y="5843"/>
                      <a:pt x="2083" y="5843"/>
                    </a:cubicBezTo>
                    <a:cubicBezTo>
                      <a:pt x="2083" y="5843"/>
                      <a:pt x="1" y="6031"/>
                      <a:pt x="269" y="2659"/>
                    </a:cubicBezTo>
                    <a:cubicBezTo>
                      <a:pt x="283" y="2471"/>
                      <a:pt x="606" y="215"/>
                      <a:pt x="619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 flipH="1">
                <a:off x="7869606" y="3294393"/>
                <a:ext cx="216832" cy="11308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445" fill="none" extrusionOk="0">
                    <a:moveTo>
                      <a:pt x="0" y="2445"/>
                    </a:moveTo>
                    <a:cubicBezTo>
                      <a:pt x="0" y="2445"/>
                      <a:pt x="914" y="631"/>
                      <a:pt x="4687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 flipH="1">
                <a:off x="7111716" y="2349457"/>
                <a:ext cx="690226" cy="578295"/>
              </a:xfrm>
              <a:custGeom>
                <a:avLst/>
                <a:gdLst/>
                <a:ahLst/>
                <a:cxnLst/>
                <a:rect l="l" t="t" r="r" b="b"/>
                <a:pathLst>
                  <a:path w="14923" h="12503" extrusionOk="0">
                    <a:moveTo>
                      <a:pt x="13029" y="1"/>
                    </a:moveTo>
                    <a:cubicBezTo>
                      <a:pt x="12975" y="1"/>
                      <a:pt x="12922" y="28"/>
                      <a:pt x="12881" y="55"/>
                    </a:cubicBezTo>
                    <a:cubicBezTo>
                      <a:pt x="12827" y="69"/>
                      <a:pt x="12761" y="216"/>
                      <a:pt x="12734" y="257"/>
                    </a:cubicBezTo>
                    <a:cubicBezTo>
                      <a:pt x="12573" y="565"/>
                      <a:pt x="12424" y="955"/>
                      <a:pt x="12290" y="1277"/>
                    </a:cubicBezTo>
                    <a:cubicBezTo>
                      <a:pt x="12035" y="1854"/>
                      <a:pt x="11860" y="2459"/>
                      <a:pt x="11632" y="3050"/>
                    </a:cubicBezTo>
                    <a:cubicBezTo>
                      <a:pt x="11498" y="3386"/>
                      <a:pt x="11350" y="3762"/>
                      <a:pt x="11135" y="4057"/>
                    </a:cubicBezTo>
                    <a:cubicBezTo>
                      <a:pt x="10947" y="4340"/>
                      <a:pt x="10624" y="4608"/>
                      <a:pt x="10370" y="4823"/>
                    </a:cubicBezTo>
                    <a:cubicBezTo>
                      <a:pt x="9376" y="5656"/>
                      <a:pt x="8543" y="6152"/>
                      <a:pt x="7576" y="6757"/>
                    </a:cubicBezTo>
                    <a:cubicBezTo>
                      <a:pt x="6649" y="7361"/>
                      <a:pt x="5655" y="7859"/>
                      <a:pt x="4675" y="8342"/>
                    </a:cubicBezTo>
                    <a:cubicBezTo>
                      <a:pt x="4606" y="8375"/>
                      <a:pt x="4534" y="8390"/>
                      <a:pt x="4464" y="8390"/>
                    </a:cubicBezTo>
                    <a:cubicBezTo>
                      <a:pt x="4244" y="8390"/>
                      <a:pt x="4038" y="8243"/>
                      <a:pt x="3977" y="8020"/>
                    </a:cubicBezTo>
                    <a:lnTo>
                      <a:pt x="2365" y="2755"/>
                    </a:lnTo>
                    <a:cubicBezTo>
                      <a:pt x="2365" y="2755"/>
                      <a:pt x="1" y="4286"/>
                      <a:pt x="14" y="4353"/>
                    </a:cubicBezTo>
                    <a:cubicBezTo>
                      <a:pt x="81" y="5146"/>
                      <a:pt x="350" y="5898"/>
                      <a:pt x="565" y="6650"/>
                    </a:cubicBezTo>
                    <a:cubicBezTo>
                      <a:pt x="699" y="7080"/>
                      <a:pt x="847" y="7630"/>
                      <a:pt x="927" y="7966"/>
                    </a:cubicBezTo>
                    <a:cubicBezTo>
                      <a:pt x="1169" y="8960"/>
                      <a:pt x="1371" y="9967"/>
                      <a:pt x="1774" y="10921"/>
                    </a:cubicBezTo>
                    <a:cubicBezTo>
                      <a:pt x="2080" y="11633"/>
                      <a:pt x="2657" y="12503"/>
                      <a:pt x="3421" y="12503"/>
                    </a:cubicBezTo>
                    <a:cubicBezTo>
                      <a:pt x="3492" y="12503"/>
                      <a:pt x="3565" y="12495"/>
                      <a:pt x="3640" y="12479"/>
                    </a:cubicBezTo>
                    <a:cubicBezTo>
                      <a:pt x="4809" y="12223"/>
                      <a:pt x="5977" y="11539"/>
                      <a:pt x="6985" y="10907"/>
                    </a:cubicBezTo>
                    <a:cubicBezTo>
                      <a:pt x="9040" y="9591"/>
                      <a:pt x="10907" y="7993"/>
                      <a:pt x="12170" y="5884"/>
                    </a:cubicBezTo>
                    <a:cubicBezTo>
                      <a:pt x="12290" y="5669"/>
                      <a:pt x="12424" y="5454"/>
                      <a:pt x="12532" y="5226"/>
                    </a:cubicBezTo>
                    <a:cubicBezTo>
                      <a:pt x="12612" y="5078"/>
                      <a:pt x="12666" y="4890"/>
                      <a:pt x="12841" y="4809"/>
                    </a:cubicBezTo>
                    <a:cubicBezTo>
                      <a:pt x="13164" y="4648"/>
                      <a:pt x="13405" y="4340"/>
                      <a:pt x="13566" y="4003"/>
                    </a:cubicBezTo>
                    <a:cubicBezTo>
                      <a:pt x="13674" y="3735"/>
                      <a:pt x="13741" y="3453"/>
                      <a:pt x="13808" y="3158"/>
                    </a:cubicBezTo>
                    <a:cubicBezTo>
                      <a:pt x="13848" y="2943"/>
                      <a:pt x="13929" y="2821"/>
                      <a:pt x="14077" y="2647"/>
                    </a:cubicBezTo>
                    <a:cubicBezTo>
                      <a:pt x="14238" y="2459"/>
                      <a:pt x="14412" y="2298"/>
                      <a:pt x="14587" y="2123"/>
                    </a:cubicBezTo>
                    <a:cubicBezTo>
                      <a:pt x="14708" y="2016"/>
                      <a:pt x="14856" y="1922"/>
                      <a:pt x="14896" y="1761"/>
                    </a:cubicBezTo>
                    <a:cubicBezTo>
                      <a:pt x="14922" y="1653"/>
                      <a:pt x="14869" y="1546"/>
                      <a:pt x="14748" y="1546"/>
                    </a:cubicBezTo>
                    <a:cubicBezTo>
                      <a:pt x="14695" y="1546"/>
                      <a:pt x="14641" y="1559"/>
                      <a:pt x="14587" y="1586"/>
                    </a:cubicBezTo>
                    <a:cubicBezTo>
                      <a:pt x="14345" y="1707"/>
                      <a:pt x="14211" y="1828"/>
                      <a:pt x="13996" y="2016"/>
                    </a:cubicBezTo>
                    <a:cubicBezTo>
                      <a:pt x="13973" y="2039"/>
                      <a:pt x="13772" y="2220"/>
                      <a:pt x="13741" y="2220"/>
                    </a:cubicBezTo>
                    <a:cubicBezTo>
                      <a:pt x="13735" y="2220"/>
                      <a:pt x="13735" y="2215"/>
                      <a:pt x="13741" y="2204"/>
                    </a:cubicBezTo>
                    <a:cubicBezTo>
                      <a:pt x="13943" y="1828"/>
                      <a:pt x="14211" y="1586"/>
                      <a:pt x="14426" y="1385"/>
                    </a:cubicBezTo>
                    <a:cubicBezTo>
                      <a:pt x="14493" y="1317"/>
                      <a:pt x="14573" y="1251"/>
                      <a:pt x="14641" y="1183"/>
                    </a:cubicBezTo>
                    <a:cubicBezTo>
                      <a:pt x="14708" y="1143"/>
                      <a:pt x="14788" y="1062"/>
                      <a:pt x="14775" y="968"/>
                    </a:cubicBezTo>
                    <a:cubicBezTo>
                      <a:pt x="14765" y="833"/>
                      <a:pt x="14673" y="788"/>
                      <a:pt x="14572" y="788"/>
                    </a:cubicBezTo>
                    <a:cubicBezTo>
                      <a:pt x="14532" y="788"/>
                      <a:pt x="14491" y="795"/>
                      <a:pt x="14453" y="807"/>
                    </a:cubicBezTo>
                    <a:cubicBezTo>
                      <a:pt x="14439" y="807"/>
                      <a:pt x="14426" y="807"/>
                      <a:pt x="14412" y="821"/>
                    </a:cubicBezTo>
                    <a:cubicBezTo>
                      <a:pt x="14507" y="699"/>
                      <a:pt x="14507" y="525"/>
                      <a:pt x="14345" y="498"/>
                    </a:cubicBezTo>
                    <a:cubicBezTo>
                      <a:pt x="14319" y="494"/>
                      <a:pt x="14291" y="492"/>
                      <a:pt x="14264" y="492"/>
                    </a:cubicBezTo>
                    <a:cubicBezTo>
                      <a:pt x="14021" y="492"/>
                      <a:pt x="13774" y="647"/>
                      <a:pt x="13593" y="780"/>
                    </a:cubicBezTo>
                    <a:cubicBezTo>
                      <a:pt x="13378" y="941"/>
                      <a:pt x="13190" y="1143"/>
                      <a:pt x="13015" y="1331"/>
                    </a:cubicBezTo>
                    <a:cubicBezTo>
                      <a:pt x="12908" y="1451"/>
                      <a:pt x="12814" y="1586"/>
                      <a:pt x="12720" y="1720"/>
                    </a:cubicBezTo>
                    <a:cubicBezTo>
                      <a:pt x="12814" y="1586"/>
                      <a:pt x="12895" y="1331"/>
                      <a:pt x="12988" y="1075"/>
                    </a:cubicBezTo>
                    <a:cubicBezTo>
                      <a:pt x="13083" y="794"/>
                      <a:pt x="13150" y="646"/>
                      <a:pt x="13190" y="350"/>
                    </a:cubicBezTo>
                    <a:cubicBezTo>
                      <a:pt x="13190" y="283"/>
                      <a:pt x="13203" y="203"/>
                      <a:pt x="13176" y="135"/>
                    </a:cubicBezTo>
                    <a:cubicBezTo>
                      <a:pt x="13150" y="69"/>
                      <a:pt x="13096" y="15"/>
                      <a:pt x="13029" y="1"/>
                    </a:cubicBezTo>
                    <a:close/>
                  </a:path>
                </a:pathLst>
              </a:custGeom>
              <a:solidFill>
                <a:srgbClr val="C8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 flipH="1">
                <a:off x="7209869" y="2412823"/>
                <a:ext cx="58463" cy="11378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460" extrusionOk="0">
                    <a:moveTo>
                      <a:pt x="633" y="1"/>
                    </a:moveTo>
                    <a:cubicBezTo>
                      <a:pt x="511" y="1"/>
                      <a:pt x="471" y="149"/>
                      <a:pt x="445" y="243"/>
                    </a:cubicBezTo>
                    <a:cubicBezTo>
                      <a:pt x="404" y="364"/>
                      <a:pt x="377" y="484"/>
                      <a:pt x="337" y="606"/>
                    </a:cubicBezTo>
                    <a:cubicBezTo>
                      <a:pt x="310" y="767"/>
                      <a:pt x="257" y="901"/>
                      <a:pt x="230" y="1062"/>
                    </a:cubicBezTo>
                    <a:cubicBezTo>
                      <a:pt x="189" y="1317"/>
                      <a:pt x="95" y="1600"/>
                      <a:pt x="1" y="1908"/>
                    </a:cubicBezTo>
                    <a:lnTo>
                      <a:pt x="1089" y="2459"/>
                    </a:lnTo>
                    <a:cubicBezTo>
                      <a:pt x="1224" y="2218"/>
                      <a:pt x="1263" y="1935"/>
                      <a:pt x="1210" y="1680"/>
                    </a:cubicBezTo>
                    <a:cubicBezTo>
                      <a:pt x="1183" y="1532"/>
                      <a:pt x="1129" y="1398"/>
                      <a:pt x="1048" y="1277"/>
                    </a:cubicBezTo>
                    <a:cubicBezTo>
                      <a:pt x="1009" y="1210"/>
                      <a:pt x="955" y="1156"/>
                      <a:pt x="901" y="1102"/>
                    </a:cubicBezTo>
                    <a:cubicBezTo>
                      <a:pt x="847" y="1049"/>
                      <a:pt x="794" y="1036"/>
                      <a:pt x="807" y="955"/>
                    </a:cubicBezTo>
                    <a:cubicBezTo>
                      <a:pt x="847" y="767"/>
                      <a:pt x="860" y="592"/>
                      <a:pt x="834" y="404"/>
                    </a:cubicBezTo>
                    <a:cubicBezTo>
                      <a:pt x="821" y="296"/>
                      <a:pt x="780" y="15"/>
                      <a:pt x="633" y="1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 flipH="1">
                <a:off x="7135311" y="2387384"/>
                <a:ext cx="54717" cy="57214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237" extrusionOk="0">
                    <a:moveTo>
                      <a:pt x="1182" y="1"/>
                    </a:moveTo>
                    <a:cubicBezTo>
                      <a:pt x="1182" y="1"/>
                      <a:pt x="457" y="551"/>
                      <a:pt x="0" y="1236"/>
                    </a:cubicBezTo>
                    <a:lnTo>
                      <a:pt x="1182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 flipH="1">
                <a:off x="7606203" y="2735896"/>
                <a:ext cx="42922" cy="4912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062" fill="none" extrusionOk="0">
                    <a:moveTo>
                      <a:pt x="927" y="0"/>
                    </a:moveTo>
                    <a:cubicBezTo>
                      <a:pt x="578" y="403"/>
                      <a:pt x="1" y="1062"/>
                      <a:pt x="1" y="1062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 flipH="1">
                <a:off x="7703699" y="2347422"/>
                <a:ext cx="336764" cy="368632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7970" extrusionOk="0">
                    <a:moveTo>
                      <a:pt x="2888" y="0"/>
                    </a:moveTo>
                    <a:cubicBezTo>
                      <a:pt x="1335" y="0"/>
                      <a:pt x="0" y="367"/>
                      <a:pt x="0" y="367"/>
                    </a:cubicBezTo>
                    <a:lnTo>
                      <a:pt x="389" y="7969"/>
                    </a:lnTo>
                    <a:lnTo>
                      <a:pt x="7226" y="7540"/>
                    </a:lnTo>
                    <a:cubicBezTo>
                      <a:pt x="7226" y="7540"/>
                      <a:pt x="7280" y="1026"/>
                      <a:pt x="5050" y="301"/>
                    </a:cubicBezTo>
                    <a:cubicBezTo>
                      <a:pt x="4355" y="77"/>
                      <a:pt x="3599" y="0"/>
                      <a:pt x="2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 flipH="1">
                <a:off x="7706843" y="2573134"/>
                <a:ext cx="466549" cy="696933"/>
              </a:xfrm>
              <a:custGeom>
                <a:avLst/>
                <a:gdLst/>
                <a:ahLst/>
                <a:cxnLst/>
                <a:rect l="l" t="t" r="r" b="b"/>
                <a:pathLst>
                  <a:path w="10087" h="15068" extrusionOk="0">
                    <a:moveTo>
                      <a:pt x="1061" y="0"/>
                    </a:moveTo>
                    <a:cubicBezTo>
                      <a:pt x="1061" y="0"/>
                      <a:pt x="672" y="2297"/>
                      <a:pt x="886" y="5077"/>
                    </a:cubicBezTo>
                    <a:cubicBezTo>
                      <a:pt x="510" y="8757"/>
                      <a:pt x="0" y="14452"/>
                      <a:pt x="0" y="14466"/>
                    </a:cubicBezTo>
                    <a:cubicBezTo>
                      <a:pt x="0" y="14667"/>
                      <a:pt x="2579" y="15003"/>
                      <a:pt x="2794" y="15016"/>
                    </a:cubicBezTo>
                    <a:cubicBezTo>
                      <a:pt x="3187" y="15051"/>
                      <a:pt x="3577" y="15067"/>
                      <a:pt x="3965" y="15067"/>
                    </a:cubicBezTo>
                    <a:cubicBezTo>
                      <a:pt x="5064" y="15067"/>
                      <a:pt x="6151" y="14940"/>
                      <a:pt x="7253" y="14762"/>
                    </a:cubicBezTo>
                    <a:cubicBezTo>
                      <a:pt x="7454" y="14721"/>
                      <a:pt x="9925" y="14305"/>
                      <a:pt x="9871" y="14130"/>
                    </a:cubicBezTo>
                    <a:cubicBezTo>
                      <a:pt x="9146" y="11619"/>
                      <a:pt x="8421" y="9120"/>
                      <a:pt x="7696" y="6622"/>
                    </a:cubicBezTo>
                    <a:lnTo>
                      <a:pt x="7656" y="6501"/>
                    </a:lnTo>
                    <a:lnTo>
                      <a:pt x="10086" y="2271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 flipH="1">
                <a:off x="7613647" y="2559443"/>
                <a:ext cx="251660" cy="615713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13312" extrusionOk="0">
                    <a:moveTo>
                      <a:pt x="3386" y="1"/>
                    </a:moveTo>
                    <a:lnTo>
                      <a:pt x="1" y="108"/>
                    </a:lnTo>
                    <a:lnTo>
                      <a:pt x="1" y="9940"/>
                    </a:lnTo>
                    <a:lnTo>
                      <a:pt x="2754" y="13312"/>
                    </a:lnTo>
                    <a:cubicBezTo>
                      <a:pt x="2754" y="11659"/>
                      <a:pt x="2539" y="8020"/>
                      <a:pt x="2539" y="8020"/>
                    </a:cubicBezTo>
                    <a:cubicBezTo>
                      <a:pt x="3117" y="5199"/>
                      <a:pt x="3049" y="3372"/>
                      <a:pt x="3049" y="3372"/>
                    </a:cubicBezTo>
                    <a:cubicBezTo>
                      <a:pt x="3049" y="3372"/>
                      <a:pt x="5440" y="3090"/>
                      <a:pt x="3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 flipH="1">
                <a:off x="7637283" y="2361298"/>
                <a:ext cx="169608" cy="29509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6380" extrusionOk="0">
                    <a:moveTo>
                      <a:pt x="6" y="1"/>
                    </a:moveTo>
                    <a:cubicBezTo>
                      <a:pt x="2" y="1"/>
                      <a:pt x="0" y="1"/>
                      <a:pt x="0" y="1"/>
                    </a:cubicBezTo>
                    <a:lnTo>
                      <a:pt x="282" y="6380"/>
                    </a:lnTo>
                    <a:lnTo>
                      <a:pt x="3667" y="4553"/>
                    </a:lnTo>
                    <a:cubicBezTo>
                      <a:pt x="2153" y="64"/>
                      <a:pt x="120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 flipH="1">
                <a:off x="7613649" y="2559443"/>
                <a:ext cx="110636" cy="15601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3373" extrusionOk="0">
                    <a:moveTo>
                      <a:pt x="337" y="1"/>
                    </a:moveTo>
                    <a:lnTo>
                      <a:pt x="0" y="3372"/>
                    </a:lnTo>
                    <a:cubicBezTo>
                      <a:pt x="0" y="3372"/>
                      <a:pt x="2391" y="3090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 flipH="1">
                <a:off x="7306766" y="2711382"/>
                <a:ext cx="200690" cy="367152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7938" extrusionOk="0">
                    <a:moveTo>
                      <a:pt x="1258" y="0"/>
                    </a:moveTo>
                    <a:cubicBezTo>
                      <a:pt x="1140" y="0"/>
                      <a:pt x="1019" y="20"/>
                      <a:pt x="900" y="61"/>
                    </a:cubicBezTo>
                    <a:cubicBezTo>
                      <a:pt x="323" y="249"/>
                      <a:pt x="0" y="866"/>
                      <a:pt x="188" y="1457"/>
                    </a:cubicBezTo>
                    <a:lnTo>
                      <a:pt x="2028" y="7165"/>
                    </a:lnTo>
                    <a:cubicBezTo>
                      <a:pt x="2178" y="7637"/>
                      <a:pt x="2611" y="7937"/>
                      <a:pt x="3080" y="7937"/>
                    </a:cubicBezTo>
                    <a:cubicBezTo>
                      <a:pt x="3198" y="7937"/>
                      <a:pt x="3319" y="7918"/>
                      <a:pt x="3439" y="7878"/>
                    </a:cubicBezTo>
                    <a:cubicBezTo>
                      <a:pt x="4016" y="7690"/>
                      <a:pt x="4338" y="7072"/>
                      <a:pt x="4150" y="6481"/>
                    </a:cubicBezTo>
                    <a:lnTo>
                      <a:pt x="2297" y="772"/>
                    </a:lnTo>
                    <a:cubicBezTo>
                      <a:pt x="2147" y="301"/>
                      <a:pt x="1723" y="0"/>
                      <a:pt x="1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 flipH="1">
                <a:off x="7373878" y="2657082"/>
                <a:ext cx="180200" cy="122847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2656" extrusionOk="0">
                    <a:moveTo>
                      <a:pt x="2864" y="0"/>
                    </a:moveTo>
                    <a:cubicBezTo>
                      <a:pt x="2783" y="0"/>
                      <a:pt x="2701" y="12"/>
                      <a:pt x="2620" y="39"/>
                    </a:cubicBezTo>
                    <a:lnTo>
                      <a:pt x="645" y="670"/>
                    </a:lnTo>
                    <a:cubicBezTo>
                      <a:pt x="229" y="805"/>
                      <a:pt x="0" y="1247"/>
                      <a:pt x="135" y="1664"/>
                    </a:cubicBezTo>
                    <a:lnTo>
                      <a:pt x="283" y="2107"/>
                    </a:lnTo>
                    <a:cubicBezTo>
                      <a:pt x="391" y="2443"/>
                      <a:pt x="699" y="2656"/>
                      <a:pt x="1033" y="2656"/>
                    </a:cubicBezTo>
                    <a:cubicBezTo>
                      <a:pt x="1114" y="2656"/>
                      <a:pt x="1196" y="2644"/>
                      <a:pt x="1277" y="2617"/>
                    </a:cubicBezTo>
                    <a:lnTo>
                      <a:pt x="3251" y="1973"/>
                    </a:lnTo>
                    <a:cubicBezTo>
                      <a:pt x="3668" y="1838"/>
                      <a:pt x="3895" y="1396"/>
                      <a:pt x="3761" y="979"/>
                    </a:cubicBezTo>
                    <a:lnTo>
                      <a:pt x="3614" y="536"/>
                    </a:lnTo>
                    <a:cubicBezTo>
                      <a:pt x="3506" y="212"/>
                      <a:pt x="3197" y="0"/>
                      <a:pt x="28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 flipH="1">
                <a:off x="7588811" y="2548898"/>
                <a:ext cx="159710" cy="15527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357" extrusionOk="0">
                    <a:moveTo>
                      <a:pt x="2539" y="1"/>
                    </a:moveTo>
                    <a:lnTo>
                      <a:pt x="1102" y="470"/>
                    </a:lnTo>
                    <a:cubicBezTo>
                      <a:pt x="390" y="699"/>
                      <a:pt x="1" y="1451"/>
                      <a:pt x="229" y="2163"/>
                    </a:cubicBezTo>
                    <a:lnTo>
                      <a:pt x="323" y="2431"/>
                    </a:lnTo>
                    <a:cubicBezTo>
                      <a:pt x="507" y="2994"/>
                      <a:pt x="1031" y="3357"/>
                      <a:pt x="1593" y="3357"/>
                    </a:cubicBezTo>
                    <a:cubicBezTo>
                      <a:pt x="1728" y="3357"/>
                      <a:pt x="1866" y="3335"/>
                      <a:pt x="2002" y="3291"/>
                    </a:cubicBezTo>
                    <a:lnTo>
                      <a:pt x="3452" y="2821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 flipH="1">
                <a:off x="7385069" y="2414720"/>
                <a:ext cx="334267" cy="324600"/>
              </a:xfrm>
              <a:custGeom>
                <a:avLst/>
                <a:gdLst/>
                <a:ahLst/>
                <a:cxnLst/>
                <a:rect l="l" t="t" r="r" b="b"/>
                <a:pathLst>
                  <a:path w="7227" h="7018" extrusionOk="0">
                    <a:moveTo>
                      <a:pt x="5319" y="1"/>
                    </a:moveTo>
                    <a:lnTo>
                      <a:pt x="2298" y="968"/>
                    </a:lnTo>
                    <a:cubicBezTo>
                      <a:pt x="821" y="1451"/>
                      <a:pt x="1" y="3036"/>
                      <a:pt x="484" y="4514"/>
                    </a:cubicBezTo>
                    <a:lnTo>
                      <a:pt x="659" y="5078"/>
                    </a:lnTo>
                    <a:cubicBezTo>
                      <a:pt x="1048" y="6264"/>
                      <a:pt x="2147" y="7018"/>
                      <a:pt x="3330" y="7018"/>
                    </a:cubicBezTo>
                    <a:cubicBezTo>
                      <a:pt x="3620" y="7018"/>
                      <a:pt x="3914" y="6973"/>
                      <a:pt x="4205" y="6878"/>
                    </a:cubicBezTo>
                    <a:lnTo>
                      <a:pt x="7227" y="5896"/>
                    </a:lnTo>
                    <a:lnTo>
                      <a:pt x="53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 flipH="1">
                <a:off x="6807933" y="2013434"/>
                <a:ext cx="665388" cy="752297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16265" extrusionOk="0">
                    <a:moveTo>
                      <a:pt x="9121" y="0"/>
                    </a:moveTo>
                    <a:lnTo>
                      <a:pt x="5856" y="4432"/>
                    </a:lnTo>
                    <a:cubicBezTo>
                      <a:pt x="4393" y="6433"/>
                      <a:pt x="2338" y="7911"/>
                      <a:pt x="0" y="8677"/>
                    </a:cubicBezTo>
                    <a:lnTo>
                      <a:pt x="1908" y="14572"/>
                    </a:lnTo>
                    <a:cubicBezTo>
                      <a:pt x="3078" y="14198"/>
                      <a:pt x="4291" y="14010"/>
                      <a:pt x="5506" y="14010"/>
                    </a:cubicBezTo>
                    <a:cubicBezTo>
                      <a:pt x="6732" y="14010"/>
                      <a:pt x="7960" y="14202"/>
                      <a:pt x="9148" y="14586"/>
                    </a:cubicBezTo>
                    <a:lnTo>
                      <a:pt x="14386" y="16265"/>
                    </a:lnTo>
                    <a:lnTo>
                      <a:pt x="91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 flipH="1">
                <a:off x="6752017" y="2004924"/>
                <a:ext cx="391389" cy="774914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16754" extrusionOk="0">
                    <a:moveTo>
                      <a:pt x="1858" y="1"/>
                    </a:moveTo>
                    <a:cubicBezTo>
                      <a:pt x="1750" y="1"/>
                      <a:pt x="1645" y="17"/>
                      <a:pt x="1544" y="50"/>
                    </a:cubicBezTo>
                    <a:cubicBezTo>
                      <a:pt x="27" y="533"/>
                      <a:pt x="0" y="4656"/>
                      <a:pt x="1490" y="9264"/>
                    </a:cubicBezTo>
                    <a:cubicBezTo>
                      <a:pt x="2883" y="13553"/>
                      <a:pt x="5095" y="16753"/>
                      <a:pt x="6618" y="16753"/>
                    </a:cubicBezTo>
                    <a:cubicBezTo>
                      <a:pt x="6726" y="16753"/>
                      <a:pt x="6830" y="16737"/>
                      <a:pt x="6931" y="16705"/>
                    </a:cubicBezTo>
                    <a:cubicBezTo>
                      <a:pt x="8448" y="16221"/>
                      <a:pt x="8462" y="12084"/>
                      <a:pt x="6984" y="7491"/>
                    </a:cubicBezTo>
                    <a:cubicBezTo>
                      <a:pt x="5592" y="3189"/>
                      <a:pt x="3381" y="1"/>
                      <a:pt x="18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 flipH="1">
                <a:off x="6793645" y="2080824"/>
                <a:ext cx="289541" cy="611319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13217" extrusionOk="0">
                    <a:moveTo>
                      <a:pt x="1066" y="0"/>
                    </a:moveTo>
                    <a:cubicBezTo>
                      <a:pt x="1018" y="0"/>
                      <a:pt x="972" y="7"/>
                      <a:pt x="928" y="21"/>
                    </a:cubicBezTo>
                    <a:cubicBezTo>
                      <a:pt x="0" y="302"/>
                      <a:pt x="229" y="3472"/>
                      <a:pt x="1438" y="7112"/>
                    </a:cubicBezTo>
                    <a:cubicBezTo>
                      <a:pt x="2601" y="10578"/>
                      <a:pt x="4240" y="13216"/>
                      <a:pt x="5195" y="13216"/>
                    </a:cubicBezTo>
                    <a:cubicBezTo>
                      <a:pt x="5243" y="13216"/>
                      <a:pt x="5289" y="13210"/>
                      <a:pt x="5333" y="13196"/>
                    </a:cubicBezTo>
                    <a:cubicBezTo>
                      <a:pt x="6259" y="12915"/>
                      <a:pt x="6031" y="9745"/>
                      <a:pt x="4823" y="6104"/>
                    </a:cubicBezTo>
                    <a:cubicBezTo>
                      <a:pt x="3658" y="2639"/>
                      <a:pt x="2019" y="0"/>
                      <a:pt x="1066" y="0"/>
                    </a:cubicBezTo>
                    <a:close/>
                  </a:path>
                </a:pathLst>
              </a:custGeom>
              <a:solidFill>
                <a:srgbClr val="A2D0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 flipH="1">
                <a:off x="6896788" y="2332390"/>
                <a:ext cx="218081" cy="179876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3889" extrusionOk="0">
                    <a:moveTo>
                      <a:pt x="2759" y="0"/>
                    </a:moveTo>
                    <a:cubicBezTo>
                      <a:pt x="2588" y="0"/>
                      <a:pt x="2414" y="24"/>
                      <a:pt x="2243" y="74"/>
                    </a:cubicBezTo>
                    <a:lnTo>
                      <a:pt x="1" y="746"/>
                    </a:lnTo>
                    <a:lnTo>
                      <a:pt x="1048" y="3889"/>
                    </a:lnTo>
                    <a:lnTo>
                      <a:pt x="3291" y="3217"/>
                    </a:lnTo>
                    <a:cubicBezTo>
                      <a:pt x="4204" y="2949"/>
                      <a:pt x="4715" y="2022"/>
                      <a:pt x="4419" y="1149"/>
                    </a:cubicBezTo>
                    <a:cubicBezTo>
                      <a:pt x="4190" y="450"/>
                      <a:pt x="3500" y="0"/>
                      <a:pt x="27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 flipH="1">
                <a:off x="6793645" y="2080824"/>
                <a:ext cx="289541" cy="611319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13217" extrusionOk="0">
                    <a:moveTo>
                      <a:pt x="1066" y="0"/>
                    </a:moveTo>
                    <a:cubicBezTo>
                      <a:pt x="1018" y="0"/>
                      <a:pt x="972" y="7"/>
                      <a:pt x="928" y="21"/>
                    </a:cubicBezTo>
                    <a:cubicBezTo>
                      <a:pt x="0" y="302"/>
                      <a:pt x="229" y="3472"/>
                      <a:pt x="1438" y="7112"/>
                    </a:cubicBezTo>
                    <a:cubicBezTo>
                      <a:pt x="2601" y="10578"/>
                      <a:pt x="4240" y="13216"/>
                      <a:pt x="5195" y="13216"/>
                    </a:cubicBezTo>
                    <a:cubicBezTo>
                      <a:pt x="5243" y="13216"/>
                      <a:pt x="5289" y="13210"/>
                      <a:pt x="5333" y="13196"/>
                    </a:cubicBezTo>
                    <a:cubicBezTo>
                      <a:pt x="6259" y="12915"/>
                      <a:pt x="6031" y="9745"/>
                      <a:pt x="4823" y="6104"/>
                    </a:cubicBezTo>
                    <a:cubicBezTo>
                      <a:pt x="3658" y="2639"/>
                      <a:pt x="2019" y="0"/>
                      <a:pt x="1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flipH="1">
                <a:off x="7427894" y="2549499"/>
                <a:ext cx="767884" cy="470480"/>
              </a:xfrm>
              <a:custGeom>
                <a:avLst/>
                <a:gdLst/>
                <a:ahLst/>
                <a:cxnLst/>
                <a:rect l="l" t="t" r="r" b="b"/>
                <a:pathLst>
                  <a:path w="16602" h="10172" extrusionOk="0">
                    <a:moveTo>
                      <a:pt x="3573" y="1"/>
                    </a:moveTo>
                    <a:cubicBezTo>
                      <a:pt x="3573" y="1"/>
                      <a:pt x="672" y="686"/>
                      <a:pt x="645" y="753"/>
                    </a:cubicBezTo>
                    <a:cubicBezTo>
                      <a:pt x="443" y="1559"/>
                      <a:pt x="430" y="2405"/>
                      <a:pt x="389" y="3224"/>
                    </a:cubicBezTo>
                    <a:cubicBezTo>
                      <a:pt x="363" y="3708"/>
                      <a:pt x="309" y="4313"/>
                      <a:pt x="269" y="4675"/>
                    </a:cubicBezTo>
                    <a:cubicBezTo>
                      <a:pt x="162" y="5749"/>
                      <a:pt x="0" y="6824"/>
                      <a:pt x="67" y="7912"/>
                    </a:cubicBezTo>
                    <a:cubicBezTo>
                      <a:pt x="108" y="8812"/>
                      <a:pt x="430" y="9994"/>
                      <a:pt x="1357" y="10115"/>
                    </a:cubicBezTo>
                    <a:cubicBezTo>
                      <a:pt x="1640" y="10155"/>
                      <a:pt x="1932" y="10172"/>
                      <a:pt x="2229" y="10172"/>
                    </a:cubicBezTo>
                    <a:cubicBezTo>
                      <a:pt x="3238" y="10172"/>
                      <a:pt x="4297" y="9970"/>
                      <a:pt x="5252" y="9752"/>
                    </a:cubicBezTo>
                    <a:cubicBezTo>
                      <a:pt x="7764" y="9175"/>
                      <a:pt x="10181" y="8262"/>
                      <a:pt x="12196" y="6609"/>
                    </a:cubicBezTo>
                    <a:cubicBezTo>
                      <a:pt x="12397" y="6448"/>
                      <a:pt x="12599" y="6274"/>
                      <a:pt x="12787" y="6099"/>
                    </a:cubicBezTo>
                    <a:cubicBezTo>
                      <a:pt x="12921" y="5964"/>
                      <a:pt x="13042" y="5803"/>
                      <a:pt x="13244" y="5790"/>
                    </a:cubicBezTo>
                    <a:cubicBezTo>
                      <a:pt x="13633" y="5749"/>
                      <a:pt x="13982" y="5522"/>
                      <a:pt x="14250" y="5239"/>
                    </a:cubicBezTo>
                    <a:cubicBezTo>
                      <a:pt x="14465" y="5011"/>
                      <a:pt x="14627" y="4755"/>
                      <a:pt x="14788" y="4487"/>
                    </a:cubicBezTo>
                    <a:cubicBezTo>
                      <a:pt x="14922" y="4286"/>
                      <a:pt x="15043" y="4191"/>
                      <a:pt x="15244" y="4071"/>
                    </a:cubicBezTo>
                    <a:cubicBezTo>
                      <a:pt x="15473" y="3950"/>
                      <a:pt x="15701" y="3842"/>
                      <a:pt x="15943" y="3735"/>
                    </a:cubicBezTo>
                    <a:cubicBezTo>
                      <a:pt x="16091" y="3681"/>
                      <a:pt x="16279" y="3627"/>
                      <a:pt x="16373" y="3493"/>
                    </a:cubicBezTo>
                    <a:cubicBezTo>
                      <a:pt x="16453" y="3385"/>
                      <a:pt x="16440" y="3265"/>
                      <a:pt x="16306" y="3224"/>
                    </a:cubicBezTo>
                    <a:cubicBezTo>
                      <a:pt x="16275" y="3209"/>
                      <a:pt x="16244" y="3202"/>
                      <a:pt x="16210" y="3202"/>
                    </a:cubicBezTo>
                    <a:cubicBezTo>
                      <a:pt x="16185" y="3202"/>
                      <a:pt x="16159" y="3206"/>
                      <a:pt x="16131" y="3211"/>
                    </a:cubicBezTo>
                    <a:cubicBezTo>
                      <a:pt x="15849" y="3238"/>
                      <a:pt x="15674" y="3319"/>
                      <a:pt x="15393" y="3426"/>
                    </a:cubicBezTo>
                    <a:cubicBezTo>
                      <a:pt x="15370" y="3437"/>
                      <a:pt x="15114" y="3532"/>
                      <a:pt x="15069" y="3532"/>
                    </a:cubicBezTo>
                    <a:cubicBezTo>
                      <a:pt x="15060" y="3532"/>
                      <a:pt x="15059" y="3529"/>
                      <a:pt x="15070" y="3520"/>
                    </a:cubicBezTo>
                    <a:cubicBezTo>
                      <a:pt x="15406" y="3211"/>
                      <a:pt x="15755" y="3077"/>
                      <a:pt x="16037" y="2943"/>
                    </a:cubicBezTo>
                    <a:cubicBezTo>
                      <a:pt x="16131" y="2902"/>
                      <a:pt x="16238" y="2862"/>
                      <a:pt x="16333" y="2835"/>
                    </a:cubicBezTo>
                    <a:cubicBezTo>
                      <a:pt x="16413" y="2794"/>
                      <a:pt x="16521" y="2755"/>
                      <a:pt x="16548" y="2660"/>
                    </a:cubicBezTo>
                    <a:cubicBezTo>
                      <a:pt x="16601" y="2459"/>
                      <a:pt x="16426" y="2392"/>
                      <a:pt x="16279" y="2379"/>
                    </a:cubicBezTo>
                    <a:lnTo>
                      <a:pt x="16238" y="2379"/>
                    </a:lnTo>
                    <a:cubicBezTo>
                      <a:pt x="16360" y="2298"/>
                      <a:pt x="16440" y="2123"/>
                      <a:pt x="16279" y="2042"/>
                    </a:cubicBezTo>
                    <a:cubicBezTo>
                      <a:pt x="16181" y="1983"/>
                      <a:pt x="16066" y="1960"/>
                      <a:pt x="15946" y="1960"/>
                    </a:cubicBezTo>
                    <a:cubicBezTo>
                      <a:pt x="15770" y="1960"/>
                      <a:pt x="15585" y="2008"/>
                      <a:pt x="15432" y="2056"/>
                    </a:cubicBezTo>
                    <a:cubicBezTo>
                      <a:pt x="15164" y="2137"/>
                      <a:pt x="14895" y="2257"/>
                      <a:pt x="14667" y="2392"/>
                    </a:cubicBezTo>
                    <a:cubicBezTo>
                      <a:pt x="14519" y="2472"/>
                      <a:pt x="14372" y="2567"/>
                      <a:pt x="14238" y="2660"/>
                    </a:cubicBezTo>
                    <a:cubicBezTo>
                      <a:pt x="14372" y="2567"/>
                      <a:pt x="14546" y="2338"/>
                      <a:pt x="14721" y="2123"/>
                    </a:cubicBezTo>
                    <a:cubicBezTo>
                      <a:pt x="14922" y="1868"/>
                      <a:pt x="15030" y="1761"/>
                      <a:pt x="15178" y="1478"/>
                    </a:cubicBezTo>
                    <a:cubicBezTo>
                      <a:pt x="15218" y="1412"/>
                      <a:pt x="15244" y="1331"/>
                      <a:pt x="15244" y="1263"/>
                    </a:cubicBezTo>
                    <a:cubicBezTo>
                      <a:pt x="15244" y="1183"/>
                      <a:pt x="15218" y="1102"/>
                      <a:pt x="15151" y="1075"/>
                    </a:cubicBezTo>
                    <a:cubicBezTo>
                      <a:pt x="15128" y="1064"/>
                      <a:pt x="15103" y="1060"/>
                      <a:pt x="15079" y="1060"/>
                    </a:cubicBezTo>
                    <a:cubicBezTo>
                      <a:pt x="15045" y="1060"/>
                      <a:pt x="15013" y="1068"/>
                      <a:pt x="14990" y="1075"/>
                    </a:cubicBezTo>
                    <a:cubicBezTo>
                      <a:pt x="14986" y="1075"/>
                      <a:pt x="14983" y="1074"/>
                      <a:pt x="14979" y="1074"/>
                    </a:cubicBezTo>
                    <a:cubicBezTo>
                      <a:pt x="14911" y="1074"/>
                      <a:pt x="14813" y="1185"/>
                      <a:pt x="14775" y="1224"/>
                    </a:cubicBezTo>
                    <a:cubicBezTo>
                      <a:pt x="14492" y="1465"/>
                      <a:pt x="14211" y="1801"/>
                      <a:pt x="13955" y="2069"/>
                    </a:cubicBezTo>
                    <a:cubicBezTo>
                      <a:pt x="13512" y="2567"/>
                      <a:pt x="13109" y="3090"/>
                      <a:pt x="12666" y="3600"/>
                    </a:cubicBezTo>
                    <a:cubicBezTo>
                      <a:pt x="12411" y="3896"/>
                      <a:pt x="12142" y="4205"/>
                      <a:pt x="11820" y="4433"/>
                    </a:cubicBezTo>
                    <a:cubicBezTo>
                      <a:pt x="11524" y="4648"/>
                      <a:pt x="11122" y="4796"/>
                      <a:pt x="10785" y="4917"/>
                    </a:cubicBezTo>
                    <a:cubicBezTo>
                      <a:pt x="9496" y="5387"/>
                      <a:pt x="8489" y="5588"/>
                      <a:pt x="7320" y="5844"/>
                    </a:cubicBezTo>
                    <a:cubicBezTo>
                      <a:pt x="6179" y="6113"/>
                      <a:pt x="5024" y="6247"/>
                      <a:pt x="3855" y="6381"/>
                    </a:cubicBezTo>
                    <a:cubicBezTo>
                      <a:pt x="3840" y="6382"/>
                      <a:pt x="3825" y="6383"/>
                      <a:pt x="3810" y="6383"/>
                    </a:cubicBezTo>
                    <a:cubicBezTo>
                      <a:pt x="3508" y="6383"/>
                      <a:pt x="3265" y="6124"/>
                      <a:pt x="3291" y="5817"/>
                    </a:cubicBezTo>
                    <a:lnTo>
                      <a:pt x="3573" y="1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flipH="1">
                <a:off x="7983942" y="2364397"/>
                <a:ext cx="197591" cy="277746"/>
              </a:xfrm>
              <a:custGeom>
                <a:avLst/>
                <a:gdLst/>
                <a:ahLst/>
                <a:cxnLst/>
                <a:rect l="l" t="t" r="r" b="b"/>
                <a:pathLst>
                  <a:path w="4272" h="6005" extrusionOk="0">
                    <a:moveTo>
                      <a:pt x="3050" y="0"/>
                    </a:moveTo>
                    <a:cubicBezTo>
                      <a:pt x="3050" y="0"/>
                      <a:pt x="955" y="430"/>
                      <a:pt x="1" y="4554"/>
                    </a:cubicBezTo>
                    <a:lnTo>
                      <a:pt x="4272" y="6005"/>
                    </a:lnTo>
                    <a:lnTo>
                      <a:pt x="30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 flipH="1">
                <a:off x="7444691" y="2659487"/>
                <a:ext cx="75207" cy="37326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807" extrusionOk="0">
                    <a:moveTo>
                      <a:pt x="1625" y="1"/>
                    </a:moveTo>
                    <a:cubicBezTo>
                      <a:pt x="1625" y="1"/>
                      <a:pt x="699" y="282"/>
                      <a:pt x="1" y="806"/>
                    </a:cubicBezTo>
                    <a:lnTo>
                      <a:pt x="1625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1" name="Google Shape;661;p33"/>
              <p:cNvGrpSpPr/>
              <p:nvPr/>
            </p:nvGrpSpPr>
            <p:grpSpPr>
              <a:xfrm>
                <a:off x="7691954" y="2446402"/>
                <a:ext cx="405677" cy="425614"/>
                <a:chOff x="7691954" y="2446402"/>
                <a:chExt cx="405677" cy="425614"/>
              </a:xfrm>
            </p:grpSpPr>
            <p:sp>
              <p:nvSpPr>
                <p:cNvPr id="662" name="Google Shape;662;p33"/>
                <p:cNvSpPr/>
                <p:nvPr/>
              </p:nvSpPr>
              <p:spPr>
                <a:xfrm flipH="1">
                  <a:off x="7842273" y="2669431"/>
                  <a:ext cx="113134" cy="59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1276" fill="none" extrusionOk="0">
                      <a:moveTo>
                        <a:pt x="2445" y="739"/>
                      </a:moveTo>
                      <a:cubicBezTo>
                        <a:pt x="2445" y="739"/>
                        <a:pt x="860" y="1276"/>
                        <a:pt x="1" y="1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3"/>
                <p:cNvSpPr/>
                <p:nvPr/>
              </p:nvSpPr>
              <p:spPr>
                <a:xfrm flipH="1">
                  <a:off x="7691954" y="2446402"/>
                  <a:ext cx="70211" cy="140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3036" fill="none" extrusionOk="0">
                      <a:moveTo>
                        <a:pt x="0" y="0"/>
                      </a:moveTo>
                      <a:lnTo>
                        <a:pt x="1518" y="3036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3"/>
                <p:cNvSpPr/>
                <p:nvPr/>
              </p:nvSpPr>
              <p:spPr>
                <a:xfrm flipH="1">
                  <a:off x="7972750" y="2524661"/>
                  <a:ext cx="50323" cy="12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2634" fill="none" extrusionOk="0">
                      <a:moveTo>
                        <a:pt x="1088" y="1"/>
                      </a:moveTo>
                      <a:lnTo>
                        <a:pt x="994" y="2633"/>
                      </a:lnTo>
                      <a:lnTo>
                        <a:pt x="0" y="2298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3"/>
                <p:cNvSpPr/>
                <p:nvPr/>
              </p:nvSpPr>
              <p:spPr>
                <a:xfrm flipH="1">
                  <a:off x="8037364" y="2837744"/>
                  <a:ext cx="60267" cy="3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741" fill="none" extrusionOk="0">
                      <a:moveTo>
                        <a:pt x="1303" y="1"/>
                      </a:moveTo>
                      <a:cubicBezTo>
                        <a:pt x="806" y="283"/>
                        <a:pt x="1" y="740"/>
                        <a:pt x="1" y="74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6" name="Google Shape;666;p33"/>
              <p:cNvSpPr/>
              <p:nvPr/>
            </p:nvSpPr>
            <p:spPr>
              <a:xfrm flipH="1">
                <a:off x="7873955" y="2094792"/>
                <a:ext cx="132976" cy="241716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5226" extrusionOk="0">
                    <a:moveTo>
                      <a:pt x="2700" y="0"/>
                    </a:moveTo>
                    <a:lnTo>
                      <a:pt x="604" y="632"/>
                    </a:lnTo>
                    <a:cubicBezTo>
                      <a:pt x="604" y="632"/>
                      <a:pt x="860" y="3963"/>
                      <a:pt x="1" y="5225"/>
                    </a:cubicBezTo>
                    <a:cubicBezTo>
                      <a:pt x="538" y="5211"/>
                      <a:pt x="2875" y="5131"/>
                      <a:pt x="2875" y="5131"/>
                    </a:cubicBez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 flipH="1">
                <a:off x="7916183" y="2109685"/>
                <a:ext cx="110035" cy="160311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3466" extrusionOk="0">
                    <a:moveTo>
                      <a:pt x="2271" y="0"/>
                    </a:moveTo>
                    <a:lnTo>
                      <a:pt x="1666" y="444"/>
                    </a:lnTo>
                    <a:cubicBezTo>
                      <a:pt x="1666" y="444"/>
                      <a:pt x="1" y="1800"/>
                      <a:pt x="2203" y="3466"/>
                    </a:cubicBezTo>
                    <a:lnTo>
                      <a:pt x="2379" y="1599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 flipH="1">
                <a:off x="7736031" y="2084848"/>
                <a:ext cx="220624" cy="323212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6988" extrusionOk="0">
                    <a:moveTo>
                      <a:pt x="4367" y="0"/>
                    </a:moveTo>
                    <a:lnTo>
                      <a:pt x="726" y="283"/>
                    </a:lnTo>
                    <a:lnTo>
                      <a:pt x="875" y="2109"/>
                    </a:lnTo>
                    <a:cubicBezTo>
                      <a:pt x="781" y="1969"/>
                      <a:pt x="615" y="1788"/>
                      <a:pt x="379" y="1788"/>
                    </a:cubicBezTo>
                    <a:cubicBezTo>
                      <a:pt x="344" y="1788"/>
                      <a:pt x="307" y="1791"/>
                      <a:pt x="270" y="1800"/>
                    </a:cubicBezTo>
                    <a:cubicBezTo>
                      <a:pt x="28" y="1841"/>
                      <a:pt x="1" y="2069"/>
                      <a:pt x="28" y="2283"/>
                    </a:cubicBezTo>
                    <a:cubicBezTo>
                      <a:pt x="69" y="2512"/>
                      <a:pt x="162" y="2727"/>
                      <a:pt x="323" y="2901"/>
                    </a:cubicBezTo>
                    <a:cubicBezTo>
                      <a:pt x="418" y="3009"/>
                      <a:pt x="538" y="3143"/>
                      <a:pt x="673" y="3251"/>
                    </a:cubicBezTo>
                    <a:lnTo>
                      <a:pt x="753" y="5668"/>
                    </a:lnTo>
                    <a:cubicBezTo>
                      <a:pt x="1224" y="6139"/>
                      <a:pt x="1385" y="6542"/>
                      <a:pt x="1801" y="6918"/>
                    </a:cubicBezTo>
                    <a:cubicBezTo>
                      <a:pt x="1858" y="6964"/>
                      <a:pt x="1928" y="6987"/>
                      <a:pt x="1996" y="6987"/>
                    </a:cubicBezTo>
                    <a:cubicBezTo>
                      <a:pt x="2103" y="6987"/>
                      <a:pt x="2208" y="6931"/>
                      <a:pt x="2257" y="6823"/>
                    </a:cubicBezTo>
                    <a:cubicBezTo>
                      <a:pt x="2392" y="6528"/>
                      <a:pt x="2459" y="6273"/>
                      <a:pt x="2553" y="5991"/>
                    </a:cubicBezTo>
                    <a:lnTo>
                      <a:pt x="2486" y="4916"/>
                    </a:lnTo>
                    <a:lnTo>
                      <a:pt x="2486" y="4916"/>
                    </a:lnTo>
                    <a:cubicBezTo>
                      <a:pt x="2534" y="4934"/>
                      <a:pt x="2959" y="5064"/>
                      <a:pt x="3430" y="5064"/>
                    </a:cubicBezTo>
                    <a:cubicBezTo>
                      <a:pt x="4017" y="5064"/>
                      <a:pt x="4674" y="4862"/>
                      <a:pt x="4756" y="3990"/>
                    </a:cubicBezTo>
                    <a:cubicBezTo>
                      <a:pt x="4770" y="3868"/>
                      <a:pt x="4770" y="3748"/>
                      <a:pt x="4756" y="3627"/>
                    </a:cubicBezTo>
                    <a:cubicBezTo>
                      <a:pt x="4568" y="1478"/>
                      <a:pt x="4367" y="0"/>
                      <a:pt x="4367" y="0"/>
                    </a:cubicBez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 flipH="1">
                <a:off x="7923030" y="2178647"/>
                <a:ext cx="19935" cy="36678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93" extrusionOk="0">
                    <a:moveTo>
                      <a:pt x="0" y="1"/>
                    </a:moveTo>
                    <a:lnTo>
                      <a:pt x="430" y="793"/>
                    </a:lnTo>
                    <a:cubicBezTo>
                      <a:pt x="430" y="94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 flipH="1">
                <a:off x="7929274" y="2189841"/>
                <a:ext cx="13043" cy="2243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485" extrusionOk="0">
                    <a:moveTo>
                      <a:pt x="282" y="1"/>
                    </a:moveTo>
                    <a:cubicBezTo>
                      <a:pt x="282" y="1"/>
                      <a:pt x="0" y="108"/>
                      <a:pt x="215" y="484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 flipH="1">
                <a:off x="7841025" y="2302280"/>
                <a:ext cx="31729" cy="310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2" extrusionOk="0">
                    <a:moveTo>
                      <a:pt x="1" y="0"/>
                    </a:moveTo>
                    <a:cubicBezTo>
                      <a:pt x="1" y="0"/>
                      <a:pt x="255" y="511"/>
                      <a:pt x="685" y="672"/>
                    </a:cubicBezTo>
                    <a:lnTo>
                      <a:pt x="672" y="188"/>
                    </a:lnTo>
                    <a:cubicBezTo>
                      <a:pt x="672" y="188"/>
                      <a:pt x="443" y="108"/>
                      <a:pt x="1" y="0"/>
                    </a:cubicBezTo>
                    <a:close/>
                  </a:path>
                </a:pathLst>
              </a:custGeom>
              <a:solidFill>
                <a:srgbClr val="C8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7744127" y="2160008"/>
                <a:ext cx="91348" cy="29278"/>
                <a:chOff x="7744127" y="2160008"/>
                <a:chExt cx="91348" cy="29278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 flipH="1">
                  <a:off x="7813042" y="2171201"/>
                  <a:ext cx="11239" cy="1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391" extrusionOk="0">
                      <a:moveTo>
                        <a:pt x="121" y="1"/>
                      </a:moveTo>
                      <a:cubicBezTo>
                        <a:pt x="54" y="1"/>
                        <a:pt x="0" y="94"/>
                        <a:pt x="0" y="202"/>
                      </a:cubicBezTo>
                      <a:cubicBezTo>
                        <a:pt x="0" y="302"/>
                        <a:pt x="58" y="391"/>
                        <a:pt x="121" y="391"/>
                      </a:cubicBezTo>
                      <a:cubicBezTo>
                        <a:pt x="126" y="391"/>
                        <a:pt x="130" y="391"/>
                        <a:pt x="135" y="390"/>
                      </a:cubicBezTo>
                      <a:cubicBezTo>
                        <a:pt x="201" y="390"/>
                        <a:pt x="242" y="309"/>
                        <a:pt x="242" y="189"/>
                      </a:cubicBezTo>
                      <a:cubicBezTo>
                        <a:pt x="242" y="81"/>
                        <a:pt x="18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 flipH="1">
                  <a:off x="7751573" y="2169305"/>
                  <a:ext cx="11841" cy="1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391" extrusionOk="0">
                      <a:moveTo>
                        <a:pt x="121" y="1"/>
                      </a:moveTo>
                      <a:cubicBezTo>
                        <a:pt x="54" y="1"/>
                        <a:pt x="1" y="95"/>
                        <a:pt x="1" y="203"/>
                      </a:cubicBezTo>
                      <a:cubicBezTo>
                        <a:pt x="14" y="310"/>
                        <a:pt x="67" y="391"/>
                        <a:pt x="135" y="391"/>
                      </a:cubicBezTo>
                      <a:cubicBezTo>
                        <a:pt x="202" y="391"/>
                        <a:pt x="255" y="296"/>
                        <a:pt x="242" y="189"/>
                      </a:cubicBezTo>
                      <a:cubicBezTo>
                        <a:pt x="242" y="81"/>
                        <a:pt x="18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 flipH="1">
                  <a:off x="7807492" y="2160979"/>
                  <a:ext cx="27983" cy="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157" extrusionOk="0">
                      <a:moveTo>
                        <a:pt x="601" y="1"/>
                      </a:moveTo>
                      <a:cubicBezTo>
                        <a:pt x="599" y="1"/>
                        <a:pt x="596" y="2"/>
                        <a:pt x="592" y="7"/>
                      </a:cubicBezTo>
                      <a:cubicBezTo>
                        <a:pt x="565" y="7"/>
                        <a:pt x="484" y="20"/>
                        <a:pt x="443" y="20"/>
                      </a:cubicBezTo>
                      <a:cubicBezTo>
                        <a:pt x="336" y="47"/>
                        <a:pt x="189" y="73"/>
                        <a:pt x="81" y="100"/>
                      </a:cubicBezTo>
                      <a:lnTo>
                        <a:pt x="1" y="114"/>
                      </a:lnTo>
                      <a:lnTo>
                        <a:pt x="1" y="127"/>
                      </a:lnTo>
                      <a:cubicBezTo>
                        <a:pt x="56" y="147"/>
                        <a:pt x="118" y="156"/>
                        <a:pt x="182" y="156"/>
                      </a:cubicBezTo>
                      <a:cubicBezTo>
                        <a:pt x="336" y="156"/>
                        <a:pt x="500" y="102"/>
                        <a:pt x="604" y="7"/>
                      </a:cubicBezTo>
                      <a:cubicBezTo>
                        <a:pt x="604" y="7"/>
                        <a:pt x="604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 flipH="1">
                  <a:off x="7744127" y="2160008"/>
                  <a:ext cx="27983" cy="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127" extrusionOk="0">
                      <a:moveTo>
                        <a:pt x="1" y="1"/>
                      </a:moveTo>
                      <a:cubicBezTo>
                        <a:pt x="101" y="85"/>
                        <a:pt x="239" y="127"/>
                        <a:pt x="373" y="127"/>
                      </a:cubicBezTo>
                      <a:cubicBezTo>
                        <a:pt x="454" y="127"/>
                        <a:pt x="534" y="112"/>
                        <a:pt x="604" y="81"/>
                      </a:cubicBezTo>
                      <a:lnTo>
                        <a:pt x="604" y="68"/>
                      </a:lnTo>
                      <a:cubicBezTo>
                        <a:pt x="565" y="68"/>
                        <a:pt x="497" y="55"/>
                        <a:pt x="457" y="55"/>
                      </a:cubicBezTo>
                      <a:cubicBezTo>
                        <a:pt x="350" y="28"/>
                        <a:pt x="189" y="14"/>
                        <a:pt x="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7" name="Google Shape;677;p33"/>
              <p:cNvSpPr/>
              <p:nvPr/>
            </p:nvSpPr>
            <p:spPr>
              <a:xfrm flipH="1">
                <a:off x="7741627" y="2013989"/>
                <a:ext cx="238617" cy="126223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2729" extrusionOk="0">
                    <a:moveTo>
                      <a:pt x="3224" y="1"/>
                    </a:moveTo>
                    <a:cubicBezTo>
                      <a:pt x="2319" y="1"/>
                      <a:pt x="1340" y="376"/>
                      <a:pt x="645" y="875"/>
                    </a:cubicBezTo>
                    <a:cubicBezTo>
                      <a:pt x="310" y="1129"/>
                      <a:pt x="41" y="1505"/>
                      <a:pt x="15" y="1935"/>
                    </a:cubicBezTo>
                    <a:cubicBezTo>
                      <a:pt x="1" y="2003"/>
                      <a:pt x="68" y="2728"/>
                      <a:pt x="81" y="2728"/>
                    </a:cubicBezTo>
                    <a:cubicBezTo>
                      <a:pt x="95" y="2714"/>
                      <a:pt x="1787" y="2057"/>
                      <a:pt x="1787" y="2057"/>
                    </a:cubicBezTo>
                    <a:lnTo>
                      <a:pt x="4930" y="1842"/>
                    </a:lnTo>
                    <a:cubicBezTo>
                      <a:pt x="5158" y="1224"/>
                      <a:pt x="5104" y="687"/>
                      <a:pt x="4501" y="323"/>
                    </a:cubicBezTo>
                    <a:cubicBezTo>
                      <a:pt x="4125" y="97"/>
                      <a:pt x="3684" y="1"/>
                      <a:pt x="3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 flipH="1">
                <a:off x="7767714" y="2071805"/>
                <a:ext cx="164659" cy="12118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620" extrusionOk="0">
                    <a:moveTo>
                      <a:pt x="3156" y="1"/>
                    </a:moveTo>
                    <a:lnTo>
                      <a:pt x="0" y="416"/>
                    </a:lnTo>
                    <a:lnTo>
                      <a:pt x="296" y="2619"/>
                    </a:lnTo>
                    <a:cubicBezTo>
                      <a:pt x="296" y="2619"/>
                      <a:pt x="3559" y="1464"/>
                      <a:pt x="3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 flipH="1">
                <a:off x="7743479" y="2064358"/>
                <a:ext cx="50970" cy="6715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452" extrusionOk="0">
                    <a:moveTo>
                      <a:pt x="1034" y="0"/>
                    </a:moveTo>
                    <a:lnTo>
                      <a:pt x="0" y="538"/>
                    </a:lnTo>
                    <a:cubicBezTo>
                      <a:pt x="0" y="538"/>
                      <a:pt x="416" y="1276"/>
                      <a:pt x="1101" y="1451"/>
                    </a:cubicBezTo>
                    <a:lnTo>
                      <a:pt x="1075" y="72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0" name="Google Shape;680;p33"/>
              <p:cNvGrpSpPr/>
              <p:nvPr/>
            </p:nvGrpSpPr>
            <p:grpSpPr>
              <a:xfrm>
                <a:off x="7759020" y="2202884"/>
                <a:ext cx="72107" cy="59064"/>
                <a:chOff x="7759020" y="2202884"/>
                <a:chExt cx="72107" cy="59064"/>
              </a:xfrm>
            </p:grpSpPr>
            <p:sp>
              <p:nvSpPr>
                <p:cNvPr id="681" name="Google Shape;681;p33"/>
                <p:cNvSpPr/>
                <p:nvPr/>
              </p:nvSpPr>
              <p:spPr>
                <a:xfrm flipH="1">
                  <a:off x="7759020" y="2202884"/>
                  <a:ext cx="21785" cy="23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11" fill="none" extrusionOk="0">
                      <a:moveTo>
                        <a:pt x="1" y="457"/>
                      </a:moveTo>
                      <a:cubicBezTo>
                        <a:pt x="1" y="457"/>
                        <a:pt x="470" y="511"/>
                        <a:pt x="81" y="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 flipH="1">
                  <a:off x="7800647" y="2238914"/>
                  <a:ext cx="30480" cy="2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498" fill="none" extrusionOk="0">
                      <a:moveTo>
                        <a:pt x="659" y="283"/>
                      </a:moveTo>
                      <a:cubicBezTo>
                        <a:pt x="659" y="283"/>
                        <a:pt x="256" y="498"/>
                        <a:pt x="0" y="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3" name="Google Shape;683;p33"/>
            <p:cNvGrpSpPr/>
            <p:nvPr/>
          </p:nvGrpSpPr>
          <p:grpSpPr>
            <a:xfrm>
              <a:off x="8506204" y="3085511"/>
              <a:ext cx="432282" cy="530685"/>
              <a:chOff x="4847161" y="3684581"/>
              <a:chExt cx="327859" cy="402522"/>
            </a:xfrm>
          </p:grpSpPr>
          <p:sp>
            <p:nvSpPr>
              <p:cNvPr id="684" name="Google Shape;684;p33"/>
              <p:cNvSpPr/>
              <p:nvPr/>
            </p:nvSpPr>
            <p:spPr>
              <a:xfrm>
                <a:off x="4963549" y="3784722"/>
                <a:ext cx="82376" cy="178407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822" extrusionOk="0">
                    <a:moveTo>
                      <a:pt x="914" y="1"/>
                    </a:moveTo>
                    <a:cubicBezTo>
                      <a:pt x="484" y="1"/>
                      <a:pt x="296" y="189"/>
                      <a:pt x="296" y="552"/>
                    </a:cubicBezTo>
                    <a:lnTo>
                      <a:pt x="296" y="928"/>
                    </a:lnTo>
                    <a:lnTo>
                      <a:pt x="0" y="928"/>
                    </a:lnTo>
                    <a:lnTo>
                      <a:pt x="0" y="1412"/>
                    </a:lnTo>
                    <a:lnTo>
                      <a:pt x="296" y="1412"/>
                    </a:lnTo>
                    <a:lnTo>
                      <a:pt x="296" y="2821"/>
                    </a:lnTo>
                    <a:lnTo>
                      <a:pt x="860" y="2821"/>
                    </a:lnTo>
                    <a:lnTo>
                      <a:pt x="860" y="1398"/>
                    </a:lnTo>
                    <a:lnTo>
                      <a:pt x="1263" y="1398"/>
                    </a:lnTo>
                    <a:lnTo>
                      <a:pt x="1303" y="928"/>
                    </a:lnTo>
                    <a:lnTo>
                      <a:pt x="860" y="928"/>
                    </a:lnTo>
                    <a:lnTo>
                      <a:pt x="860" y="660"/>
                    </a:lnTo>
                    <a:cubicBezTo>
                      <a:pt x="860" y="538"/>
                      <a:pt x="887" y="498"/>
                      <a:pt x="994" y="498"/>
                    </a:cubicBezTo>
                    <a:lnTo>
                      <a:pt x="1303" y="498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4847161" y="3684581"/>
                <a:ext cx="327859" cy="402522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6367" fill="none" extrusionOk="0">
                    <a:moveTo>
                      <a:pt x="1532" y="698"/>
                    </a:moveTo>
                    <a:cubicBezTo>
                      <a:pt x="955" y="954"/>
                      <a:pt x="1" y="1894"/>
                      <a:pt x="1" y="2955"/>
                    </a:cubicBezTo>
                    <a:cubicBezTo>
                      <a:pt x="1" y="5023"/>
                      <a:pt x="2311" y="6366"/>
                      <a:pt x="4030" y="4889"/>
                    </a:cubicBezTo>
                    <a:cubicBezTo>
                      <a:pt x="4743" y="4285"/>
                      <a:pt x="5185" y="3036"/>
                      <a:pt x="4756" y="1988"/>
                    </a:cubicBezTo>
                    <a:cubicBezTo>
                      <a:pt x="4340" y="967"/>
                      <a:pt x="3144" y="0"/>
                      <a:pt x="1532" y="698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4886231" y="3777957"/>
                <a:ext cx="28955" cy="44191"/>
              </a:xfrm>
              <a:custGeom>
                <a:avLst/>
                <a:gdLst/>
                <a:ahLst/>
                <a:cxnLst/>
                <a:rect l="l" t="t" r="r" b="b"/>
                <a:pathLst>
                  <a:path w="458" h="699" fill="none" extrusionOk="0">
                    <a:moveTo>
                      <a:pt x="457" y="0"/>
                    </a:moveTo>
                    <a:cubicBezTo>
                      <a:pt x="242" y="176"/>
                      <a:pt x="81" y="430"/>
                      <a:pt x="1" y="69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4879467" y="3846740"/>
                <a:ext cx="948" cy="19598"/>
              </a:xfrm>
              <a:custGeom>
                <a:avLst/>
                <a:gdLst/>
                <a:ahLst/>
                <a:cxnLst/>
                <a:rect l="l" t="t" r="r" b="b"/>
                <a:pathLst>
                  <a:path w="15" h="310" fill="none" extrusionOk="0">
                    <a:moveTo>
                      <a:pt x="14" y="1"/>
                    </a:moveTo>
                    <a:cubicBezTo>
                      <a:pt x="14" y="108"/>
                      <a:pt x="14" y="216"/>
                      <a:pt x="0" y="30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5054396" y="3859448"/>
                <a:ext cx="81554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2070" fill="none" extrusionOk="0">
                    <a:moveTo>
                      <a:pt x="1289" y="1"/>
                    </a:moveTo>
                    <a:cubicBezTo>
                      <a:pt x="1250" y="848"/>
                      <a:pt x="752" y="1653"/>
                      <a:pt x="0" y="206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33"/>
            <p:cNvGrpSpPr/>
            <p:nvPr/>
          </p:nvGrpSpPr>
          <p:grpSpPr>
            <a:xfrm>
              <a:off x="6602306" y="2073608"/>
              <a:ext cx="157263" cy="157200"/>
              <a:chOff x="2986025" y="2667825"/>
              <a:chExt cx="62500" cy="62475"/>
            </a:xfrm>
          </p:grpSpPr>
          <p:sp>
            <p:nvSpPr>
              <p:cNvPr id="690" name="Google Shape;690;p33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33"/>
            <p:cNvGrpSpPr/>
            <p:nvPr/>
          </p:nvGrpSpPr>
          <p:grpSpPr>
            <a:xfrm>
              <a:off x="6509956" y="2573108"/>
              <a:ext cx="157263" cy="157200"/>
              <a:chOff x="2986025" y="2667825"/>
              <a:chExt cx="62500" cy="62475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33"/>
            <p:cNvSpPr/>
            <p:nvPr/>
          </p:nvSpPr>
          <p:spPr>
            <a:xfrm rot="832475">
              <a:off x="6302654" y="2286463"/>
              <a:ext cx="128544" cy="128544"/>
            </a:xfrm>
            <a:custGeom>
              <a:avLst/>
              <a:gdLst/>
              <a:ahLst/>
              <a:cxnLst/>
              <a:rect l="l" t="t" r="r" b="b"/>
              <a:pathLst>
                <a:path w="2782" h="2782" extrusionOk="0">
                  <a:moveTo>
                    <a:pt x="1048" y="1"/>
                  </a:moveTo>
                  <a:lnTo>
                    <a:pt x="780" y="1022"/>
                  </a:lnTo>
                  <a:lnTo>
                    <a:pt x="1" y="1720"/>
                  </a:lnTo>
                  <a:lnTo>
                    <a:pt x="1021" y="2003"/>
                  </a:lnTo>
                  <a:lnTo>
                    <a:pt x="1734" y="2782"/>
                  </a:lnTo>
                  <a:lnTo>
                    <a:pt x="2002" y="1761"/>
                  </a:lnTo>
                  <a:lnTo>
                    <a:pt x="2781" y="1049"/>
                  </a:lnTo>
                  <a:lnTo>
                    <a:pt x="1761" y="780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4" name="Google Shape;724;p33"/>
          <p:cNvCxnSpPr/>
          <p:nvPr/>
        </p:nvCxnSpPr>
        <p:spPr>
          <a:xfrm>
            <a:off x="1257300" y="3406975"/>
            <a:ext cx="296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0265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Cálculo do NPS</a:t>
            </a:r>
            <a:endParaRPr dirty="0"/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47AA359D-49A4-CBF8-655D-377CE933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62077"/>
              </p:ext>
            </p:extLst>
          </p:nvPr>
        </p:nvGraphicFramePr>
        <p:xfrm>
          <a:off x="5544825" y="654875"/>
          <a:ext cx="244839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4197">
                  <a:extLst>
                    <a:ext uri="{9D8B030D-6E8A-4147-A177-3AD203B41FA5}">
                      <a16:colId xmlns:a16="http://schemas.microsoft.com/office/drawing/2014/main" val="238933056"/>
                    </a:ext>
                  </a:extLst>
                </a:gridCol>
                <a:gridCol w="1224197">
                  <a:extLst>
                    <a:ext uri="{9D8B030D-6E8A-4147-A177-3AD203B41FA5}">
                      <a16:colId xmlns:a16="http://schemas.microsoft.com/office/drawing/2014/main" val="3719478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Company</a:t>
                      </a:r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NPS% geral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78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1931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FF00"/>
                          </a:solidFill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4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rgbClr val="FF0000"/>
                          </a:solidFill>
                        </a:rPr>
                        <a:t>-33%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09223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33E25710-7E17-D5FB-854A-83F8B69F9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52101"/>
              </p:ext>
            </p:extLst>
          </p:nvPr>
        </p:nvGraphicFramePr>
        <p:xfrm>
          <a:off x="5440257" y="2460655"/>
          <a:ext cx="2448394" cy="224807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24197">
                  <a:extLst>
                    <a:ext uri="{9D8B030D-6E8A-4147-A177-3AD203B41FA5}">
                      <a16:colId xmlns:a16="http://schemas.microsoft.com/office/drawing/2014/main" val="1754779413"/>
                    </a:ext>
                  </a:extLst>
                </a:gridCol>
                <a:gridCol w="1224197">
                  <a:extLst>
                    <a:ext uri="{9D8B030D-6E8A-4147-A177-3AD203B41FA5}">
                      <a16:colId xmlns:a16="http://schemas.microsoft.com/office/drawing/2014/main" val="2492077112"/>
                    </a:ext>
                  </a:extLst>
                </a:gridCol>
              </a:tblGrid>
              <a:tr h="469748"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Maior ou igual a 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0" dirty="0"/>
                        <a:t>Ciclo de fidelidade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77355"/>
                  </a:ext>
                </a:extLst>
              </a:tr>
              <a:tr h="65429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De 50% até 74.99...%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Ciclo de percepção positiva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56750"/>
                  </a:ext>
                </a:extLst>
              </a:tr>
              <a:tr h="469748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De 0% até 49.99...%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Ciclo de atenção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46573"/>
                  </a:ext>
                </a:extLst>
              </a:tr>
              <a:tr h="65429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Menor que 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Ciclo de </a:t>
                      </a:r>
                      <a:r>
                        <a:rPr lang="pt-BR" sz="1100" dirty="0" err="1"/>
                        <a:t>detratação</a:t>
                      </a:r>
                      <a:r>
                        <a:rPr lang="pt-BR" sz="1100" dirty="0"/>
                        <a:t> da marca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2038"/>
                  </a:ext>
                </a:extLst>
              </a:tr>
            </a:tbl>
          </a:graphicData>
        </a:graphic>
      </p:graphicFrame>
      <p:sp>
        <p:nvSpPr>
          <p:cNvPr id="29" name="Estrela: 7 Pontas 28">
            <a:extLst>
              <a:ext uri="{FF2B5EF4-FFF2-40B4-BE49-F238E27FC236}">
                <a16:creationId xmlns:a16="http://schemas.microsoft.com/office/drawing/2014/main" id="{70DC6096-127D-361E-00DB-FE1070B70793}"/>
              </a:ext>
            </a:extLst>
          </p:cNvPr>
          <p:cNvSpPr/>
          <p:nvPr/>
        </p:nvSpPr>
        <p:spPr>
          <a:xfrm>
            <a:off x="7691963" y="3065751"/>
            <a:ext cx="301256" cy="316729"/>
          </a:xfrm>
          <a:prstGeom prst="star7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oração 29">
            <a:extLst>
              <a:ext uri="{FF2B5EF4-FFF2-40B4-BE49-F238E27FC236}">
                <a16:creationId xmlns:a16="http://schemas.microsoft.com/office/drawing/2014/main" id="{190AEC03-8D0D-D5A6-7B26-130446BDE0F3}"/>
              </a:ext>
            </a:extLst>
          </p:cNvPr>
          <p:cNvSpPr/>
          <p:nvPr/>
        </p:nvSpPr>
        <p:spPr>
          <a:xfrm>
            <a:off x="7710996" y="2567468"/>
            <a:ext cx="301256" cy="316729"/>
          </a:xfrm>
          <a:prstGeom prst="hear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2" name="Gráfico 31" descr="Ponto de exclamação com preenchimento sólido">
            <a:extLst>
              <a:ext uri="{FF2B5EF4-FFF2-40B4-BE49-F238E27FC236}">
                <a16:creationId xmlns:a16="http://schemas.microsoft.com/office/drawing/2014/main" id="{0E80FD2C-4ADB-AFAA-042E-67AB1D121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4837" y="3684270"/>
            <a:ext cx="713574" cy="316729"/>
          </a:xfrm>
          <a:prstGeom prst="rect">
            <a:avLst/>
          </a:prstGeom>
        </p:spPr>
      </p:pic>
      <p:sp>
        <p:nvSpPr>
          <p:cNvPr id="33" name="Sinal de Multiplicação 32">
            <a:extLst>
              <a:ext uri="{FF2B5EF4-FFF2-40B4-BE49-F238E27FC236}">
                <a16:creationId xmlns:a16="http://schemas.microsoft.com/office/drawing/2014/main" id="{ABA754A5-0370-135A-DE4C-706917F257A4}"/>
              </a:ext>
            </a:extLst>
          </p:cNvPr>
          <p:cNvSpPr/>
          <p:nvPr/>
        </p:nvSpPr>
        <p:spPr>
          <a:xfrm>
            <a:off x="7700213" y="4146450"/>
            <a:ext cx="382129" cy="4168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6" name="Gráfico 35" descr="Ponto de exclamação com preenchimento sólido">
            <a:extLst>
              <a:ext uri="{FF2B5EF4-FFF2-40B4-BE49-F238E27FC236}">
                <a16:creationId xmlns:a16="http://schemas.microsoft.com/office/drawing/2014/main" id="{E7A95137-7A23-F5CD-9F47-0A2D959B4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0272" y="1047625"/>
            <a:ext cx="713574" cy="316729"/>
          </a:xfrm>
          <a:prstGeom prst="rect">
            <a:avLst/>
          </a:prstGeom>
        </p:spPr>
      </p:pic>
      <p:sp>
        <p:nvSpPr>
          <p:cNvPr id="37" name="Sinal de Multiplicação 36">
            <a:extLst>
              <a:ext uri="{FF2B5EF4-FFF2-40B4-BE49-F238E27FC236}">
                <a16:creationId xmlns:a16="http://schemas.microsoft.com/office/drawing/2014/main" id="{DFD99F1D-8E6C-C2B9-8E6D-65BA5520438B}"/>
              </a:ext>
            </a:extLst>
          </p:cNvPr>
          <p:cNvSpPr/>
          <p:nvPr/>
        </p:nvSpPr>
        <p:spPr>
          <a:xfrm>
            <a:off x="7595994" y="1364354"/>
            <a:ext cx="382129" cy="41683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8" name="Gráfico 37">
            <a:extLst>
              <a:ext uri="{FF2B5EF4-FFF2-40B4-BE49-F238E27FC236}">
                <a16:creationId xmlns:a16="http://schemas.microsoft.com/office/drawing/2014/main" id="{F17F1A17-F69A-18B2-5704-862FDD347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715132"/>
              </p:ext>
            </p:extLst>
          </p:nvPr>
        </p:nvGraphicFramePr>
        <p:xfrm>
          <a:off x="1051518" y="1017725"/>
          <a:ext cx="4195048" cy="3228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>
            <a:spLocks noGrp="1"/>
          </p:cNvSpPr>
          <p:nvPr>
            <p:ph type="title"/>
          </p:nvPr>
        </p:nvSpPr>
        <p:spPr>
          <a:xfrm>
            <a:off x="1126925" y="2573100"/>
            <a:ext cx="4383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Visão do NPS – </a:t>
            </a:r>
            <a:br>
              <a:rPr lang="en" sz="2800" dirty="0"/>
            </a:br>
            <a:r>
              <a:rPr lang="en" sz="2800" dirty="0"/>
              <a:t>Análise qualitativa</a:t>
            </a:r>
            <a:endParaRPr sz="2800" dirty="0"/>
          </a:p>
        </p:txBody>
      </p:sp>
      <p:sp>
        <p:nvSpPr>
          <p:cNvPr id="605" name="Google Shape;605;p33"/>
          <p:cNvSpPr txBox="1">
            <a:spLocks noGrp="1"/>
          </p:cNvSpPr>
          <p:nvPr>
            <p:ph type="title" idx="2"/>
          </p:nvPr>
        </p:nvSpPr>
        <p:spPr>
          <a:xfrm>
            <a:off x="1257300" y="1836425"/>
            <a:ext cx="9933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06" name="Google Shape;606;p33"/>
          <p:cNvGrpSpPr/>
          <p:nvPr/>
        </p:nvGrpSpPr>
        <p:grpSpPr>
          <a:xfrm>
            <a:off x="5859495" y="574480"/>
            <a:ext cx="697457" cy="1004374"/>
            <a:chOff x="6223350" y="695650"/>
            <a:chExt cx="598933" cy="862494"/>
          </a:xfrm>
        </p:grpSpPr>
        <p:sp>
          <p:nvSpPr>
            <p:cNvPr id="607" name="Google Shape;607;p33"/>
            <p:cNvSpPr/>
            <p:nvPr/>
          </p:nvSpPr>
          <p:spPr>
            <a:xfrm flipH="1">
              <a:off x="6324238" y="1072514"/>
              <a:ext cx="481142" cy="485630"/>
            </a:xfrm>
            <a:custGeom>
              <a:avLst/>
              <a:gdLst/>
              <a:ahLst/>
              <a:cxnLst/>
              <a:rect l="l" t="t" r="r" b="b"/>
              <a:pathLst>
                <a:path w="11471" h="11578" extrusionOk="0">
                  <a:moveTo>
                    <a:pt x="847" y="0"/>
                  </a:moveTo>
                  <a:lnTo>
                    <a:pt x="4205" y="3238"/>
                  </a:lnTo>
                  <a:lnTo>
                    <a:pt x="0" y="7294"/>
                  </a:lnTo>
                  <a:lnTo>
                    <a:pt x="4460" y="11578"/>
                  </a:lnTo>
                  <a:lnTo>
                    <a:pt x="8530" y="7387"/>
                  </a:lnTo>
                  <a:lnTo>
                    <a:pt x="11471" y="10222"/>
                  </a:lnTo>
                  <a:lnTo>
                    <a:pt x="11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 flipH="1">
              <a:off x="6276930" y="695650"/>
              <a:ext cx="68159" cy="377498"/>
            </a:xfrm>
            <a:custGeom>
              <a:avLst/>
              <a:gdLst/>
              <a:ahLst/>
              <a:cxnLst/>
              <a:rect l="l" t="t" r="r" b="b"/>
              <a:pathLst>
                <a:path w="1625" h="9000" extrusionOk="0">
                  <a:moveTo>
                    <a:pt x="0" y="0"/>
                  </a:moveTo>
                  <a:lnTo>
                    <a:pt x="94" y="8999"/>
                  </a:lnTo>
                  <a:lnTo>
                    <a:pt x="1625" y="8985"/>
                  </a:lnTo>
                  <a:lnTo>
                    <a:pt x="1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 flipH="1">
              <a:off x="6419413" y="757600"/>
              <a:ext cx="67656" cy="316091"/>
            </a:xfrm>
            <a:custGeom>
              <a:avLst/>
              <a:gdLst/>
              <a:ahLst/>
              <a:cxnLst/>
              <a:rect l="l" t="t" r="r" b="b"/>
              <a:pathLst>
                <a:path w="1613" h="7536" extrusionOk="0">
                  <a:moveTo>
                    <a:pt x="1" y="1"/>
                  </a:moveTo>
                  <a:lnTo>
                    <a:pt x="81" y="7535"/>
                  </a:lnTo>
                  <a:lnTo>
                    <a:pt x="1612" y="7522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 flipH="1">
              <a:off x="6562525" y="793085"/>
              <a:ext cx="67111" cy="280607"/>
            </a:xfrm>
            <a:custGeom>
              <a:avLst/>
              <a:gdLst/>
              <a:ahLst/>
              <a:cxnLst/>
              <a:rect l="l" t="t" r="r" b="b"/>
              <a:pathLst>
                <a:path w="1600" h="6690" extrusionOk="0">
                  <a:moveTo>
                    <a:pt x="1" y="0"/>
                  </a:moveTo>
                  <a:lnTo>
                    <a:pt x="69" y="6689"/>
                  </a:lnTo>
                  <a:lnTo>
                    <a:pt x="1600" y="6689"/>
                  </a:lnTo>
                  <a:lnTo>
                    <a:pt x="15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 flipH="1">
              <a:off x="6695486" y="929402"/>
              <a:ext cx="65391" cy="144875"/>
            </a:xfrm>
            <a:custGeom>
              <a:avLst/>
              <a:gdLst/>
              <a:ahLst/>
              <a:cxnLst/>
              <a:rect l="l" t="t" r="r" b="b"/>
              <a:pathLst>
                <a:path w="1559" h="3454" extrusionOk="0">
                  <a:moveTo>
                    <a:pt x="1" y="1"/>
                  </a:moveTo>
                  <a:lnTo>
                    <a:pt x="41" y="3453"/>
                  </a:lnTo>
                  <a:lnTo>
                    <a:pt x="1559" y="3453"/>
                  </a:lnTo>
                  <a:lnTo>
                    <a:pt x="15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 flipH="1">
              <a:off x="6223350" y="1073101"/>
              <a:ext cx="598933" cy="2265"/>
            </a:xfrm>
            <a:custGeom>
              <a:avLst/>
              <a:gdLst/>
              <a:ahLst/>
              <a:cxnLst/>
              <a:rect l="l" t="t" r="r" b="b"/>
              <a:pathLst>
                <a:path w="14279" h="54" fill="none" extrusionOk="0">
                  <a:moveTo>
                    <a:pt x="14278" y="0"/>
                  </a:moveTo>
                  <a:lnTo>
                    <a:pt x="0" y="54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3"/>
          <p:cNvGrpSpPr/>
          <p:nvPr/>
        </p:nvGrpSpPr>
        <p:grpSpPr>
          <a:xfrm>
            <a:off x="6080874" y="2004924"/>
            <a:ext cx="3716426" cy="3536462"/>
            <a:chOff x="6080874" y="2004924"/>
            <a:chExt cx="3716426" cy="3536462"/>
          </a:xfrm>
        </p:grpSpPr>
        <p:grpSp>
          <p:nvGrpSpPr>
            <p:cNvPr id="614" name="Google Shape;614;p33"/>
            <p:cNvGrpSpPr/>
            <p:nvPr/>
          </p:nvGrpSpPr>
          <p:grpSpPr>
            <a:xfrm>
              <a:off x="7957944" y="2018973"/>
              <a:ext cx="993305" cy="982520"/>
              <a:chOff x="7805544" y="2018973"/>
              <a:chExt cx="993305" cy="982520"/>
            </a:xfrm>
          </p:grpSpPr>
          <p:sp>
            <p:nvSpPr>
              <p:cNvPr id="615" name="Google Shape;615;p33"/>
              <p:cNvSpPr/>
              <p:nvPr/>
            </p:nvSpPr>
            <p:spPr>
              <a:xfrm flipH="1">
                <a:off x="7805544" y="2018973"/>
                <a:ext cx="993305" cy="982520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10841" extrusionOk="0">
                    <a:moveTo>
                      <a:pt x="5668" y="2579"/>
                    </a:moveTo>
                    <a:cubicBezTo>
                      <a:pt x="7172" y="2579"/>
                      <a:pt x="8395" y="3802"/>
                      <a:pt x="8395" y="5307"/>
                    </a:cubicBezTo>
                    <a:cubicBezTo>
                      <a:pt x="8395" y="6797"/>
                      <a:pt x="7172" y="8020"/>
                      <a:pt x="5668" y="8020"/>
                    </a:cubicBezTo>
                    <a:cubicBezTo>
                      <a:pt x="4178" y="8020"/>
                      <a:pt x="2955" y="6797"/>
                      <a:pt x="2955" y="5307"/>
                    </a:cubicBezTo>
                    <a:cubicBezTo>
                      <a:pt x="2955" y="3802"/>
                      <a:pt x="4178" y="2579"/>
                      <a:pt x="5668" y="2579"/>
                    </a:cubicBezTo>
                    <a:close/>
                    <a:moveTo>
                      <a:pt x="4500" y="1"/>
                    </a:moveTo>
                    <a:cubicBezTo>
                      <a:pt x="4405" y="1"/>
                      <a:pt x="4325" y="68"/>
                      <a:pt x="4325" y="162"/>
                    </a:cubicBezTo>
                    <a:lnTo>
                      <a:pt x="4325" y="1102"/>
                    </a:lnTo>
                    <a:cubicBezTo>
                      <a:pt x="4083" y="1183"/>
                      <a:pt x="3841" y="1277"/>
                      <a:pt x="3614" y="1398"/>
                    </a:cubicBezTo>
                    <a:lnTo>
                      <a:pt x="2982" y="645"/>
                    </a:lnTo>
                    <a:cubicBezTo>
                      <a:pt x="2950" y="606"/>
                      <a:pt x="2905" y="586"/>
                      <a:pt x="2857" y="586"/>
                    </a:cubicBezTo>
                    <a:cubicBezTo>
                      <a:pt x="2823" y="586"/>
                      <a:pt x="2788" y="596"/>
                      <a:pt x="2754" y="618"/>
                    </a:cubicBezTo>
                    <a:lnTo>
                      <a:pt x="1062" y="2029"/>
                    </a:lnTo>
                    <a:cubicBezTo>
                      <a:pt x="994" y="2096"/>
                      <a:pt x="981" y="2190"/>
                      <a:pt x="1035" y="2257"/>
                    </a:cubicBezTo>
                    <a:lnTo>
                      <a:pt x="1800" y="3184"/>
                    </a:lnTo>
                    <a:cubicBezTo>
                      <a:pt x="1733" y="3305"/>
                      <a:pt x="1679" y="3439"/>
                      <a:pt x="1626" y="3560"/>
                    </a:cubicBezTo>
                    <a:lnTo>
                      <a:pt x="161" y="3560"/>
                    </a:lnTo>
                    <a:cubicBezTo>
                      <a:pt x="68" y="3560"/>
                      <a:pt x="0" y="3627"/>
                      <a:pt x="0" y="3722"/>
                    </a:cubicBezTo>
                    <a:lnTo>
                      <a:pt x="0" y="5937"/>
                    </a:lnTo>
                    <a:cubicBezTo>
                      <a:pt x="0" y="6018"/>
                      <a:pt x="68" y="6098"/>
                      <a:pt x="161" y="6098"/>
                    </a:cubicBezTo>
                    <a:lnTo>
                      <a:pt x="1343" y="6098"/>
                    </a:lnTo>
                    <a:cubicBezTo>
                      <a:pt x="1411" y="6515"/>
                      <a:pt x="1545" y="6918"/>
                      <a:pt x="1733" y="7280"/>
                    </a:cubicBezTo>
                    <a:lnTo>
                      <a:pt x="847" y="8355"/>
                    </a:lnTo>
                    <a:cubicBezTo>
                      <a:pt x="793" y="8423"/>
                      <a:pt x="806" y="8516"/>
                      <a:pt x="874" y="8584"/>
                    </a:cubicBezTo>
                    <a:lnTo>
                      <a:pt x="2579" y="9981"/>
                    </a:lnTo>
                    <a:cubicBezTo>
                      <a:pt x="2609" y="10011"/>
                      <a:pt x="2648" y="10024"/>
                      <a:pt x="2686" y="10024"/>
                    </a:cubicBezTo>
                    <a:cubicBezTo>
                      <a:pt x="2732" y="10024"/>
                      <a:pt x="2778" y="10004"/>
                      <a:pt x="2808" y="9967"/>
                    </a:cubicBezTo>
                    <a:lnTo>
                      <a:pt x="3492" y="9134"/>
                    </a:lnTo>
                    <a:cubicBezTo>
                      <a:pt x="3761" y="9282"/>
                      <a:pt x="4043" y="9403"/>
                      <a:pt x="4325" y="9497"/>
                    </a:cubicBezTo>
                    <a:lnTo>
                      <a:pt x="4325" y="10679"/>
                    </a:lnTo>
                    <a:cubicBezTo>
                      <a:pt x="4325" y="10773"/>
                      <a:pt x="4405" y="10840"/>
                      <a:pt x="4500" y="10840"/>
                    </a:cubicBezTo>
                    <a:lnTo>
                      <a:pt x="6703" y="10840"/>
                    </a:lnTo>
                    <a:cubicBezTo>
                      <a:pt x="6796" y="10840"/>
                      <a:pt x="6864" y="10773"/>
                      <a:pt x="6864" y="10679"/>
                    </a:cubicBezTo>
                    <a:lnTo>
                      <a:pt x="6864" y="9551"/>
                    </a:lnTo>
                    <a:cubicBezTo>
                      <a:pt x="7186" y="9456"/>
                      <a:pt x="7495" y="9336"/>
                      <a:pt x="7777" y="9175"/>
                    </a:cubicBezTo>
                    <a:lnTo>
                      <a:pt x="8422" y="9967"/>
                    </a:lnTo>
                    <a:cubicBezTo>
                      <a:pt x="8459" y="10004"/>
                      <a:pt x="8504" y="10024"/>
                      <a:pt x="8548" y="10024"/>
                    </a:cubicBezTo>
                    <a:cubicBezTo>
                      <a:pt x="8584" y="10024"/>
                      <a:pt x="8620" y="10011"/>
                      <a:pt x="8650" y="9981"/>
                    </a:cubicBezTo>
                    <a:lnTo>
                      <a:pt x="10356" y="8584"/>
                    </a:lnTo>
                    <a:cubicBezTo>
                      <a:pt x="10423" y="8516"/>
                      <a:pt x="10437" y="8423"/>
                      <a:pt x="10383" y="8355"/>
                    </a:cubicBezTo>
                    <a:lnTo>
                      <a:pt x="9563" y="7361"/>
                    </a:lnTo>
                    <a:cubicBezTo>
                      <a:pt x="9778" y="6972"/>
                      <a:pt x="9926" y="6542"/>
                      <a:pt x="10007" y="6098"/>
                    </a:cubicBezTo>
                    <a:lnTo>
                      <a:pt x="10799" y="6098"/>
                    </a:lnTo>
                    <a:cubicBezTo>
                      <a:pt x="10893" y="6098"/>
                      <a:pt x="10960" y="6018"/>
                      <a:pt x="10960" y="5937"/>
                    </a:cubicBezTo>
                    <a:lnTo>
                      <a:pt x="10960" y="3722"/>
                    </a:lnTo>
                    <a:cubicBezTo>
                      <a:pt x="10960" y="3627"/>
                      <a:pt x="10893" y="3560"/>
                      <a:pt x="10799" y="3560"/>
                    </a:cubicBezTo>
                    <a:lnTo>
                      <a:pt x="9724" y="3560"/>
                    </a:lnTo>
                    <a:cubicBezTo>
                      <a:pt x="9644" y="3385"/>
                      <a:pt x="9563" y="3211"/>
                      <a:pt x="9456" y="3050"/>
                    </a:cubicBezTo>
                    <a:lnTo>
                      <a:pt x="10100" y="2257"/>
                    </a:lnTo>
                    <a:cubicBezTo>
                      <a:pt x="10168" y="2190"/>
                      <a:pt x="10154" y="2096"/>
                      <a:pt x="10087" y="2029"/>
                    </a:cubicBezTo>
                    <a:lnTo>
                      <a:pt x="8381" y="618"/>
                    </a:lnTo>
                    <a:cubicBezTo>
                      <a:pt x="8353" y="596"/>
                      <a:pt x="8319" y="586"/>
                      <a:pt x="8284" y="586"/>
                    </a:cubicBezTo>
                    <a:cubicBezTo>
                      <a:pt x="8234" y="586"/>
                      <a:pt x="8185" y="606"/>
                      <a:pt x="8153" y="645"/>
                    </a:cubicBezTo>
                    <a:lnTo>
                      <a:pt x="7589" y="1331"/>
                    </a:lnTo>
                    <a:cubicBezTo>
                      <a:pt x="7360" y="1223"/>
                      <a:pt x="7119" y="1129"/>
                      <a:pt x="6864" y="1062"/>
                    </a:cubicBezTo>
                    <a:lnTo>
                      <a:pt x="6864" y="162"/>
                    </a:lnTo>
                    <a:cubicBezTo>
                      <a:pt x="6864" y="68"/>
                      <a:pt x="6796" y="1"/>
                      <a:pt x="67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 flipH="1">
                <a:off x="8152381" y="2356209"/>
                <a:ext cx="271618" cy="271527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996" extrusionOk="0">
                    <a:moveTo>
                      <a:pt x="1492" y="1"/>
                    </a:moveTo>
                    <a:cubicBezTo>
                      <a:pt x="672" y="1"/>
                      <a:pt x="1" y="672"/>
                      <a:pt x="1" y="1491"/>
                    </a:cubicBezTo>
                    <a:cubicBezTo>
                      <a:pt x="1" y="2324"/>
                      <a:pt x="672" y="2995"/>
                      <a:pt x="1492" y="2995"/>
                    </a:cubicBezTo>
                    <a:cubicBezTo>
                      <a:pt x="2325" y="2995"/>
                      <a:pt x="2997" y="2324"/>
                      <a:pt x="2997" y="1491"/>
                    </a:cubicBezTo>
                    <a:cubicBezTo>
                      <a:pt x="2997" y="672"/>
                      <a:pt x="2325" y="1"/>
                      <a:pt x="14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7" name="Google Shape;617;p33"/>
            <p:cNvSpPr/>
            <p:nvPr/>
          </p:nvSpPr>
          <p:spPr>
            <a:xfrm>
              <a:off x="6080874" y="3916499"/>
              <a:ext cx="1015417" cy="1004392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8" name="Google Shape;618;p33"/>
            <p:cNvGrpSpPr/>
            <p:nvPr/>
          </p:nvGrpSpPr>
          <p:grpSpPr>
            <a:xfrm>
              <a:off x="6602300" y="2004924"/>
              <a:ext cx="3195000" cy="3536462"/>
              <a:chOff x="6602300" y="2004924"/>
              <a:chExt cx="3195000" cy="3536462"/>
            </a:xfrm>
          </p:grpSpPr>
          <p:sp>
            <p:nvSpPr>
              <p:cNvPr id="619" name="Google Shape;619;p33"/>
              <p:cNvSpPr/>
              <p:nvPr/>
            </p:nvSpPr>
            <p:spPr>
              <a:xfrm flipH="1">
                <a:off x="7410486" y="3595635"/>
                <a:ext cx="2386814" cy="1945750"/>
              </a:xfrm>
              <a:custGeom>
                <a:avLst/>
                <a:gdLst/>
                <a:ahLst/>
                <a:cxnLst/>
                <a:rect l="l" t="t" r="r" b="b"/>
                <a:pathLst>
                  <a:path w="51604" h="42068" extrusionOk="0">
                    <a:moveTo>
                      <a:pt x="27427" y="1"/>
                    </a:moveTo>
                    <a:lnTo>
                      <a:pt x="35069" y="7361"/>
                    </a:lnTo>
                    <a:lnTo>
                      <a:pt x="1" y="42068"/>
                    </a:lnTo>
                    <a:lnTo>
                      <a:pt x="20470" y="41530"/>
                    </a:lnTo>
                    <a:lnTo>
                      <a:pt x="44901" y="16817"/>
                    </a:lnTo>
                    <a:lnTo>
                      <a:pt x="51604" y="23264"/>
                    </a:lnTo>
                    <a:lnTo>
                      <a:pt x="516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 flipH="1">
                <a:off x="7563321" y="3205543"/>
                <a:ext cx="598924" cy="144817"/>
              </a:xfrm>
              <a:custGeom>
                <a:avLst/>
                <a:gdLst/>
                <a:ahLst/>
                <a:cxnLst/>
                <a:rect l="l" t="t" r="r" b="b"/>
                <a:pathLst>
                  <a:path w="12949" h="3131" extrusionOk="0">
                    <a:moveTo>
                      <a:pt x="8798" y="0"/>
                    </a:moveTo>
                    <a:lnTo>
                      <a:pt x="1" y="296"/>
                    </a:lnTo>
                    <a:lnTo>
                      <a:pt x="94" y="3130"/>
                    </a:lnTo>
                    <a:lnTo>
                      <a:pt x="12948" y="2700"/>
                    </a:lnTo>
                    <a:lnTo>
                      <a:pt x="87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 flipH="1">
                <a:off x="6806087" y="3930502"/>
                <a:ext cx="271502" cy="492682"/>
              </a:xfrm>
              <a:custGeom>
                <a:avLst/>
                <a:gdLst/>
                <a:ahLst/>
                <a:cxnLst/>
                <a:rect l="l" t="t" r="r" b="b"/>
                <a:pathLst>
                  <a:path w="5870" h="10652" extrusionOk="0">
                    <a:moveTo>
                      <a:pt x="3962" y="1"/>
                    </a:moveTo>
                    <a:lnTo>
                      <a:pt x="1" y="538"/>
                    </a:lnTo>
                    <a:lnTo>
                      <a:pt x="3117" y="10477"/>
                    </a:lnTo>
                    <a:lnTo>
                      <a:pt x="4729" y="10651"/>
                    </a:lnTo>
                    <a:lnTo>
                      <a:pt x="5870" y="9147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 flipH="1">
                <a:off x="6818532" y="4277164"/>
                <a:ext cx="3746" cy="18686"/>
              </a:xfrm>
              <a:custGeom>
                <a:avLst/>
                <a:gdLst/>
                <a:ahLst/>
                <a:cxnLst/>
                <a:rect l="l" t="t" r="r" b="b"/>
                <a:pathLst>
                  <a:path w="81" h="404" extrusionOk="0">
                    <a:moveTo>
                      <a:pt x="81" y="404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4B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 flipH="1">
                <a:off x="6818530" y="4277164"/>
                <a:ext cx="147869" cy="36678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793" extrusionOk="0">
                    <a:moveTo>
                      <a:pt x="3116" y="1"/>
                    </a:moveTo>
                    <a:lnTo>
                      <a:pt x="0" y="792"/>
                    </a:lnTo>
                    <a:lnTo>
                      <a:pt x="3197" y="404"/>
                    </a:lnTo>
                    <a:lnTo>
                      <a:pt x="31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 flipH="1">
                <a:off x="6602300" y="4441776"/>
                <a:ext cx="373396" cy="4653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1006" extrusionOk="0">
                    <a:moveTo>
                      <a:pt x="296" y="0"/>
                    </a:moveTo>
                    <a:lnTo>
                      <a:pt x="296" y="0"/>
                    </a:lnTo>
                    <a:cubicBezTo>
                      <a:pt x="296" y="0"/>
                      <a:pt x="0" y="659"/>
                      <a:pt x="350" y="967"/>
                    </a:cubicBezTo>
                    <a:cubicBezTo>
                      <a:pt x="350" y="967"/>
                      <a:pt x="1535" y="1005"/>
                      <a:pt x="2986" y="1005"/>
                    </a:cubicBezTo>
                    <a:cubicBezTo>
                      <a:pt x="4980" y="1005"/>
                      <a:pt x="7474" y="933"/>
                      <a:pt x="8072" y="591"/>
                    </a:cubicBezTo>
                    <a:lnTo>
                      <a:pt x="8045" y="122"/>
                    </a:lnTo>
                    <a:lnTo>
                      <a:pt x="2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 flipH="1">
                <a:off x="6603549" y="4314952"/>
                <a:ext cx="358503" cy="144585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3126" extrusionOk="0">
                    <a:moveTo>
                      <a:pt x="3325" y="0"/>
                    </a:moveTo>
                    <a:cubicBezTo>
                      <a:pt x="2948" y="0"/>
                      <a:pt x="2636" y="237"/>
                      <a:pt x="2419" y="513"/>
                    </a:cubicBezTo>
                    <a:cubicBezTo>
                      <a:pt x="2126" y="883"/>
                      <a:pt x="1841" y="1289"/>
                      <a:pt x="1378" y="1289"/>
                    </a:cubicBezTo>
                    <a:cubicBezTo>
                      <a:pt x="1202" y="1289"/>
                      <a:pt x="1002" y="1231"/>
                      <a:pt x="766" y="1091"/>
                    </a:cubicBezTo>
                    <a:cubicBezTo>
                      <a:pt x="546" y="897"/>
                      <a:pt x="379" y="839"/>
                      <a:pt x="259" y="839"/>
                    </a:cubicBezTo>
                    <a:cubicBezTo>
                      <a:pt x="78" y="839"/>
                      <a:pt x="1" y="969"/>
                      <a:pt x="1" y="969"/>
                    </a:cubicBezTo>
                    <a:lnTo>
                      <a:pt x="1" y="2796"/>
                    </a:lnTo>
                    <a:cubicBezTo>
                      <a:pt x="1" y="2796"/>
                      <a:pt x="704" y="3125"/>
                      <a:pt x="3317" y="3125"/>
                    </a:cubicBezTo>
                    <a:cubicBezTo>
                      <a:pt x="4167" y="3125"/>
                      <a:pt x="5219" y="3090"/>
                      <a:pt x="6515" y="2998"/>
                    </a:cubicBezTo>
                    <a:cubicBezTo>
                      <a:pt x="6958" y="2971"/>
                      <a:pt x="7240" y="2971"/>
                      <a:pt x="7750" y="2864"/>
                    </a:cubicBezTo>
                    <a:lnTo>
                      <a:pt x="7670" y="2527"/>
                    </a:lnTo>
                    <a:cubicBezTo>
                      <a:pt x="7603" y="2219"/>
                      <a:pt x="7361" y="1977"/>
                      <a:pt x="7052" y="1910"/>
                    </a:cubicBezTo>
                    <a:cubicBezTo>
                      <a:pt x="6326" y="1736"/>
                      <a:pt x="5010" y="1345"/>
                      <a:pt x="4406" y="634"/>
                    </a:cubicBezTo>
                    <a:cubicBezTo>
                      <a:pt x="4011" y="171"/>
                      <a:pt x="3645" y="0"/>
                      <a:pt x="33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 flipH="1">
                <a:off x="6801684" y="3226634"/>
                <a:ext cx="1168616" cy="1090356"/>
              </a:xfrm>
              <a:custGeom>
                <a:avLst/>
                <a:gdLst/>
                <a:ahLst/>
                <a:cxnLst/>
                <a:rect l="l" t="t" r="r" b="b"/>
                <a:pathLst>
                  <a:path w="25266" h="23574" extrusionOk="0">
                    <a:moveTo>
                      <a:pt x="5561" y="1"/>
                    </a:moveTo>
                    <a:cubicBezTo>
                      <a:pt x="5226" y="4152"/>
                      <a:pt x="0" y="7576"/>
                      <a:pt x="4151" y="7898"/>
                    </a:cubicBezTo>
                    <a:lnTo>
                      <a:pt x="8476" y="7939"/>
                    </a:lnTo>
                    <a:lnTo>
                      <a:pt x="14641" y="8074"/>
                    </a:lnTo>
                    <a:lnTo>
                      <a:pt x="14614" y="8235"/>
                    </a:lnTo>
                    <a:lnTo>
                      <a:pt x="16091" y="7657"/>
                    </a:lnTo>
                    <a:lnTo>
                      <a:pt x="21383" y="23573"/>
                    </a:lnTo>
                    <a:lnTo>
                      <a:pt x="25265" y="22700"/>
                    </a:lnTo>
                    <a:cubicBezTo>
                      <a:pt x="24594" y="19798"/>
                      <a:pt x="23788" y="17461"/>
                      <a:pt x="23116" y="14574"/>
                    </a:cubicBezTo>
                    <a:cubicBezTo>
                      <a:pt x="22740" y="12922"/>
                      <a:pt x="22203" y="11055"/>
                      <a:pt x="21813" y="9417"/>
                    </a:cubicBezTo>
                    <a:cubicBezTo>
                      <a:pt x="21464" y="7966"/>
                      <a:pt x="21316" y="7053"/>
                      <a:pt x="20967" y="5790"/>
                    </a:cubicBezTo>
                    <a:cubicBezTo>
                      <a:pt x="20699" y="4796"/>
                      <a:pt x="20523" y="3574"/>
                      <a:pt x="19732" y="2835"/>
                    </a:cubicBezTo>
                    <a:cubicBezTo>
                      <a:pt x="19019" y="2204"/>
                      <a:pt x="18200" y="2150"/>
                      <a:pt x="17058" y="1962"/>
                    </a:cubicBezTo>
                    <a:lnTo>
                      <a:pt x="5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 flipH="1">
                <a:off x="6813535" y="4229940"/>
                <a:ext cx="183299" cy="40425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874" fill="none" extrusionOk="0">
                    <a:moveTo>
                      <a:pt x="1" y="873"/>
                    </a:moveTo>
                    <a:lnTo>
                      <a:pt x="3962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 flipH="1">
                <a:off x="6930321" y="3554054"/>
                <a:ext cx="231170" cy="698922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111" fill="none" extrusionOk="0">
                    <a:moveTo>
                      <a:pt x="1" y="1"/>
                    </a:moveTo>
                    <a:lnTo>
                      <a:pt x="4997" y="1511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 flipH="1">
                <a:off x="7336598" y="3899467"/>
                <a:ext cx="249162" cy="515669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1149" extrusionOk="0">
                    <a:moveTo>
                      <a:pt x="1599" y="0"/>
                    </a:moveTo>
                    <a:lnTo>
                      <a:pt x="1" y="10289"/>
                    </a:lnTo>
                    <a:lnTo>
                      <a:pt x="1371" y="11148"/>
                    </a:lnTo>
                    <a:lnTo>
                      <a:pt x="3049" y="10302"/>
                    </a:lnTo>
                    <a:lnTo>
                      <a:pt x="5386" y="1263"/>
                    </a:lnTo>
                    <a:lnTo>
                      <a:pt x="1599" y="0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 flipH="1">
                <a:off x="7423599" y="4295804"/>
                <a:ext cx="150367" cy="1369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96" extrusionOk="0">
                    <a:moveTo>
                      <a:pt x="3251" y="1"/>
                    </a:moveTo>
                    <a:lnTo>
                      <a:pt x="1" y="54"/>
                    </a:lnTo>
                    <a:cubicBezTo>
                      <a:pt x="108" y="54"/>
                      <a:pt x="3170" y="296"/>
                      <a:pt x="3170" y="296"/>
                    </a:cubicBezTo>
                    <a:lnTo>
                      <a:pt x="32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 flipH="1">
                <a:off x="7244648" y="4459167"/>
                <a:ext cx="372795" cy="46715"/>
              </a:xfrm>
              <a:custGeom>
                <a:avLst/>
                <a:gdLst/>
                <a:ahLst/>
                <a:cxnLst/>
                <a:rect l="l" t="t" r="r" b="b"/>
                <a:pathLst>
                  <a:path w="8060" h="1010" extrusionOk="0">
                    <a:moveTo>
                      <a:pt x="283" y="0"/>
                    </a:moveTo>
                    <a:cubicBezTo>
                      <a:pt x="283" y="0"/>
                      <a:pt x="0" y="659"/>
                      <a:pt x="337" y="967"/>
                    </a:cubicBezTo>
                    <a:cubicBezTo>
                      <a:pt x="337" y="967"/>
                      <a:pt x="1580" y="1010"/>
                      <a:pt x="3077" y="1010"/>
                    </a:cubicBezTo>
                    <a:cubicBezTo>
                      <a:pt x="5056" y="1010"/>
                      <a:pt x="7478" y="936"/>
                      <a:pt x="8059" y="591"/>
                    </a:cubicBezTo>
                    <a:lnTo>
                      <a:pt x="8032" y="122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 flipH="1">
                <a:off x="7245897" y="4332620"/>
                <a:ext cx="358457" cy="144632"/>
              </a:xfrm>
              <a:custGeom>
                <a:avLst/>
                <a:gdLst/>
                <a:ahLst/>
                <a:cxnLst/>
                <a:rect l="l" t="t" r="r" b="b"/>
                <a:pathLst>
                  <a:path w="7750" h="3127" extrusionOk="0">
                    <a:moveTo>
                      <a:pt x="3333" y="0"/>
                    </a:moveTo>
                    <a:cubicBezTo>
                      <a:pt x="2952" y="0"/>
                      <a:pt x="2637" y="243"/>
                      <a:pt x="2418" y="521"/>
                    </a:cubicBezTo>
                    <a:cubicBezTo>
                      <a:pt x="2134" y="892"/>
                      <a:pt x="1844" y="1291"/>
                      <a:pt x="1377" y="1291"/>
                    </a:cubicBezTo>
                    <a:cubicBezTo>
                      <a:pt x="1201" y="1291"/>
                      <a:pt x="1000" y="1234"/>
                      <a:pt x="765" y="1098"/>
                    </a:cubicBezTo>
                    <a:cubicBezTo>
                      <a:pt x="540" y="900"/>
                      <a:pt x="371" y="842"/>
                      <a:pt x="250" y="842"/>
                    </a:cubicBezTo>
                    <a:cubicBezTo>
                      <a:pt x="75" y="842"/>
                      <a:pt x="0" y="963"/>
                      <a:pt x="0" y="963"/>
                    </a:cubicBezTo>
                    <a:lnTo>
                      <a:pt x="0" y="2804"/>
                    </a:lnTo>
                    <a:cubicBezTo>
                      <a:pt x="0" y="2804"/>
                      <a:pt x="707" y="3127"/>
                      <a:pt x="3342" y="3127"/>
                    </a:cubicBezTo>
                    <a:cubicBezTo>
                      <a:pt x="4191" y="3127"/>
                      <a:pt x="5239" y="3093"/>
                      <a:pt x="6528" y="3005"/>
                    </a:cubicBezTo>
                    <a:cubicBezTo>
                      <a:pt x="6957" y="2965"/>
                      <a:pt x="7253" y="2965"/>
                      <a:pt x="7749" y="2858"/>
                    </a:cubicBezTo>
                    <a:lnTo>
                      <a:pt x="7683" y="2535"/>
                    </a:lnTo>
                    <a:cubicBezTo>
                      <a:pt x="7602" y="2226"/>
                      <a:pt x="7360" y="1971"/>
                      <a:pt x="7051" y="1904"/>
                    </a:cubicBezTo>
                    <a:cubicBezTo>
                      <a:pt x="6326" y="1742"/>
                      <a:pt x="5023" y="1354"/>
                      <a:pt x="4405" y="628"/>
                    </a:cubicBezTo>
                    <a:cubicBezTo>
                      <a:pt x="4014" y="169"/>
                      <a:pt x="3651" y="0"/>
                      <a:pt x="3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 flipH="1">
                <a:off x="7156438" y="3219187"/>
                <a:ext cx="1061125" cy="395135"/>
              </a:xfrm>
              <a:custGeom>
                <a:avLst/>
                <a:gdLst/>
                <a:ahLst/>
                <a:cxnLst/>
                <a:rect l="l" t="t" r="r" b="b"/>
                <a:pathLst>
                  <a:path w="22942" h="8543" extrusionOk="0">
                    <a:moveTo>
                      <a:pt x="1143" y="1"/>
                    </a:moveTo>
                    <a:lnTo>
                      <a:pt x="1143" y="1"/>
                    </a:lnTo>
                    <a:cubicBezTo>
                      <a:pt x="807" y="4151"/>
                      <a:pt x="1" y="7912"/>
                      <a:pt x="4152" y="8235"/>
                    </a:cubicBezTo>
                    <a:lnTo>
                      <a:pt x="9779" y="8235"/>
                    </a:lnTo>
                    <a:lnTo>
                      <a:pt x="22109" y="8543"/>
                    </a:lnTo>
                    <a:cubicBezTo>
                      <a:pt x="22162" y="8247"/>
                      <a:pt x="22216" y="8033"/>
                      <a:pt x="22270" y="7778"/>
                    </a:cubicBezTo>
                    <a:cubicBezTo>
                      <a:pt x="22941" y="4352"/>
                      <a:pt x="22418" y="2459"/>
                      <a:pt x="18953" y="2244"/>
                    </a:cubicBezTo>
                    <a:lnTo>
                      <a:pt x="11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 flipH="1">
                <a:off x="7190579" y="3542214"/>
                <a:ext cx="395829" cy="75613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16348" extrusionOk="0">
                    <a:moveTo>
                      <a:pt x="2513" y="1"/>
                    </a:moveTo>
                    <a:lnTo>
                      <a:pt x="1" y="16347"/>
                    </a:lnTo>
                    <a:lnTo>
                      <a:pt x="3977" y="16280"/>
                    </a:lnTo>
                    <a:lnTo>
                      <a:pt x="8557" y="11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 flipH="1">
                <a:off x="7135306" y="3261415"/>
                <a:ext cx="582782" cy="382138"/>
              </a:xfrm>
              <a:custGeom>
                <a:avLst/>
                <a:gdLst/>
                <a:ahLst/>
                <a:cxnLst/>
                <a:rect l="l" t="t" r="r" b="b"/>
                <a:pathLst>
                  <a:path w="12600" h="8262" fill="none" extrusionOk="0">
                    <a:moveTo>
                      <a:pt x="11095" y="8262"/>
                    </a:moveTo>
                    <a:lnTo>
                      <a:pt x="11471" y="6865"/>
                    </a:lnTo>
                    <a:cubicBezTo>
                      <a:pt x="12411" y="3466"/>
                      <a:pt x="12599" y="1989"/>
                      <a:pt x="8154" y="1331"/>
                    </a:cubicBezTo>
                    <a:lnTo>
                      <a:pt x="1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 flipH="1">
                <a:off x="7426653" y="3573943"/>
                <a:ext cx="52867" cy="30434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658" fill="none" extrusionOk="0">
                    <a:moveTo>
                      <a:pt x="0" y="658"/>
                    </a:moveTo>
                    <a:lnTo>
                      <a:pt x="1142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 flipH="1">
                <a:off x="7385071" y="4224991"/>
                <a:ext cx="190745" cy="6244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135" fill="none" extrusionOk="0">
                    <a:moveTo>
                      <a:pt x="1" y="135"/>
                    </a:moveTo>
                    <a:lnTo>
                      <a:pt x="4124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 flipH="1">
                <a:off x="7369478" y="3215487"/>
                <a:ext cx="711410" cy="1014502"/>
              </a:xfrm>
              <a:custGeom>
                <a:avLst/>
                <a:gdLst/>
                <a:ahLst/>
                <a:cxnLst/>
                <a:rect l="l" t="t" r="r" b="b"/>
                <a:pathLst>
                  <a:path w="15381" h="21934" fill="none" extrusionOk="0">
                    <a:moveTo>
                      <a:pt x="12008" y="21934"/>
                    </a:moveTo>
                    <a:lnTo>
                      <a:pt x="14628" y="9026"/>
                    </a:lnTo>
                    <a:cubicBezTo>
                      <a:pt x="14628" y="9026"/>
                      <a:pt x="15380" y="5883"/>
                      <a:pt x="13527" y="5937"/>
                    </a:cubicBezTo>
                    <a:cubicBezTo>
                      <a:pt x="11324" y="6017"/>
                      <a:pt x="2083" y="5843"/>
                      <a:pt x="2083" y="5843"/>
                    </a:cubicBezTo>
                    <a:cubicBezTo>
                      <a:pt x="2083" y="5843"/>
                      <a:pt x="1" y="6031"/>
                      <a:pt x="269" y="2659"/>
                    </a:cubicBezTo>
                    <a:cubicBezTo>
                      <a:pt x="283" y="2471"/>
                      <a:pt x="606" y="215"/>
                      <a:pt x="619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 flipH="1">
                <a:off x="7869606" y="3294393"/>
                <a:ext cx="216832" cy="11308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445" fill="none" extrusionOk="0">
                    <a:moveTo>
                      <a:pt x="0" y="2445"/>
                    </a:moveTo>
                    <a:cubicBezTo>
                      <a:pt x="0" y="2445"/>
                      <a:pt x="914" y="631"/>
                      <a:pt x="4687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 flipH="1">
                <a:off x="7111716" y="2349457"/>
                <a:ext cx="690226" cy="578295"/>
              </a:xfrm>
              <a:custGeom>
                <a:avLst/>
                <a:gdLst/>
                <a:ahLst/>
                <a:cxnLst/>
                <a:rect l="l" t="t" r="r" b="b"/>
                <a:pathLst>
                  <a:path w="14923" h="12503" extrusionOk="0">
                    <a:moveTo>
                      <a:pt x="13029" y="1"/>
                    </a:moveTo>
                    <a:cubicBezTo>
                      <a:pt x="12975" y="1"/>
                      <a:pt x="12922" y="28"/>
                      <a:pt x="12881" y="55"/>
                    </a:cubicBezTo>
                    <a:cubicBezTo>
                      <a:pt x="12827" y="69"/>
                      <a:pt x="12761" y="216"/>
                      <a:pt x="12734" y="257"/>
                    </a:cubicBezTo>
                    <a:cubicBezTo>
                      <a:pt x="12573" y="565"/>
                      <a:pt x="12424" y="955"/>
                      <a:pt x="12290" y="1277"/>
                    </a:cubicBezTo>
                    <a:cubicBezTo>
                      <a:pt x="12035" y="1854"/>
                      <a:pt x="11860" y="2459"/>
                      <a:pt x="11632" y="3050"/>
                    </a:cubicBezTo>
                    <a:cubicBezTo>
                      <a:pt x="11498" y="3386"/>
                      <a:pt x="11350" y="3762"/>
                      <a:pt x="11135" y="4057"/>
                    </a:cubicBezTo>
                    <a:cubicBezTo>
                      <a:pt x="10947" y="4340"/>
                      <a:pt x="10624" y="4608"/>
                      <a:pt x="10370" y="4823"/>
                    </a:cubicBezTo>
                    <a:cubicBezTo>
                      <a:pt x="9376" y="5656"/>
                      <a:pt x="8543" y="6152"/>
                      <a:pt x="7576" y="6757"/>
                    </a:cubicBezTo>
                    <a:cubicBezTo>
                      <a:pt x="6649" y="7361"/>
                      <a:pt x="5655" y="7859"/>
                      <a:pt x="4675" y="8342"/>
                    </a:cubicBezTo>
                    <a:cubicBezTo>
                      <a:pt x="4606" y="8375"/>
                      <a:pt x="4534" y="8390"/>
                      <a:pt x="4464" y="8390"/>
                    </a:cubicBezTo>
                    <a:cubicBezTo>
                      <a:pt x="4244" y="8390"/>
                      <a:pt x="4038" y="8243"/>
                      <a:pt x="3977" y="8020"/>
                    </a:cubicBezTo>
                    <a:lnTo>
                      <a:pt x="2365" y="2755"/>
                    </a:lnTo>
                    <a:cubicBezTo>
                      <a:pt x="2365" y="2755"/>
                      <a:pt x="1" y="4286"/>
                      <a:pt x="14" y="4353"/>
                    </a:cubicBezTo>
                    <a:cubicBezTo>
                      <a:pt x="81" y="5146"/>
                      <a:pt x="350" y="5898"/>
                      <a:pt x="565" y="6650"/>
                    </a:cubicBezTo>
                    <a:cubicBezTo>
                      <a:pt x="699" y="7080"/>
                      <a:pt x="847" y="7630"/>
                      <a:pt x="927" y="7966"/>
                    </a:cubicBezTo>
                    <a:cubicBezTo>
                      <a:pt x="1169" y="8960"/>
                      <a:pt x="1371" y="9967"/>
                      <a:pt x="1774" y="10921"/>
                    </a:cubicBezTo>
                    <a:cubicBezTo>
                      <a:pt x="2080" y="11633"/>
                      <a:pt x="2657" y="12503"/>
                      <a:pt x="3421" y="12503"/>
                    </a:cubicBezTo>
                    <a:cubicBezTo>
                      <a:pt x="3492" y="12503"/>
                      <a:pt x="3565" y="12495"/>
                      <a:pt x="3640" y="12479"/>
                    </a:cubicBezTo>
                    <a:cubicBezTo>
                      <a:pt x="4809" y="12223"/>
                      <a:pt x="5977" y="11539"/>
                      <a:pt x="6985" y="10907"/>
                    </a:cubicBezTo>
                    <a:cubicBezTo>
                      <a:pt x="9040" y="9591"/>
                      <a:pt x="10907" y="7993"/>
                      <a:pt x="12170" y="5884"/>
                    </a:cubicBezTo>
                    <a:cubicBezTo>
                      <a:pt x="12290" y="5669"/>
                      <a:pt x="12424" y="5454"/>
                      <a:pt x="12532" y="5226"/>
                    </a:cubicBezTo>
                    <a:cubicBezTo>
                      <a:pt x="12612" y="5078"/>
                      <a:pt x="12666" y="4890"/>
                      <a:pt x="12841" y="4809"/>
                    </a:cubicBezTo>
                    <a:cubicBezTo>
                      <a:pt x="13164" y="4648"/>
                      <a:pt x="13405" y="4340"/>
                      <a:pt x="13566" y="4003"/>
                    </a:cubicBezTo>
                    <a:cubicBezTo>
                      <a:pt x="13674" y="3735"/>
                      <a:pt x="13741" y="3453"/>
                      <a:pt x="13808" y="3158"/>
                    </a:cubicBezTo>
                    <a:cubicBezTo>
                      <a:pt x="13848" y="2943"/>
                      <a:pt x="13929" y="2821"/>
                      <a:pt x="14077" y="2647"/>
                    </a:cubicBezTo>
                    <a:cubicBezTo>
                      <a:pt x="14238" y="2459"/>
                      <a:pt x="14412" y="2298"/>
                      <a:pt x="14587" y="2123"/>
                    </a:cubicBezTo>
                    <a:cubicBezTo>
                      <a:pt x="14708" y="2016"/>
                      <a:pt x="14856" y="1922"/>
                      <a:pt x="14896" y="1761"/>
                    </a:cubicBezTo>
                    <a:cubicBezTo>
                      <a:pt x="14922" y="1653"/>
                      <a:pt x="14869" y="1546"/>
                      <a:pt x="14748" y="1546"/>
                    </a:cubicBezTo>
                    <a:cubicBezTo>
                      <a:pt x="14695" y="1546"/>
                      <a:pt x="14641" y="1559"/>
                      <a:pt x="14587" y="1586"/>
                    </a:cubicBezTo>
                    <a:cubicBezTo>
                      <a:pt x="14345" y="1707"/>
                      <a:pt x="14211" y="1828"/>
                      <a:pt x="13996" y="2016"/>
                    </a:cubicBezTo>
                    <a:cubicBezTo>
                      <a:pt x="13973" y="2039"/>
                      <a:pt x="13772" y="2220"/>
                      <a:pt x="13741" y="2220"/>
                    </a:cubicBezTo>
                    <a:cubicBezTo>
                      <a:pt x="13735" y="2220"/>
                      <a:pt x="13735" y="2215"/>
                      <a:pt x="13741" y="2204"/>
                    </a:cubicBezTo>
                    <a:cubicBezTo>
                      <a:pt x="13943" y="1828"/>
                      <a:pt x="14211" y="1586"/>
                      <a:pt x="14426" y="1385"/>
                    </a:cubicBezTo>
                    <a:cubicBezTo>
                      <a:pt x="14493" y="1317"/>
                      <a:pt x="14573" y="1251"/>
                      <a:pt x="14641" y="1183"/>
                    </a:cubicBezTo>
                    <a:cubicBezTo>
                      <a:pt x="14708" y="1143"/>
                      <a:pt x="14788" y="1062"/>
                      <a:pt x="14775" y="968"/>
                    </a:cubicBezTo>
                    <a:cubicBezTo>
                      <a:pt x="14765" y="833"/>
                      <a:pt x="14673" y="788"/>
                      <a:pt x="14572" y="788"/>
                    </a:cubicBezTo>
                    <a:cubicBezTo>
                      <a:pt x="14532" y="788"/>
                      <a:pt x="14491" y="795"/>
                      <a:pt x="14453" y="807"/>
                    </a:cubicBezTo>
                    <a:cubicBezTo>
                      <a:pt x="14439" y="807"/>
                      <a:pt x="14426" y="807"/>
                      <a:pt x="14412" y="821"/>
                    </a:cubicBezTo>
                    <a:cubicBezTo>
                      <a:pt x="14507" y="699"/>
                      <a:pt x="14507" y="525"/>
                      <a:pt x="14345" y="498"/>
                    </a:cubicBezTo>
                    <a:cubicBezTo>
                      <a:pt x="14319" y="494"/>
                      <a:pt x="14291" y="492"/>
                      <a:pt x="14264" y="492"/>
                    </a:cubicBezTo>
                    <a:cubicBezTo>
                      <a:pt x="14021" y="492"/>
                      <a:pt x="13774" y="647"/>
                      <a:pt x="13593" y="780"/>
                    </a:cubicBezTo>
                    <a:cubicBezTo>
                      <a:pt x="13378" y="941"/>
                      <a:pt x="13190" y="1143"/>
                      <a:pt x="13015" y="1331"/>
                    </a:cubicBezTo>
                    <a:cubicBezTo>
                      <a:pt x="12908" y="1451"/>
                      <a:pt x="12814" y="1586"/>
                      <a:pt x="12720" y="1720"/>
                    </a:cubicBezTo>
                    <a:cubicBezTo>
                      <a:pt x="12814" y="1586"/>
                      <a:pt x="12895" y="1331"/>
                      <a:pt x="12988" y="1075"/>
                    </a:cubicBezTo>
                    <a:cubicBezTo>
                      <a:pt x="13083" y="794"/>
                      <a:pt x="13150" y="646"/>
                      <a:pt x="13190" y="350"/>
                    </a:cubicBezTo>
                    <a:cubicBezTo>
                      <a:pt x="13190" y="283"/>
                      <a:pt x="13203" y="203"/>
                      <a:pt x="13176" y="135"/>
                    </a:cubicBezTo>
                    <a:cubicBezTo>
                      <a:pt x="13150" y="69"/>
                      <a:pt x="13096" y="15"/>
                      <a:pt x="13029" y="1"/>
                    </a:cubicBezTo>
                    <a:close/>
                  </a:path>
                </a:pathLst>
              </a:custGeom>
              <a:solidFill>
                <a:srgbClr val="C8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 flipH="1">
                <a:off x="7209869" y="2412823"/>
                <a:ext cx="58463" cy="11378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460" extrusionOk="0">
                    <a:moveTo>
                      <a:pt x="633" y="1"/>
                    </a:moveTo>
                    <a:cubicBezTo>
                      <a:pt x="511" y="1"/>
                      <a:pt x="471" y="149"/>
                      <a:pt x="445" y="243"/>
                    </a:cubicBezTo>
                    <a:cubicBezTo>
                      <a:pt x="404" y="364"/>
                      <a:pt x="377" y="484"/>
                      <a:pt x="337" y="606"/>
                    </a:cubicBezTo>
                    <a:cubicBezTo>
                      <a:pt x="310" y="767"/>
                      <a:pt x="257" y="901"/>
                      <a:pt x="230" y="1062"/>
                    </a:cubicBezTo>
                    <a:cubicBezTo>
                      <a:pt x="189" y="1317"/>
                      <a:pt x="95" y="1600"/>
                      <a:pt x="1" y="1908"/>
                    </a:cubicBezTo>
                    <a:lnTo>
                      <a:pt x="1089" y="2459"/>
                    </a:lnTo>
                    <a:cubicBezTo>
                      <a:pt x="1224" y="2218"/>
                      <a:pt x="1263" y="1935"/>
                      <a:pt x="1210" y="1680"/>
                    </a:cubicBezTo>
                    <a:cubicBezTo>
                      <a:pt x="1183" y="1532"/>
                      <a:pt x="1129" y="1398"/>
                      <a:pt x="1048" y="1277"/>
                    </a:cubicBezTo>
                    <a:cubicBezTo>
                      <a:pt x="1009" y="1210"/>
                      <a:pt x="955" y="1156"/>
                      <a:pt x="901" y="1102"/>
                    </a:cubicBezTo>
                    <a:cubicBezTo>
                      <a:pt x="847" y="1049"/>
                      <a:pt x="794" y="1036"/>
                      <a:pt x="807" y="955"/>
                    </a:cubicBezTo>
                    <a:cubicBezTo>
                      <a:pt x="847" y="767"/>
                      <a:pt x="860" y="592"/>
                      <a:pt x="834" y="404"/>
                    </a:cubicBezTo>
                    <a:cubicBezTo>
                      <a:pt x="821" y="296"/>
                      <a:pt x="780" y="15"/>
                      <a:pt x="633" y="1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 flipH="1">
                <a:off x="7135311" y="2387384"/>
                <a:ext cx="54717" cy="57214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237" extrusionOk="0">
                    <a:moveTo>
                      <a:pt x="1182" y="1"/>
                    </a:moveTo>
                    <a:cubicBezTo>
                      <a:pt x="1182" y="1"/>
                      <a:pt x="457" y="551"/>
                      <a:pt x="0" y="1236"/>
                    </a:cubicBezTo>
                    <a:lnTo>
                      <a:pt x="1182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 flipH="1">
                <a:off x="7606203" y="2735896"/>
                <a:ext cx="42922" cy="4912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1062" fill="none" extrusionOk="0">
                    <a:moveTo>
                      <a:pt x="927" y="0"/>
                    </a:moveTo>
                    <a:cubicBezTo>
                      <a:pt x="578" y="403"/>
                      <a:pt x="1" y="1062"/>
                      <a:pt x="1" y="1062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 flipH="1">
                <a:off x="7703699" y="2347422"/>
                <a:ext cx="336764" cy="368632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7970" extrusionOk="0">
                    <a:moveTo>
                      <a:pt x="2888" y="0"/>
                    </a:moveTo>
                    <a:cubicBezTo>
                      <a:pt x="1335" y="0"/>
                      <a:pt x="0" y="367"/>
                      <a:pt x="0" y="367"/>
                    </a:cubicBezTo>
                    <a:lnTo>
                      <a:pt x="389" y="7969"/>
                    </a:lnTo>
                    <a:lnTo>
                      <a:pt x="7226" y="7540"/>
                    </a:lnTo>
                    <a:cubicBezTo>
                      <a:pt x="7226" y="7540"/>
                      <a:pt x="7280" y="1026"/>
                      <a:pt x="5050" y="301"/>
                    </a:cubicBezTo>
                    <a:cubicBezTo>
                      <a:pt x="4355" y="77"/>
                      <a:pt x="3599" y="0"/>
                      <a:pt x="28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 flipH="1">
                <a:off x="7706843" y="2573134"/>
                <a:ext cx="466549" cy="696933"/>
              </a:xfrm>
              <a:custGeom>
                <a:avLst/>
                <a:gdLst/>
                <a:ahLst/>
                <a:cxnLst/>
                <a:rect l="l" t="t" r="r" b="b"/>
                <a:pathLst>
                  <a:path w="10087" h="15068" extrusionOk="0">
                    <a:moveTo>
                      <a:pt x="1061" y="0"/>
                    </a:moveTo>
                    <a:cubicBezTo>
                      <a:pt x="1061" y="0"/>
                      <a:pt x="672" y="2297"/>
                      <a:pt x="886" y="5077"/>
                    </a:cubicBezTo>
                    <a:cubicBezTo>
                      <a:pt x="510" y="8757"/>
                      <a:pt x="0" y="14452"/>
                      <a:pt x="0" y="14466"/>
                    </a:cubicBezTo>
                    <a:cubicBezTo>
                      <a:pt x="0" y="14667"/>
                      <a:pt x="2579" y="15003"/>
                      <a:pt x="2794" y="15016"/>
                    </a:cubicBezTo>
                    <a:cubicBezTo>
                      <a:pt x="3187" y="15051"/>
                      <a:pt x="3577" y="15067"/>
                      <a:pt x="3965" y="15067"/>
                    </a:cubicBezTo>
                    <a:cubicBezTo>
                      <a:pt x="5064" y="15067"/>
                      <a:pt x="6151" y="14940"/>
                      <a:pt x="7253" y="14762"/>
                    </a:cubicBezTo>
                    <a:cubicBezTo>
                      <a:pt x="7454" y="14721"/>
                      <a:pt x="9925" y="14305"/>
                      <a:pt x="9871" y="14130"/>
                    </a:cubicBezTo>
                    <a:cubicBezTo>
                      <a:pt x="9146" y="11619"/>
                      <a:pt x="8421" y="9120"/>
                      <a:pt x="7696" y="6622"/>
                    </a:cubicBezTo>
                    <a:lnTo>
                      <a:pt x="7656" y="6501"/>
                    </a:lnTo>
                    <a:lnTo>
                      <a:pt x="10086" y="2271"/>
                    </a:lnTo>
                    <a:lnTo>
                      <a:pt x="10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 flipH="1">
                <a:off x="7613647" y="2559443"/>
                <a:ext cx="251660" cy="615713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13312" extrusionOk="0">
                    <a:moveTo>
                      <a:pt x="3386" y="1"/>
                    </a:moveTo>
                    <a:lnTo>
                      <a:pt x="1" y="108"/>
                    </a:lnTo>
                    <a:lnTo>
                      <a:pt x="1" y="9940"/>
                    </a:lnTo>
                    <a:lnTo>
                      <a:pt x="2754" y="13312"/>
                    </a:lnTo>
                    <a:cubicBezTo>
                      <a:pt x="2754" y="11659"/>
                      <a:pt x="2539" y="8020"/>
                      <a:pt x="2539" y="8020"/>
                    </a:cubicBezTo>
                    <a:cubicBezTo>
                      <a:pt x="3117" y="5199"/>
                      <a:pt x="3049" y="3372"/>
                      <a:pt x="3049" y="3372"/>
                    </a:cubicBezTo>
                    <a:cubicBezTo>
                      <a:pt x="3049" y="3372"/>
                      <a:pt x="5440" y="3090"/>
                      <a:pt x="3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 flipH="1">
                <a:off x="7637283" y="2361298"/>
                <a:ext cx="169608" cy="295091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6380" extrusionOk="0">
                    <a:moveTo>
                      <a:pt x="6" y="1"/>
                    </a:moveTo>
                    <a:cubicBezTo>
                      <a:pt x="2" y="1"/>
                      <a:pt x="0" y="1"/>
                      <a:pt x="0" y="1"/>
                    </a:cubicBezTo>
                    <a:lnTo>
                      <a:pt x="282" y="6380"/>
                    </a:lnTo>
                    <a:lnTo>
                      <a:pt x="3667" y="4553"/>
                    </a:lnTo>
                    <a:cubicBezTo>
                      <a:pt x="2153" y="64"/>
                      <a:pt x="120" y="1"/>
                      <a:pt x="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 flipH="1">
                <a:off x="7613649" y="2559443"/>
                <a:ext cx="110636" cy="156010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3373" extrusionOk="0">
                    <a:moveTo>
                      <a:pt x="337" y="1"/>
                    </a:moveTo>
                    <a:lnTo>
                      <a:pt x="0" y="3372"/>
                    </a:lnTo>
                    <a:cubicBezTo>
                      <a:pt x="0" y="3372"/>
                      <a:pt x="2391" y="3090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 flipH="1">
                <a:off x="7306766" y="2711382"/>
                <a:ext cx="200690" cy="367152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7938" extrusionOk="0">
                    <a:moveTo>
                      <a:pt x="1258" y="0"/>
                    </a:moveTo>
                    <a:cubicBezTo>
                      <a:pt x="1140" y="0"/>
                      <a:pt x="1019" y="20"/>
                      <a:pt x="900" y="61"/>
                    </a:cubicBezTo>
                    <a:cubicBezTo>
                      <a:pt x="323" y="249"/>
                      <a:pt x="0" y="866"/>
                      <a:pt x="188" y="1457"/>
                    </a:cubicBezTo>
                    <a:lnTo>
                      <a:pt x="2028" y="7165"/>
                    </a:lnTo>
                    <a:cubicBezTo>
                      <a:pt x="2178" y="7637"/>
                      <a:pt x="2611" y="7937"/>
                      <a:pt x="3080" y="7937"/>
                    </a:cubicBezTo>
                    <a:cubicBezTo>
                      <a:pt x="3198" y="7937"/>
                      <a:pt x="3319" y="7918"/>
                      <a:pt x="3439" y="7878"/>
                    </a:cubicBezTo>
                    <a:cubicBezTo>
                      <a:pt x="4016" y="7690"/>
                      <a:pt x="4338" y="7072"/>
                      <a:pt x="4150" y="6481"/>
                    </a:cubicBezTo>
                    <a:lnTo>
                      <a:pt x="2297" y="772"/>
                    </a:lnTo>
                    <a:cubicBezTo>
                      <a:pt x="2147" y="301"/>
                      <a:pt x="1723" y="0"/>
                      <a:pt x="1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 flipH="1">
                <a:off x="7373878" y="2657082"/>
                <a:ext cx="180200" cy="122847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2656" extrusionOk="0">
                    <a:moveTo>
                      <a:pt x="2864" y="0"/>
                    </a:moveTo>
                    <a:cubicBezTo>
                      <a:pt x="2783" y="0"/>
                      <a:pt x="2701" y="12"/>
                      <a:pt x="2620" y="39"/>
                    </a:cubicBezTo>
                    <a:lnTo>
                      <a:pt x="645" y="670"/>
                    </a:lnTo>
                    <a:cubicBezTo>
                      <a:pt x="229" y="805"/>
                      <a:pt x="0" y="1247"/>
                      <a:pt x="135" y="1664"/>
                    </a:cubicBezTo>
                    <a:lnTo>
                      <a:pt x="283" y="2107"/>
                    </a:lnTo>
                    <a:cubicBezTo>
                      <a:pt x="391" y="2443"/>
                      <a:pt x="699" y="2656"/>
                      <a:pt x="1033" y="2656"/>
                    </a:cubicBezTo>
                    <a:cubicBezTo>
                      <a:pt x="1114" y="2656"/>
                      <a:pt x="1196" y="2644"/>
                      <a:pt x="1277" y="2617"/>
                    </a:cubicBezTo>
                    <a:lnTo>
                      <a:pt x="3251" y="1973"/>
                    </a:lnTo>
                    <a:cubicBezTo>
                      <a:pt x="3668" y="1838"/>
                      <a:pt x="3895" y="1396"/>
                      <a:pt x="3761" y="979"/>
                    </a:cubicBezTo>
                    <a:lnTo>
                      <a:pt x="3614" y="536"/>
                    </a:lnTo>
                    <a:cubicBezTo>
                      <a:pt x="3506" y="212"/>
                      <a:pt x="3197" y="0"/>
                      <a:pt x="28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 flipH="1">
                <a:off x="7588811" y="2548898"/>
                <a:ext cx="159710" cy="155270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357" extrusionOk="0">
                    <a:moveTo>
                      <a:pt x="2539" y="1"/>
                    </a:moveTo>
                    <a:lnTo>
                      <a:pt x="1102" y="470"/>
                    </a:lnTo>
                    <a:cubicBezTo>
                      <a:pt x="390" y="699"/>
                      <a:pt x="1" y="1451"/>
                      <a:pt x="229" y="2163"/>
                    </a:cubicBezTo>
                    <a:lnTo>
                      <a:pt x="323" y="2431"/>
                    </a:lnTo>
                    <a:cubicBezTo>
                      <a:pt x="507" y="2994"/>
                      <a:pt x="1031" y="3357"/>
                      <a:pt x="1593" y="3357"/>
                    </a:cubicBezTo>
                    <a:cubicBezTo>
                      <a:pt x="1728" y="3357"/>
                      <a:pt x="1866" y="3335"/>
                      <a:pt x="2002" y="3291"/>
                    </a:cubicBezTo>
                    <a:lnTo>
                      <a:pt x="3452" y="2821"/>
                    </a:lnTo>
                    <a:lnTo>
                      <a:pt x="25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 flipH="1">
                <a:off x="7385069" y="2414720"/>
                <a:ext cx="334267" cy="324600"/>
              </a:xfrm>
              <a:custGeom>
                <a:avLst/>
                <a:gdLst/>
                <a:ahLst/>
                <a:cxnLst/>
                <a:rect l="l" t="t" r="r" b="b"/>
                <a:pathLst>
                  <a:path w="7227" h="7018" extrusionOk="0">
                    <a:moveTo>
                      <a:pt x="5319" y="1"/>
                    </a:moveTo>
                    <a:lnTo>
                      <a:pt x="2298" y="968"/>
                    </a:lnTo>
                    <a:cubicBezTo>
                      <a:pt x="821" y="1451"/>
                      <a:pt x="1" y="3036"/>
                      <a:pt x="484" y="4514"/>
                    </a:cubicBezTo>
                    <a:lnTo>
                      <a:pt x="659" y="5078"/>
                    </a:lnTo>
                    <a:cubicBezTo>
                      <a:pt x="1048" y="6264"/>
                      <a:pt x="2147" y="7018"/>
                      <a:pt x="3330" y="7018"/>
                    </a:cubicBezTo>
                    <a:cubicBezTo>
                      <a:pt x="3620" y="7018"/>
                      <a:pt x="3914" y="6973"/>
                      <a:pt x="4205" y="6878"/>
                    </a:cubicBezTo>
                    <a:lnTo>
                      <a:pt x="7227" y="5896"/>
                    </a:lnTo>
                    <a:lnTo>
                      <a:pt x="53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 flipH="1">
                <a:off x="6807933" y="2013434"/>
                <a:ext cx="665388" cy="752297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16265" extrusionOk="0">
                    <a:moveTo>
                      <a:pt x="9121" y="0"/>
                    </a:moveTo>
                    <a:lnTo>
                      <a:pt x="5856" y="4432"/>
                    </a:lnTo>
                    <a:cubicBezTo>
                      <a:pt x="4393" y="6433"/>
                      <a:pt x="2338" y="7911"/>
                      <a:pt x="0" y="8677"/>
                    </a:cubicBezTo>
                    <a:lnTo>
                      <a:pt x="1908" y="14572"/>
                    </a:lnTo>
                    <a:cubicBezTo>
                      <a:pt x="3078" y="14198"/>
                      <a:pt x="4291" y="14010"/>
                      <a:pt x="5506" y="14010"/>
                    </a:cubicBezTo>
                    <a:cubicBezTo>
                      <a:pt x="6732" y="14010"/>
                      <a:pt x="7960" y="14202"/>
                      <a:pt x="9148" y="14586"/>
                    </a:cubicBezTo>
                    <a:lnTo>
                      <a:pt x="14386" y="16265"/>
                    </a:lnTo>
                    <a:lnTo>
                      <a:pt x="91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 flipH="1">
                <a:off x="6752017" y="2004924"/>
                <a:ext cx="391389" cy="774914"/>
              </a:xfrm>
              <a:custGeom>
                <a:avLst/>
                <a:gdLst/>
                <a:ahLst/>
                <a:cxnLst/>
                <a:rect l="l" t="t" r="r" b="b"/>
                <a:pathLst>
                  <a:path w="8462" h="16754" extrusionOk="0">
                    <a:moveTo>
                      <a:pt x="1858" y="1"/>
                    </a:moveTo>
                    <a:cubicBezTo>
                      <a:pt x="1750" y="1"/>
                      <a:pt x="1645" y="17"/>
                      <a:pt x="1544" y="50"/>
                    </a:cubicBezTo>
                    <a:cubicBezTo>
                      <a:pt x="27" y="533"/>
                      <a:pt x="0" y="4656"/>
                      <a:pt x="1490" y="9264"/>
                    </a:cubicBezTo>
                    <a:cubicBezTo>
                      <a:pt x="2883" y="13553"/>
                      <a:pt x="5095" y="16753"/>
                      <a:pt x="6618" y="16753"/>
                    </a:cubicBezTo>
                    <a:cubicBezTo>
                      <a:pt x="6726" y="16753"/>
                      <a:pt x="6830" y="16737"/>
                      <a:pt x="6931" y="16705"/>
                    </a:cubicBezTo>
                    <a:cubicBezTo>
                      <a:pt x="8448" y="16221"/>
                      <a:pt x="8462" y="12084"/>
                      <a:pt x="6984" y="7491"/>
                    </a:cubicBezTo>
                    <a:cubicBezTo>
                      <a:pt x="5592" y="3189"/>
                      <a:pt x="3381" y="1"/>
                      <a:pt x="18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 flipH="1">
                <a:off x="6793645" y="2080824"/>
                <a:ext cx="289541" cy="611319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13217" extrusionOk="0">
                    <a:moveTo>
                      <a:pt x="1066" y="0"/>
                    </a:moveTo>
                    <a:cubicBezTo>
                      <a:pt x="1018" y="0"/>
                      <a:pt x="972" y="7"/>
                      <a:pt x="928" y="21"/>
                    </a:cubicBezTo>
                    <a:cubicBezTo>
                      <a:pt x="0" y="302"/>
                      <a:pt x="229" y="3472"/>
                      <a:pt x="1438" y="7112"/>
                    </a:cubicBezTo>
                    <a:cubicBezTo>
                      <a:pt x="2601" y="10578"/>
                      <a:pt x="4240" y="13216"/>
                      <a:pt x="5195" y="13216"/>
                    </a:cubicBezTo>
                    <a:cubicBezTo>
                      <a:pt x="5243" y="13216"/>
                      <a:pt x="5289" y="13210"/>
                      <a:pt x="5333" y="13196"/>
                    </a:cubicBezTo>
                    <a:cubicBezTo>
                      <a:pt x="6259" y="12915"/>
                      <a:pt x="6031" y="9745"/>
                      <a:pt x="4823" y="6104"/>
                    </a:cubicBezTo>
                    <a:cubicBezTo>
                      <a:pt x="3658" y="2639"/>
                      <a:pt x="2019" y="0"/>
                      <a:pt x="1066" y="0"/>
                    </a:cubicBezTo>
                    <a:close/>
                  </a:path>
                </a:pathLst>
              </a:custGeom>
              <a:solidFill>
                <a:srgbClr val="A2D0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 flipH="1">
                <a:off x="6896788" y="2332390"/>
                <a:ext cx="218081" cy="179876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3889" extrusionOk="0">
                    <a:moveTo>
                      <a:pt x="2759" y="0"/>
                    </a:moveTo>
                    <a:cubicBezTo>
                      <a:pt x="2588" y="0"/>
                      <a:pt x="2414" y="24"/>
                      <a:pt x="2243" y="74"/>
                    </a:cubicBezTo>
                    <a:lnTo>
                      <a:pt x="1" y="746"/>
                    </a:lnTo>
                    <a:lnTo>
                      <a:pt x="1048" y="3889"/>
                    </a:lnTo>
                    <a:lnTo>
                      <a:pt x="3291" y="3217"/>
                    </a:lnTo>
                    <a:cubicBezTo>
                      <a:pt x="4204" y="2949"/>
                      <a:pt x="4715" y="2022"/>
                      <a:pt x="4419" y="1149"/>
                    </a:cubicBezTo>
                    <a:cubicBezTo>
                      <a:pt x="4190" y="450"/>
                      <a:pt x="3500" y="0"/>
                      <a:pt x="27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 flipH="1">
                <a:off x="6793645" y="2080824"/>
                <a:ext cx="289541" cy="611319"/>
              </a:xfrm>
              <a:custGeom>
                <a:avLst/>
                <a:gdLst/>
                <a:ahLst/>
                <a:cxnLst/>
                <a:rect l="l" t="t" r="r" b="b"/>
                <a:pathLst>
                  <a:path w="6260" h="13217" extrusionOk="0">
                    <a:moveTo>
                      <a:pt x="1066" y="0"/>
                    </a:moveTo>
                    <a:cubicBezTo>
                      <a:pt x="1018" y="0"/>
                      <a:pt x="972" y="7"/>
                      <a:pt x="928" y="21"/>
                    </a:cubicBezTo>
                    <a:cubicBezTo>
                      <a:pt x="0" y="302"/>
                      <a:pt x="229" y="3472"/>
                      <a:pt x="1438" y="7112"/>
                    </a:cubicBezTo>
                    <a:cubicBezTo>
                      <a:pt x="2601" y="10578"/>
                      <a:pt x="4240" y="13216"/>
                      <a:pt x="5195" y="13216"/>
                    </a:cubicBezTo>
                    <a:cubicBezTo>
                      <a:pt x="5243" y="13216"/>
                      <a:pt x="5289" y="13210"/>
                      <a:pt x="5333" y="13196"/>
                    </a:cubicBezTo>
                    <a:cubicBezTo>
                      <a:pt x="6259" y="12915"/>
                      <a:pt x="6031" y="9745"/>
                      <a:pt x="4823" y="6104"/>
                    </a:cubicBezTo>
                    <a:cubicBezTo>
                      <a:pt x="3658" y="2639"/>
                      <a:pt x="2019" y="0"/>
                      <a:pt x="10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flipH="1">
                <a:off x="7427894" y="2549499"/>
                <a:ext cx="767884" cy="470480"/>
              </a:xfrm>
              <a:custGeom>
                <a:avLst/>
                <a:gdLst/>
                <a:ahLst/>
                <a:cxnLst/>
                <a:rect l="l" t="t" r="r" b="b"/>
                <a:pathLst>
                  <a:path w="16602" h="10172" extrusionOk="0">
                    <a:moveTo>
                      <a:pt x="3573" y="1"/>
                    </a:moveTo>
                    <a:cubicBezTo>
                      <a:pt x="3573" y="1"/>
                      <a:pt x="672" y="686"/>
                      <a:pt x="645" y="753"/>
                    </a:cubicBezTo>
                    <a:cubicBezTo>
                      <a:pt x="443" y="1559"/>
                      <a:pt x="430" y="2405"/>
                      <a:pt x="389" y="3224"/>
                    </a:cubicBezTo>
                    <a:cubicBezTo>
                      <a:pt x="363" y="3708"/>
                      <a:pt x="309" y="4313"/>
                      <a:pt x="269" y="4675"/>
                    </a:cubicBezTo>
                    <a:cubicBezTo>
                      <a:pt x="162" y="5749"/>
                      <a:pt x="0" y="6824"/>
                      <a:pt x="67" y="7912"/>
                    </a:cubicBezTo>
                    <a:cubicBezTo>
                      <a:pt x="108" y="8812"/>
                      <a:pt x="430" y="9994"/>
                      <a:pt x="1357" y="10115"/>
                    </a:cubicBezTo>
                    <a:cubicBezTo>
                      <a:pt x="1640" y="10155"/>
                      <a:pt x="1932" y="10172"/>
                      <a:pt x="2229" y="10172"/>
                    </a:cubicBezTo>
                    <a:cubicBezTo>
                      <a:pt x="3238" y="10172"/>
                      <a:pt x="4297" y="9970"/>
                      <a:pt x="5252" y="9752"/>
                    </a:cubicBezTo>
                    <a:cubicBezTo>
                      <a:pt x="7764" y="9175"/>
                      <a:pt x="10181" y="8262"/>
                      <a:pt x="12196" y="6609"/>
                    </a:cubicBezTo>
                    <a:cubicBezTo>
                      <a:pt x="12397" y="6448"/>
                      <a:pt x="12599" y="6274"/>
                      <a:pt x="12787" y="6099"/>
                    </a:cubicBezTo>
                    <a:cubicBezTo>
                      <a:pt x="12921" y="5964"/>
                      <a:pt x="13042" y="5803"/>
                      <a:pt x="13244" y="5790"/>
                    </a:cubicBezTo>
                    <a:cubicBezTo>
                      <a:pt x="13633" y="5749"/>
                      <a:pt x="13982" y="5522"/>
                      <a:pt x="14250" y="5239"/>
                    </a:cubicBezTo>
                    <a:cubicBezTo>
                      <a:pt x="14465" y="5011"/>
                      <a:pt x="14627" y="4755"/>
                      <a:pt x="14788" y="4487"/>
                    </a:cubicBezTo>
                    <a:cubicBezTo>
                      <a:pt x="14922" y="4286"/>
                      <a:pt x="15043" y="4191"/>
                      <a:pt x="15244" y="4071"/>
                    </a:cubicBezTo>
                    <a:cubicBezTo>
                      <a:pt x="15473" y="3950"/>
                      <a:pt x="15701" y="3842"/>
                      <a:pt x="15943" y="3735"/>
                    </a:cubicBezTo>
                    <a:cubicBezTo>
                      <a:pt x="16091" y="3681"/>
                      <a:pt x="16279" y="3627"/>
                      <a:pt x="16373" y="3493"/>
                    </a:cubicBezTo>
                    <a:cubicBezTo>
                      <a:pt x="16453" y="3385"/>
                      <a:pt x="16440" y="3265"/>
                      <a:pt x="16306" y="3224"/>
                    </a:cubicBezTo>
                    <a:cubicBezTo>
                      <a:pt x="16275" y="3209"/>
                      <a:pt x="16244" y="3202"/>
                      <a:pt x="16210" y="3202"/>
                    </a:cubicBezTo>
                    <a:cubicBezTo>
                      <a:pt x="16185" y="3202"/>
                      <a:pt x="16159" y="3206"/>
                      <a:pt x="16131" y="3211"/>
                    </a:cubicBezTo>
                    <a:cubicBezTo>
                      <a:pt x="15849" y="3238"/>
                      <a:pt x="15674" y="3319"/>
                      <a:pt x="15393" y="3426"/>
                    </a:cubicBezTo>
                    <a:cubicBezTo>
                      <a:pt x="15370" y="3437"/>
                      <a:pt x="15114" y="3532"/>
                      <a:pt x="15069" y="3532"/>
                    </a:cubicBezTo>
                    <a:cubicBezTo>
                      <a:pt x="15060" y="3532"/>
                      <a:pt x="15059" y="3529"/>
                      <a:pt x="15070" y="3520"/>
                    </a:cubicBezTo>
                    <a:cubicBezTo>
                      <a:pt x="15406" y="3211"/>
                      <a:pt x="15755" y="3077"/>
                      <a:pt x="16037" y="2943"/>
                    </a:cubicBezTo>
                    <a:cubicBezTo>
                      <a:pt x="16131" y="2902"/>
                      <a:pt x="16238" y="2862"/>
                      <a:pt x="16333" y="2835"/>
                    </a:cubicBezTo>
                    <a:cubicBezTo>
                      <a:pt x="16413" y="2794"/>
                      <a:pt x="16521" y="2755"/>
                      <a:pt x="16548" y="2660"/>
                    </a:cubicBezTo>
                    <a:cubicBezTo>
                      <a:pt x="16601" y="2459"/>
                      <a:pt x="16426" y="2392"/>
                      <a:pt x="16279" y="2379"/>
                    </a:cubicBezTo>
                    <a:lnTo>
                      <a:pt x="16238" y="2379"/>
                    </a:lnTo>
                    <a:cubicBezTo>
                      <a:pt x="16360" y="2298"/>
                      <a:pt x="16440" y="2123"/>
                      <a:pt x="16279" y="2042"/>
                    </a:cubicBezTo>
                    <a:cubicBezTo>
                      <a:pt x="16181" y="1983"/>
                      <a:pt x="16066" y="1960"/>
                      <a:pt x="15946" y="1960"/>
                    </a:cubicBezTo>
                    <a:cubicBezTo>
                      <a:pt x="15770" y="1960"/>
                      <a:pt x="15585" y="2008"/>
                      <a:pt x="15432" y="2056"/>
                    </a:cubicBezTo>
                    <a:cubicBezTo>
                      <a:pt x="15164" y="2137"/>
                      <a:pt x="14895" y="2257"/>
                      <a:pt x="14667" y="2392"/>
                    </a:cubicBezTo>
                    <a:cubicBezTo>
                      <a:pt x="14519" y="2472"/>
                      <a:pt x="14372" y="2567"/>
                      <a:pt x="14238" y="2660"/>
                    </a:cubicBezTo>
                    <a:cubicBezTo>
                      <a:pt x="14372" y="2567"/>
                      <a:pt x="14546" y="2338"/>
                      <a:pt x="14721" y="2123"/>
                    </a:cubicBezTo>
                    <a:cubicBezTo>
                      <a:pt x="14922" y="1868"/>
                      <a:pt x="15030" y="1761"/>
                      <a:pt x="15178" y="1478"/>
                    </a:cubicBezTo>
                    <a:cubicBezTo>
                      <a:pt x="15218" y="1412"/>
                      <a:pt x="15244" y="1331"/>
                      <a:pt x="15244" y="1263"/>
                    </a:cubicBezTo>
                    <a:cubicBezTo>
                      <a:pt x="15244" y="1183"/>
                      <a:pt x="15218" y="1102"/>
                      <a:pt x="15151" y="1075"/>
                    </a:cubicBezTo>
                    <a:cubicBezTo>
                      <a:pt x="15128" y="1064"/>
                      <a:pt x="15103" y="1060"/>
                      <a:pt x="15079" y="1060"/>
                    </a:cubicBezTo>
                    <a:cubicBezTo>
                      <a:pt x="15045" y="1060"/>
                      <a:pt x="15013" y="1068"/>
                      <a:pt x="14990" y="1075"/>
                    </a:cubicBezTo>
                    <a:cubicBezTo>
                      <a:pt x="14986" y="1075"/>
                      <a:pt x="14983" y="1074"/>
                      <a:pt x="14979" y="1074"/>
                    </a:cubicBezTo>
                    <a:cubicBezTo>
                      <a:pt x="14911" y="1074"/>
                      <a:pt x="14813" y="1185"/>
                      <a:pt x="14775" y="1224"/>
                    </a:cubicBezTo>
                    <a:cubicBezTo>
                      <a:pt x="14492" y="1465"/>
                      <a:pt x="14211" y="1801"/>
                      <a:pt x="13955" y="2069"/>
                    </a:cubicBezTo>
                    <a:cubicBezTo>
                      <a:pt x="13512" y="2567"/>
                      <a:pt x="13109" y="3090"/>
                      <a:pt x="12666" y="3600"/>
                    </a:cubicBezTo>
                    <a:cubicBezTo>
                      <a:pt x="12411" y="3896"/>
                      <a:pt x="12142" y="4205"/>
                      <a:pt x="11820" y="4433"/>
                    </a:cubicBezTo>
                    <a:cubicBezTo>
                      <a:pt x="11524" y="4648"/>
                      <a:pt x="11122" y="4796"/>
                      <a:pt x="10785" y="4917"/>
                    </a:cubicBezTo>
                    <a:cubicBezTo>
                      <a:pt x="9496" y="5387"/>
                      <a:pt x="8489" y="5588"/>
                      <a:pt x="7320" y="5844"/>
                    </a:cubicBezTo>
                    <a:cubicBezTo>
                      <a:pt x="6179" y="6113"/>
                      <a:pt x="5024" y="6247"/>
                      <a:pt x="3855" y="6381"/>
                    </a:cubicBezTo>
                    <a:cubicBezTo>
                      <a:pt x="3840" y="6382"/>
                      <a:pt x="3825" y="6383"/>
                      <a:pt x="3810" y="6383"/>
                    </a:cubicBezTo>
                    <a:cubicBezTo>
                      <a:pt x="3508" y="6383"/>
                      <a:pt x="3265" y="6124"/>
                      <a:pt x="3291" y="5817"/>
                    </a:cubicBezTo>
                    <a:lnTo>
                      <a:pt x="3573" y="1"/>
                    </a:ln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flipH="1">
                <a:off x="7983942" y="2364397"/>
                <a:ext cx="197591" cy="277746"/>
              </a:xfrm>
              <a:custGeom>
                <a:avLst/>
                <a:gdLst/>
                <a:ahLst/>
                <a:cxnLst/>
                <a:rect l="l" t="t" r="r" b="b"/>
                <a:pathLst>
                  <a:path w="4272" h="6005" extrusionOk="0">
                    <a:moveTo>
                      <a:pt x="3050" y="0"/>
                    </a:moveTo>
                    <a:cubicBezTo>
                      <a:pt x="3050" y="0"/>
                      <a:pt x="955" y="430"/>
                      <a:pt x="1" y="4554"/>
                    </a:cubicBezTo>
                    <a:lnTo>
                      <a:pt x="4272" y="6005"/>
                    </a:lnTo>
                    <a:lnTo>
                      <a:pt x="30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 flipH="1">
                <a:off x="7444691" y="2659487"/>
                <a:ext cx="75207" cy="37326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807" extrusionOk="0">
                    <a:moveTo>
                      <a:pt x="1625" y="1"/>
                    </a:moveTo>
                    <a:cubicBezTo>
                      <a:pt x="1625" y="1"/>
                      <a:pt x="699" y="282"/>
                      <a:pt x="1" y="806"/>
                    </a:cubicBezTo>
                    <a:lnTo>
                      <a:pt x="1625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1" name="Google Shape;661;p33"/>
              <p:cNvGrpSpPr/>
              <p:nvPr/>
            </p:nvGrpSpPr>
            <p:grpSpPr>
              <a:xfrm>
                <a:off x="7691954" y="2446402"/>
                <a:ext cx="405677" cy="425614"/>
                <a:chOff x="7691954" y="2446402"/>
                <a:chExt cx="405677" cy="425614"/>
              </a:xfrm>
            </p:grpSpPr>
            <p:sp>
              <p:nvSpPr>
                <p:cNvPr id="662" name="Google Shape;662;p33"/>
                <p:cNvSpPr/>
                <p:nvPr/>
              </p:nvSpPr>
              <p:spPr>
                <a:xfrm flipH="1">
                  <a:off x="7842273" y="2669431"/>
                  <a:ext cx="113134" cy="59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6" h="1276" fill="none" extrusionOk="0">
                      <a:moveTo>
                        <a:pt x="2445" y="739"/>
                      </a:moveTo>
                      <a:cubicBezTo>
                        <a:pt x="2445" y="739"/>
                        <a:pt x="860" y="1276"/>
                        <a:pt x="1" y="1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3"/>
                <p:cNvSpPr/>
                <p:nvPr/>
              </p:nvSpPr>
              <p:spPr>
                <a:xfrm flipH="1">
                  <a:off x="7691954" y="2446402"/>
                  <a:ext cx="70211" cy="1404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" h="3036" fill="none" extrusionOk="0">
                      <a:moveTo>
                        <a:pt x="0" y="0"/>
                      </a:moveTo>
                      <a:lnTo>
                        <a:pt x="1518" y="3036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3"/>
                <p:cNvSpPr/>
                <p:nvPr/>
              </p:nvSpPr>
              <p:spPr>
                <a:xfrm flipH="1">
                  <a:off x="7972750" y="2524661"/>
                  <a:ext cx="50323" cy="12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2634" fill="none" extrusionOk="0">
                      <a:moveTo>
                        <a:pt x="1088" y="1"/>
                      </a:moveTo>
                      <a:lnTo>
                        <a:pt x="994" y="2633"/>
                      </a:lnTo>
                      <a:lnTo>
                        <a:pt x="0" y="2298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3"/>
                <p:cNvSpPr/>
                <p:nvPr/>
              </p:nvSpPr>
              <p:spPr>
                <a:xfrm flipH="1">
                  <a:off x="8037364" y="2837744"/>
                  <a:ext cx="60267" cy="3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741" fill="none" extrusionOk="0">
                      <a:moveTo>
                        <a:pt x="1303" y="1"/>
                      </a:moveTo>
                      <a:cubicBezTo>
                        <a:pt x="806" y="283"/>
                        <a:pt x="1" y="740"/>
                        <a:pt x="1" y="74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6" name="Google Shape;666;p33"/>
              <p:cNvSpPr/>
              <p:nvPr/>
            </p:nvSpPr>
            <p:spPr>
              <a:xfrm flipH="1">
                <a:off x="7873955" y="2094792"/>
                <a:ext cx="132976" cy="241716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5226" extrusionOk="0">
                    <a:moveTo>
                      <a:pt x="2700" y="0"/>
                    </a:moveTo>
                    <a:lnTo>
                      <a:pt x="604" y="632"/>
                    </a:lnTo>
                    <a:cubicBezTo>
                      <a:pt x="604" y="632"/>
                      <a:pt x="860" y="3963"/>
                      <a:pt x="1" y="5225"/>
                    </a:cubicBezTo>
                    <a:cubicBezTo>
                      <a:pt x="538" y="5211"/>
                      <a:pt x="2875" y="5131"/>
                      <a:pt x="2875" y="5131"/>
                    </a:cubicBezTo>
                    <a:lnTo>
                      <a:pt x="27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 flipH="1">
                <a:off x="7916183" y="2109685"/>
                <a:ext cx="110035" cy="160311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3466" extrusionOk="0">
                    <a:moveTo>
                      <a:pt x="2271" y="0"/>
                    </a:moveTo>
                    <a:lnTo>
                      <a:pt x="1666" y="444"/>
                    </a:lnTo>
                    <a:cubicBezTo>
                      <a:pt x="1666" y="444"/>
                      <a:pt x="1" y="1800"/>
                      <a:pt x="2203" y="3466"/>
                    </a:cubicBezTo>
                    <a:lnTo>
                      <a:pt x="2379" y="1599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 flipH="1">
                <a:off x="7736031" y="2084848"/>
                <a:ext cx="220624" cy="323212"/>
              </a:xfrm>
              <a:custGeom>
                <a:avLst/>
                <a:gdLst/>
                <a:ahLst/>
                <a:cxnLst/>
                <a:rect l="l" t="t" r="r" b="b"/>
                <a:pathLst>
                  <a:path w="4770" h="6988" extrusionOk="0">
                    <a:moveTo>
                      <a:pt x="4367" y="0"/>
                    </a:moveTo>
                    <a:lnTo>
                      <a:pt x="726" y="283"/>
                    </a:lnTo>
                    <a:lnTo>
                      <a:pt x="875" y="2109"/>
                    </a:lnTo>
                    <a:cubicBezTo>
                      <a:pt x="781" y="1969"/>
                      <a:pt x="615" y="1788"/>
                      <a:pt x="379" y="1788"/>
                    </a:cubicBezTo>
                    <a:cubicBezTo>
                      <a:pt x="344" y="1788"/>
                      <a:pt x="307" y="1791"/>
                      <a:pt x="270" y="1800"/>
                    </a:cubicBezTo>
                    <a:cubicBezTo>
                      <a:pt x="28" y="1841"/>
                      <a:pt x="1" y="2069"/>
                      <a:pt x="28" y="2283"/>
                    </a:cubicBezTo>
                    <a:cubicBezTo>
                      <a:pt x="69" y="2512"/>
                      <a:pt x="162" y="2727"/>
                      <a:pt x="323" y="2901"/>
                    </a:cubicBezTo>
                    <a:cubicBezTo>
                      <a:pt x="418" y="3009"/>
                      <a:pt x="538" y="3143"/>
                      <a:pt x="673" y="3251"/>
                    </a:cubicBezTo>
                    <a:lnTo>
                      <a:pt x="753" y="5668"/>
                    </a:lnTo>
                    <a:cubicBezTo>
                      <a:pt x="1224" y="6139"/>
                      <a:pt x="1385" y="6542"/>
                      <a:pt x="1801" y="6918"/>
                    </a:cubicBezTo>
                    <a:cubicBezTo>
                      <a:pt x="1858" y="6964"/>
                      <a:pt x="1928" y="6987"/>
                      <a:pt x="1996" y="6987"/>
                    </a:cubicBezTo>
                    <a:cubicBezTo>
                      <a:pt x="2103" y="6987"/>
                      <a:pt x="2208" y="6931"/>
                      <a:pt x="2257" y="6823"/>
                    </a:cubicBezTo>
                    <a:cubicBezTo>
                      <a:pt x="2392" y="6528"/>
                      <a:pt x="2459" y="6273"/>
                      <a:pt x="2553" y="5991"/>
                    </a:cubicBezTo>
                    <a:lnTo>
                      <a:pt x="2486" y="4916"/>
                    </a:lnTo>
                    <a:lnTo>
                      <a:pt x="2486" y="4916"/>
                    </a:lnTo>
                    <a:cubicBezTo>
                      <a:pt x="2534" y="4934"/>
                      <a:pt x="2959" y="5064"/>
                      <a:pt x="3430" y="5064"/>
                    </a:cubicBezTo>
                    <a:cubicBezTo>
                      <a:pt x="4017" y="5064"/>
                      <a:pt x="4674" y="4862"/>
                      <a:pt x="4756" y="3990"/>
                    </a:cubicBezTo>
                    <a:cubicBezTo>
                      <a:pt x="4770" y="3868"/>
                      <a:pt x="4770" y="3748"/>
                      <a:pt x="4756" y="3627"/>
                    </a:cubicBezTo>
                    <a:cubicBezTo>
                      <a:pt x="4568" y="1478"/>
                      <a:pt x="4367" y="0"/>
                      <a:pt x="4367" y="0"/>
                    </a:cubicBezTo>
                    <a:close/>
                  </a:path>
                </a:pathLst>
              </a:custGeom>
              <a:solidFill>
                <a:srgbClr val="D797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 flipH="1">
                <a:off x="7923030" y="2178647"/>
                <a:ext cx="19935" cy="36678"/>
              </a:xfrm>
              <a:custGeom>
                <a:avLst/>
                <a:gdLst/>
                <a:ahLst/>
                <a:cxnLst/>
                <a:rect l="l" t="t" r="r" b="b"/>
                <a:pathLst>
                  <a:path w="431" h="793" extrusionOk="0">
                    <a:moveTo>
                      <a:pt x="0" y="1"/>
                    </a:moveTo>
                    <a:lnTo>
                      <a:pt x="430" y="793"/>
                    </a:lnTo>
                    <a:cubicBezTo>
                      <a:pt x="430" y="94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 flipH="1">
                <a:off x="7929274" y="2189841"/>
                <a:ext cx="13043" cy="2243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485" extrusionOk="0">
                    <a:moveTo>
                      <a:pt x="282" y="1"/>
                    </a:moveTo>
                    <a:cubicBezTo>
                      <a:pt x="282" y="1"/>
                      <a:pt x="0" y="108"/>
                      <a:pt x="215" y="484"/>
                    </a:cubicBezTo>
                    <a:lnTo>
                      <a:pt x="282" y="1"/>
                    </a:ln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 flipH="1">
                <a:off x="7841025" y="2302280"/>
                <a:ext cx="31729" cy="310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672" extrusionOk="0">
                    <a:moveTo>
                      <a:pt x="1" y="0"/>
                    </a:moveTo>
                    <a:cubicBezTo>
                      <a:pt x="1" y="0"/>
                      <a:pt x="255" y="511"/>
                      <a:pt x="685" y="672"/>
                    </a:cubicBezTo>
                    <a:lnTo>
                      <a:pt x="672" y="188"/>
                    </a:lnTo>
                    <a:cubicBezTo>
                      <a:pt x="672" y="188"/>
                      <a:pt x="443" y="108"/>
                      <a:pt x="1" y="0"/>
                    </a:cubicBezTo>
                    <a:close/>
                  </a:path>
                </a:pathLst>
              </a:custGeom>
              <a:solidFill>
                <a:srgbClr val="C88A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2" name="Google Shape;672;p33"/>
              <p:cNvGrpSpPr/>
              <p:nvPr/>
            </p:nvGrpSpPr>
            <p:grpSpPr>
              <a:xfrm>
                <a:off x="7744127" y="2160008"/>
                <a:ext cx="91348" cy="29278"/>
                <a:chOff x="7744127" y="2160008"/>
                <a:chExt cx="91348" cy="29278"/>
              </a:xfrm>
            </p:grpSpPr>
            <p:sp>
              <p:nvSpPr>
                <p:cNvPr id="673" name="Google Shape;673;p33"/>
                <p:cNvSpPr/>
                <p:nvPr/>
              </p:nvSpPr>
              <p:spPr>
                <a:xfrm flipH="1">
                  <a:off x="7813042" y="2171201"/>
                  <a:ext cx="11239" cy="1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" h="391" extrusionOk="0">
                      <a:moveTo>
                        <a:pt x="121" y="1"/>
                      </a:moveTo>
                      <a:cubicBezTo>
                        <a:pt x="54" y="1"/>
                        <a:pt x="0" y="94"/>
                        <a:pt x="0" y="202"/>
                      </a:cubicBezTo>
                      <a:cubicBezTo>
                        <a:pt x="0" y="302"/>
                        <a:pt x="58" y="391"/>
                        <a:pt x="121" y="391"/>
                      </a:cubicBezTo>
                      <a:cubicBezTo>
                        <a:pt x="126" y="391"/>
                        <a:pt x="130" y="391"/>
                        <a:pt x="135" y="390"/>
                      </a:cubicBezTo>
                      <a:cubicBezTo>
                        <a:pt x="201" y="390"/>
                        <a:pt x="242" y="309"/>
                        <a:pt x="242" y="189"/>
                      </a:cubicBezTo>
                      <a:cubicBezTo>
                        <a:pt x="242" y="81"/>
                        <a:pt x="188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3"/>
                <p:cNvSpPr/>
                <p:nvPr/>
              </p:nvSpPr>
              <p:spPr>
                <a:xfrm flipH="1">
                  <a:off x="7751573" y="2169305"/>
                  <a:ext cx="11841" cy="18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391" extrusionOk="0">
                      <a:moveTo>
                        <a:pt x="121" y="1"/>
                      </a:moveTo>
                      <a:cubicBezTo>
                        <a:pt x="54" y="1"/>
                        <a:pt x="1" y="95"/>
                        <a:pt x="1" y="203"/>
                      </a:cubicBezTo>
                      <a:cubicBezTo>
                        <a:pt x="14" y="310"/>
                        <a:pt x="67" y="391"/>
                        <a:pt x="135" y="391"/>
                      </a:cubicBezTo>
                      <a:cubicBezTo>
                        <a:pt x="202" y="391"/>
                        <a:pt x="255" y="296"/>
                        <a:pt x="242" y="189"/>
                      </a:cubicBezTo>
                      <a:cubicBezTo>
                        <a:pt x="242" y="81"/>
                        <a:pt x="18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3"/>
                <p:cNvSpPr/>
                <p:nvPr/>
              </p:nvSpPr>
              <p:spPr>
                <a:xfrm flipH="1">
                  <a:off x="7807492" y="2160979"/>
                  <a:ext cx="27983" cy="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157" extrusionOk="0">
                      <a:moveTo>
                        <a:pt x="601" y="1"/>
                      </a:moveTo>
                      <a:cubicBezTo>
                        <a:pt x="599" y="1"/>
                        <a:pt x="596" y="2"/>
                        <a:pt x="592" y="7"/>
                      </a:cubicBezTo>
                      <a:cubicBezTo>
                        <a:pt x="565" y="7"/>
                        <a:pt x="484" y="20"/>
                        <a:pt x="443" y="20"/>
                      </a:cubicBezTo>
                      <a:cubicBezTo>
                        <a:pt x="336" y="47"/>
                        <a:pt x="189" y="73"/>
                        <a:pt x="81" y="100"/>
                      </a:cubicBezTo>
                      <a:lnTo>
                        <a:pt x="1" y="114"/>
                      </a:lnTo>
                      <a:lnTo>
                        <a:pt x="1" y="127"/>
                      </a:lnTo>
                      <a:cubicBezTo>
                        <a:pt x="56" y="147"/>
                        <a:pt x="118" y="156"/>
                        <a:pt x="182" y="156"/>
                      </a:cubicBezTo>
                      <a:cubicBezTo>
                        <a:pt x="336" y="156"/>
                        <a:pt x="500" y="102"/>
                        <a:pt x="604" y="7"/>
                      </a:cubicBezTo>
                      <a:cubicBezTo>
                        <a:pt x="604" y="7"/>
                        <a:pt x="604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3"/>
                <p:cNvSpPr/>
                <p:nvPr/>
              </p:nvSpPr>
              <p:spPr>
                <a:xfrm flipH="1">
                  <a:off x="7744127" y="2160008"/>
                  <a:ext cx="27983" cy="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127" extrusionOk="0">
                      <a:moveTo>
                        <a:pt x="1" y="1"/>
                      </a:moveTo>
                      <a:cubicBezTo>
                        <a:pt x="101" y="85"/>
                        <a:pt x="239" y="127"/>
                        <a:pt x="373" y="127"/>
                      </a:cubicBezTo>
                      <a:cubicBezTo>
                        <a:pt x="454" y="127"/>
                        <a:pt x="534" y="112"/>
                        <a:pt x="604" y="81"/>
                      </a:cubicBezTo>
                      <a:lnTo>
                        <a:pt x="604" y="68"/>
                      </a:lnTo>
                      <a:cubicBezTo>
                        <a:pt x="565" y="68"/>
                        <a:pt x="497" y="55"/>
                        <a:pt x="457" y="55"/>
                      </a:cubicBezTo>
                      <a:cubicBezTo>
                        <a:pt x="350" y="28"/>
                        <a:pt x="189" y="14"/>
                        <a:pt x="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7" name="Google Shape;677;p33"/>
              <p:cNvSpPr/>
              <p:nvPr/>
            </p:nvSpPr>
            <p:spPr>
              <a:xfrm flipH="1">
                <a:off x="7741627" y="2013989"/>
                <a:ext cx="238617" cy="126223"/>
              </a:xfrm>
              <a:custGeom>
                <a:avLst/>
                <a:gdLst/>
                <a:ahLst/>
                <a:cxnLst/>
                <a:rect l="l" t="t" r="r" b="b"/>
                <a:pathLst>
                  <a:path w="5159" h="2729" extrusionOk="0">
                    <a:moveTo>
                      <a:pt x="3224" y="1"/>
                    </a:moveTo>
                    <a:cubicBezTo>
                      <a:pt x="2319" y="1"/>
                      <a:pt x="1340" y="376"/>
                      <a:pt x="645" y="875"/>
                    </a:cubicBezTo>
                    <a:cubicBezTo>
                      <a:pt x="310" y="1129"/>
                      <a:pt x="41" y="1505"/>
                      <a:pt x="15" y="1935"/>
                    </a:cubicBezTo>
                    <a:cubicBezTo>
                      <a:pt x="1" y="2003"/>
                      <a:pt x="68" y="2728"/>
                      <a:pt x="81" y="2728"/>
                    </a:cubicBezTo>
                    <a:cubicBezTo>
                      <a:pt x="95" y="2714"/>
                      <a:pt x="1787" y="2057"/>
                      <a:pt x="1787" y="2057"/>
                    </a:cubicBezTo>
                    <a:lnTo>
                      <a:pt x="4930" y="1842"/>
                    </a:lnTo>
                    <a:cubicBezTo>
                      <a:pt x="5158" y="1224"/>
                      <a:pt x="5104" y="687"/>
                      <a:pt x="4501" y="323"/>
                    </a:cubicBezTo>
                    <a:cubicBezTo>
                      <a:pt x="4125" y="97"/>
                      <a:pt x="3684" y="1"/>
                      <a:pt x="3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 flipH="1">
                <a:off x="7767714" y="2071805"/>
                <a:ext cx="164659" cy="121182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2620" extrusionOk="0">
                    <a:moveTo>
                      <a:pt x="3156" y="1"/>
                    </a:moveTo>
                    <a:lnTo>
                      <a:pt x="0" y="416"/>
                    </a:lnTo>
                    <a:lnTo>
                      <a:pt x="296" y="2619"/>
                    </a:lnTo>
                    <a:cubicBezTo>
                      <a:pt x="296" y="2619"/>
                      <a:pt x="3559" y="1464"/>
                      <a:pt x="3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 flipH="1">
                <a:off x="7743479" y="2064358"/>
                <a:ext cx="50970" cy="67159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452" extrusionOk="0">
                    <a:moveTo>
                      <a:pt x="1034" y="0"/>
                    </a:moveTo>
                    <a:lnTo>
                      <a:pt x="0" y="538"/>
                    </a:lnTo>
                    <a:cubicBezTo>
                      <a:pt x="0" y="538"/>
                      <a:pt x="416" y="1276"/>
                      <a:pt x="1101" y="1451"/>
                    </a:cubicBezTo>
                    <a:lnTo>
                      <a:pt x="1075" y="726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0" name="Google Shape;680;p33"/>
              <p:cNvGrpSpPr/>
              <p:nvPr/>
            </p:nvGrpSpPr>
            <p:grpSpPr>
              <a:xfrm>
                <a:off x="7759020" y="2202884"/>
                <a:ext cx="72107" cy="59064"/>
                <a:chOff x="7759020" y="2202884"/>
                <a:chExt cx="72107" cy="59064"/>
              </a:xfrm>
            </p:grpSpPr>
            <p:sp>
              <p:nvSpPr>
                <p:cNvPr id="681" name="Google Shape;681;p33"/>
                <p:cNvSpPr/>
                <p:nvPr/>
              </p:nvSpPr>
              <p:spPr>
                <a:xfrm flipH="1">
                  <a:off x="7759020" y="2202884"/>
                  <a:ext cx="21785" cy="23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" h="511" fill="none" extrusionOk="0">
                      <a:moveTo>
                        <a:pt x="1" y="457"/>
                      </a:moveTo>
                      <a:cubicBezTo>
                        <a:pt x="1" y="457"/>
                        <a:pt x="470" y="511"/>
                        <a:pt x="81" y="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3"/>
                <p:cNvSpPr/>
                <p:nvPr/>
              </p:nvSpPr>
              <p:spPr>
                <a:xfrm flipH="1">
                  <a:off x="7800647" y="2238914"/>
                  <a:ext cx="30480" cy="2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498" fill="none" extrusionOk="0">
                      <a:moveTo>
                        <a:pt x="659" y="283"/>
                      </a:moveTo>
                      <a:cubicBezTo>
                        <a:pt x="659" y="283"/>
                        <a:pt x="256" y="498"/>
                        <a:pt x="0" y="0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3" name="Google Shape;683;p33"/>
            <p:cNvGrpSpPr/>
            <p:nvPr/>
          </p:nvGrpSpPr>
          <p:grpSpPr>
            <a:xfrm>
              <a:off x="8506204" y="3085511"/>
              <a:ext cx="432282" cy="530685"/>
              <a:chOff x="4847161" y="3684581"/>
              <a:chExt cx="327859" cy="402522"/>
            </a:xfrm>
          </p:grpSpPr>
          <p:sp>
            <p:nvSpPr>
              <p:cNvPr id="684" name="Google Shape;684;p33"/>
              <p:cNvSpPr/>
              <p:nvPr/>
            </p:nvSpPr>
            <p:spPr>
              <a:xfrm>
                <a:off x="4963549" y="3784722"/>
                <a:ext cx="82376" cy="178407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822" extrusionOk="0">
                    <a:moveTo>
                      <a:pt x="914" y="1"/>
                    </a:moveTo>
                    <a:cubicBezTo>
                      <a:pt x="484" y="1"/>
                      <a:pt x="296" y="189"/>
                      <a:pt x="296" y="552"/>
                    </a:cubicBezTo>
                    <a:lnTo>
                      <a:pt x="296" y="928"/>
                    </a:lnTo>
                    <a:lnTo>
                      <a:pt x="0" y="928"/>
                    </a:lnTo>
                    <a:lnTo>
                      <a:pt x="0" y="1412"/>
                    </a:lnTo>
                    <a:lnTo>
                      <a:pt x="296" y="1412"/>
                    </a:lnTo>
                    <a:lnTo>
                      <a:pt x="296" y="2821"/>
                    </a:lnTo>
                    <a:lnTo>
                      <a:pt x="860" y="2821"/>
                    </a:lnTo>
                    <a:lnTo>
                      <a:pt x="860" y="1398"/>
                    </a:lnTo>
                    <a:lnTo>
                      <a:pt x="1263" y="1398"/>
                    </a:lnTo>
                    <a:lnTo>
                      <a:pt x="1303" y="928"/>
                    </a:lnTo>
                    <a:lnTo>
                      <a:pt x="860" y="928"/>
                    </a:lnTo>
                    <a:lnTo>
                      <a:pt x="860" y="660"/>
                    </a:lnTo>
                    <a:cubicBezTo>
                      <a:pt x="860" y="538"/>
                      <a:pt x="887" y="498"/>
                      <a:pt x="994" y="498"/>
                    </a:cubicBezTo>
                    <a:lnTo>
                      <a:pt x="1303" y="498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4847161" y="3684581"/>
                <a:ext cx="327859" cy="402522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6367" fill="none" extrusionOk="0">
                    <a:moveTo>
                      <a:pt x="1532" y="698"/>
                    </a:moveTo>
                    <a:cubicBezTo>
                      <a:pt x="955" y="954"/>
                      <a:pt x="1" y="1894"/>
                      <a:pt x="1" y="2955"/>
                    </a:cubicBezTo>
                    <a:cubicBezTo>
                      <a:pt x="1" y="5023"/>
                      <a:pt x="2311" y="6366"/>
                      <a:pt x="4030" y="4889"/>
                    </a:cubicBezTo>
                    <a:cubicBezTo>
                      <a:pt x="4743" y="4285"/>
                      <a:pt x="5185" y="3036"/>
                      <a:pt x="4756" y="1988"/>
                    </a:cubicBezTo>
                    <a:cubicBezTo>
                      <a:pt x="4340" y="967"/>
                      <a:pt x="3144" y="0"/>
                      <a:pt x="1532" y="698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4886231" y="3777957"/>
                <a:ext cx="28955" cy="44191"/>
              </a:xfrm>
              <a:custGeom>
                <a:avLst/>
                <a:gdLst/>
                <a:ahLst/>
                <a:cxnLst/>
                <a:rect l="l" t="t" r="r" b="b"/>
                <a:pathLst>
                  <a:path w="458" h="699" fill="none" extrusionOk="0">
                    <a:moveTo>
                      <a:pt x="457" y="0"/>
                    </a:moveTo>
                    <a:cubicBezTo>
                      <a:pt x="242" y="176"/>
                      <a:pt x="81" y="430"/>
                      <a:pt x="1" y="69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4879467" y="3846740"/>
                <a:ext cx="948" cy="19598"/>
              </a:xfrm>
              <a:custGeom>
                <a:avLst/>
                <a:gdLst/>
                <a:ahLst/>
                <a:cxnLst/>
                <a:rect l="l" t="t" r="r" b="b"/>
                <a:pathLst>
                  <a:path w="15" h="310" fill="none" extrusionOk="0">
                    <a:moveTo>
                      <a:pt x="14" y="1"/>
                    </a:moveTo>
                    <a:cubicBezTo>
                      <a:pt x="14" y="108"/>
                      <a:pt x="14" y="216"/>
                      <a:pt x="0" y="30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5054396" y="3859448"/>
                <a:ext cx="81554" cy="130865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2070" fill="none" extrusionOk="0">
                    <a:moveTo>
                      <a:pt x="1289" y="1"/>
                    </a:moveTo>
                    <a:cubicBezTo>
                      <a:pt x="1250" y="848"/>
                      <a:pt x="752" y="1653"/>
                      <a:pt x="0" y="206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33"/>
            <p:cNvGrpSpPr/>
            <p:nvPr/>
          </p:nvGrpSpPr>
          <p:grpSpPr>
            <a:xfrm>
              <a:off x="6602306" y="2073608"/>
              <a:ext cx="157263" cy="157200"/>
              <a:chOff x="2986025" y="2667825"/>
              <a:chExt cx="62500" cy="62475"/>
            </a:xfrm>
          </p:grpSpPr>
          <p:sp>
            <p:nvSpPr>
              <p:cNvPr id="690" name="Google Shape;690;p33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33"/>
            <p:cNvGrpSpPr/>
            <p:nvPr/>
          </p:nvGrpSpPr>
          <p:grpSpPr>
            <a:xfrm>
              <a:off x="6509956" y="2573108"/>
              <a:ext cx="157263" cy="157200"/>
              <a:chOff x="2986025" y="2667825"/>
              <a:chExt cx="62500" cy="62475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33"/>
            <p:cNvSpPr/>
            <p:nvPr/>
          </p:nvSpPr>
          <p:spPr>
            <a:xfrm rot="832475">
              <a:off x="6302654" y="2286463"/>
              <a:ext cx="128544" cy="128544"/>
            </a:xfrm>
            <a:custGeom>
              <a:avLst/>
              <a:gdLst/>
              <a:ahLst/>
              <a:cxnLst/>
              <a:rect l="l" t="t" r="r" b="b"/>
              <a:pathLst>
                <a:path w="2782" h="2782" extrusionOk="0">
                  <a:moveTo>
                    <a:pt x="1048" y="1"/>
                  </a:moveTo>
                  <a:lnTo>
                    <a:pt x="780" y="1022"/>
                  </a:lnTo>
                  <a:lnTo>
                    <a:pt x="1" y="1720"/>
                  </a:lnTo>
                  <a:lnTo>
                    <a:pt x="1021" y="2003"/>
                  </a:lnTo>
                  <a:lnTo>
                    <a:pt x="1734" y="2782"/>
                  </a:lnTo>
                  <a:lnTo>
                    <a:pt x="2002" y="1761"/>
                  </a:lnTo>
                  <a:lnTo>
                    <a:pt x="2781" y="1049"/>
                  </a:lnTo>
                  <a:lnTo>
                    <a:pt x="1761" y="780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4" name="Google Shape;724;p33"/>
          <p:cNvCxnSpPr/>
          <p:nvPr/>
        </p:nvCxnSpPr>
        <p:spPr>
          <a:xfrm>
            <a:off x="1257300" y="3406975"/>
            <a:ext cx="296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038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38"/>
          <p:cNvGrpSpPr/>
          <p:nvPr/>
        </p:nvGrpSpPr>
        <p:grpSpPr>
          <a:xfrm>
            <a:off x="5869142" y="502323"/>
            <a:ext cx="2750841" cy="3845627"/>
            <a:chOff x="5869142" y="502323"/>
            <a:chExt cx="2750841" cy="3845627"/>
          </a:xfrm>
        </p:grpSpPr>
        <p:grpSp>
          <p:nvGrpSpPr>
            <p:cNvPr id="863" name="Google Shape;863;p38"/>
            <p:cNvGrpSpPr/>
            <p:nvPr/>
          </p:nvGrpSpPr>
          <p:grpSpPr>
            <a:xfrm>
              <a:off x="5869150" y="1788705"/>
              <a:ext cx="2561632" cy="2559245"/>
              <a:chOff x="5759875" y="2044755"/>
              <a:chExt cx="2561632" cy="2559245"/>
            </a:xfrm>
          </p:grpSpPr>
          <p:sp>
            <p:nvSpPr>
              <p:cNvPr id="864" name="Google Shape;864;p38"/>
              <p:cNvSpPr/>
              <p:nvPr/>
            </p:nvSpPr>
            <p:spPr>
              <a:xfrm flipH="1">
                <a:off x="5861859" y="4589787"/>
                <a:ext cx="2459648" cy="14213"/>
              </a:xfrm>
              <a:custGeom>
                <a:avLst/>
                <a:gdLst/>
                <a:ahLst/>
                <a:cxnLst/>
                <a:rect l="l" t="t" r="r" b="b"/>
                <a:pathLst>
                  <a:path w="32707" h="189" fill="none" extrusionOk="0">
                    <a:moveTo>
                      <a:pt x="1" y="189"/>
                    </a:moveTo>
                    <a:cubicBezTo>
                      <a:pt x="430" y="1"/>
                      <a:pt x="32706" y="189"/>
                      <a:pt x="32706" y="18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 flipH="1">
                <a:off x="5861834" y="3230261"/>
                <a:ext cx="836402" cy="1371769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18241" extrusionOk="0">
                    <a:moveTo>
                      <a:pt x="4755" y="1"/>
                    </a:moveTo>
                    <a:lnTo>
                      <a:pt x="0" y="18240"/>
                    </a:lnTo>
                    <a:lnTo>
                      <a:pt x="618" y="18240"/>
                    </a:lnTo>
                    <a:lnTo>
                      <a:pt x="5561" y="591"/>
                    </a:lnTo>
                    <a:lnTo>
                      <a:pt x="10503" y="18240"/>
                    </a:lnTo>
                    <a:lnTo>
                      <a:pt x="11121" y="18240"/>
                    </a:lnTo>
                    <a:lnTo>
                      <a:pt x="6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 flipH="1">
                <a:off x="7530522" y="3702989"/>
                <a:ext cx="423315" cy="96034"/>
              </a:xfrm>
              <a:custGeom>
                <a:avLst/>
                <a:gdLst/>
                <a:ahLst/>
                <a:cxnLst/>
                <a:rect l="l" t="t" r="r" b="b"/>
                <a:pathLst>
                  <a:path w="5629" h="1277" extrusionOk="0">
                    <a:moveTo>
                      <a:pt x="269" y="0"/>
                    </a:moveTo>
                    <a:cubicBezTo>
                      <a:pt x="122" y="0"/>
                      <a:pt x="1" y="122"/>
                      <a:pt x="1" y="269"/>
                    </a:cubicBezTo>
                    <a:lnTo>
                      <a:pt x="1" y="1008"/>
                    </a:lnTo>
                    <a:cubicBezTo>
                      <a:pt x="1" y="1155"/>
                      <a:pt x="122" y="1277"/>
                      <a:pt x="269" y="1277"/>
                    </a:cubicBezTo>
                    <a:lnTo>
                      <a:pt x="5360" y="1277"/>
                    </a:lnTo>
                    <a:cubicBezTo>
                      <a:pt x="5507" y="1277"/>
                      <a:pt x="5629" y="1155"/>
                      <a:pt x="5629" y="1008"/>
                    </a:cubicBezTo>
                    <a:lnTo>
                      <a:pt x="5629" y="269"/>
                    </a:lnTo>
                    <a:cubicBezTo>
                      <a:pt x="5629" y="122"/>
                      <a:pt x="5507" y="0"/>
                      <a:pt x="5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 flipH="1">
                <a:off x="7699198" y="3798948"/>
                <a:ext cx="85881" cy="715251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9511" extrusionOk="0">
                    <a:moveTo>
                      <a:pt x="0" y="1"/>
                    </a:moveTo>
                    <a:lnTo>
                      <a:pt x="0" y="9510"/>
                    </a:lnTo>
                    <a:lnTo>
                      <a:pt x="1141" y="9510"/>
                    </a:lnTo>
                    <a:lnTo>
                      <a:pt x="114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 flipH="1">
                <a:off x="7469909" y="4514132"/>
                <a:ext cx="543488" cy="81820"/>
              </a:xfrm>
              <a:custGeom>
                <a:avLst/>
                <a:gdLst/>
                <a:ahLst/>
                <a:cxnLst/>
                <a:rect l="l" t="t" r="r" b="b"/>
                <a:pathLst>
                  <a:path w="7227" h="1088" extrusionOk="0">
                    <a:moveTo>
                      <a:pt x="470" y="0"/>
                    </a:moveTo>
                    <a:cubicBezTo>
                      <a:pt x="216" y="0"/>
                      <a:pt x="1" y="215"/>
                      <a:pt x="1" y="484"/>
                    </a:cubicBezTo>
                    <a:lnTo>
                      <a:pt x="1" y="1088"/>
                    </a:lnTo>
                    <a:lnTo>
                      <a:pt x="7227" y="1088"/>
                    </a:lnTo>
                    <a:lnTo>
                      <a:pt x="7227" y="484"/>
                    </a:lnTo>
                    <a:cubicBezTo>
                      <a:pt x="7227" y="215"/>
                      <a:pt x="7012" y="0"/>
                      <a:pt x="67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 flipH="1">
                <a:off x="7258820" y="2881543"/>
                <a:ext cx="1042457" cy="821512"/>
              </a:xfrm>
              <a:custGeom>
                <a:avLst/>
                <a:gdLst/>
                <a:ahLst/>
                <a:cxnLst/>
                <a:rect l="l" t="t" r="r" b="b"/>
                <a:pathLst>
                  <a:path w="13862" h="10924" extrusionOk="0">
                    <a:moveTo>
                      <a:pt x="4796" y="0"/>
                    </a:moveTo>
                    <a:cubicBezTo>
                      <a:pt x="4529" y="0"/>
                      <a:pt x="4243" y="4"/>
                      <a:pt x="3936" y="4"/>
                    </a:cubicBezTo>
                    <a:lnTo>
                      <a:pt x="887" y="4"/>
                    </a:lnTo>
                    <a:cubicBezTo>
                      <a:pt x="403" y="4"/>
                      <a:pt x="0" y="407"/>
                      <a:pt x="0" y="904"/>
                    </a:cubicBezTo>
                    <a:lnTo>
                      <a:pt x="0" y="4463"/>
                    </a:lnTo>
                    <a:cubicBezTo>
                      <a:pt x="0" y="8036"/>
                      <a:pt x="242" y="10923"/>
                      <a:pt x="3829" y="10923"/>
                    </a:cubicBezTo>
                    <a:lnTo>
                      <a:pt x="13270" y="10923"/>
                    </a:lnTo>
                    <a:cubicBezTo>
                      <a:pt x="13607" y="10923"/>
                      <a:pt x="13861" y="10615"/>
                      <a:pt x="13795" y="10279"/>
                    </a:cubicBezTo>
                    <a:cubicBezTo>
                      <a:pt x="13526" y="9097"/>
                      <a:pt x="12720" y="6720"/>
                      <a:pt x="10504" y="6625"/>
                    </a:cubicBezTo>
                    <a:lnTo>
                      <a:pt x="10504" y="6612"/>
                    </a:lnTo>
                    <a:lnTo>
                      <a:pt x="8691" y="6612"/>
                    </a:lnTo>
                    <a:cubicBezTo>
                      <a:pt x="7133" y="6612"/>
                      <a:pt x="8100" y="3509"/>
                      <a:pt x="7710" y="1992"/>
                    </a:cubicBezTo>
                    <a:cubicBezTo>
                      <a:pt x="7241" y="137"/>
                      <a:pt x="6341" y="0"/>
                      <a:pt x="4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 flipH="1">
                <a:off x="7817343" y="3712088"/>
                <a:ext cx="45573" cy="7783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1035" extrusionOk="0">
                    <a:moveTo>
                      <a:pt x="0" y="1"/>
                    </a:moveTo>
                    <a:lnTo>
                      <a:pt x="0" y="1034"/>
                    </a:lnTo>
                    <a:lnTo>
                      <a:pt x="605" y="1034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 flipH="1">
                <a:off x="7787035" y="3712088"/>
                <a:ext cx="16244" cy="7783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035" extrusionOk="0">
                    <a:moveTo>
                      <a:pt x="0" y="1"/>
                    </a:moveTo>
                    <a:lnTo>
                      <a:pt x="0" y="1034"/>
                    </a:lnTo>
                    <a:lnTo>
                      <a:pt x="215" y="1034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 flipH="1">
                <a:off x="7817343" y="4524209"/>
                <a:ext cx="45573" cy="61666"/>
              </a:xfrm>
              <a:custGeom>
                <a:avLst/>
                <a:gdLst/>
                <a:ahLst/>
                <a:cxnLst/>
                <a:rect l="l" t="t" r="r" b="b"/>
                <a:pathLst>
                  <a:path w="606" h="820" extrusionOk="0">
                    <a:moveTo>
                      <a:pt x="0" y="0"/>
                    </a:moveTo>
                    <a:lnTo>
                      <a:pt x="0" y="819"/>
                    </a:lnTo>
                    <a:lnTo>
                      <a:pt x="605" y="819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 flipH="1">
                <a:off x="7787035" y="4524209"/>
                <a:ext cx="16244" cy="6166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20" extrusionOk="0">
                    <a:moveTo>
                      <a:pt x="0" y="0"/>
                    </a:moveTo>
                    <a:lnTo>
                      <a:pt x="0" y="819"/>
                    </a:lnTo>
                    <a:lnTo>
                      <a:pt x="215" y="819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 flipH="1">
                <a:off x="7351770" y="2894929"/>
                <a:ext cx="886863" cy="747513"/>
              </a:xfrm>
              <a:custGeom>
                <a:avLst/>
                <a:gdLst/>
                <a:ahLst/>
                <a:cxnLst/>
                <a:rect l="l" t="t" r="r" b="b"/>
                <a:pathLst>
                  <a:path w="11793" h="9940" extrusionOk="0">
                    <a:moveTo>
                      <a:pt x="417" y="0"/>
                    </a:moveTo>
                    <a:cubicBezTo>
                      <a:pt x="188" y="0"/>
                      <a:pt x="0" y="188"/>
                      <a:pt x="0" y="417"/>
                    </a:cubicBezTo>
                    <a:lnTo>
                      <a:pt x="0" y="3573"/>
                    </a:lnTo>
                    <a:cubicBezTo>
                      <a:pt x="0" y="3963"/>
                      <a:pt x="322" y="4285"/>
                      <a:pt x="712" y="4285"/>
                    </a:cubicBezTo>
                    <a:lnTo>
                      <a:pt x="2176" y="4285"/>
                    </a:lnTo>
                    <a:cubicBezTo>
                      <a:pt x="2444" y="4285"/>
                      <a:pt x="2673" y="4500"/>
                      <a:pt x="2673" y="4782"/>
                    </a:cubicBezTo>
                    <a:cubicBezTo>
                      <a:pt x="2700" y="7978"/>
                      <a:pt x="3062" y="9778"/>
                      <a:pt x="6071" y="9927"/>
                    </a:cubicBezTo>
                    <a:cubicBezTo>
                      <a:pt x="6205" y="9939"/>
                      <a:pt x="11645" y="9939"/>
                      <a:pt x="11793" y="9939"/>
                    </a:cubicBezTo>
                    <a:lnTo>
                      <a:pt x="6581" y="5064"/>
                    </a:lnTo>
                    <a:lnTo>
                      <a:pt x="48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 flipH="1">
                <a:off x="7253775" y="3257559"/>
                <a:ext cx="605079" cy="133409"/>
              </a:xfrm>
              <a:custGeom>
                <a:avLst/>
                <a:gdLst/>
                <a:ahLst/>
                <a:cxnLst/>
                <a:rect l="l" t="t" r="r" b="b"/>
                <a:pathLst>
                  <a:path w="8046" h="1774" extrusionOk="0">
                    <a:moveTo>
                      <a:pt x="0" y="1"/>
                    </a:moveTo>
                    <a:lnTo>
                      <a:pt x="0" y="1774"/>
                    </a:lnTo>
                    <a:lnTo>
                      <a:pt x="8046" y="1774"/>
                    </a:lnTo>
                    <a:lnTo>
                      <a:pt x="80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 flipH="1">
                <a:off x="6479022" y="4023205"/>
                <a:ext cx="261629" cy="501074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6663" extrusionOk="0">
                    <a:moveTo>
                      <a:pt x="2484" y="1"/>
                    </a:moveTo>
                    <a:lnTo>
                      <a:pt x="0" y="242"/>
                    </a:lnTo>
                    <a:lnTo>
                      <a:pt x="1732" y="6514"/>
                    </a:lnTo>
                    <a:lnTo>
                      <a:pt x="2740" y="6662"/>
                    </a:lnTo>
                    <a:lnTo>
                      <a:pt x="3478" y="5749"/>
                    </a:lnTo>
                    <a:lnTo>
                      <a:pt x="2484" y="1"/>
                    </a:lnTo>
                    <a:close/>
                  </a:path>
                </a:pathLst>
              </a:custGeom>
              <a:solidFill>
                <a:srgbClr val="C587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 flipH="1">
                <a:off x="6489172" y="4376736"/>
                <a:ext cx="154541" cy="19252"/>
              </a:xfrm>
              <a:custGeom>
                <a:avLst/>
                <a:gdLst/>
                <a:ahLst/>
                <a:cxnLst/>
                <a:rect l="l" t="t" r="r" b="b"/>
                <a:pathLst>
                  <a:path w="2055" h="256" extrusionOk="0">
                    <a:moveTo>
                      <a:pt x="2015" y="1"/>
                    </a:moveTo>
                    <a:lnTo>
                      <a:pt x="0" y="189"/>
                    </a:lnTo>
                    <a:lnTo>
                      <a:pt x="2055" y="255"/>
                    </a:lnTo>
                    <a:lnTo>
                      <a:pt x="2015" y="1"/>
                    </a:lnTo>
                    <a:close/>
                  </a:path>
                </a:pathLst>
              </a:custGeom>
              <a:solidFill>
                <a:srgbClr val="BF4B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 flipH="1">
                <a:off x="6275973" y="4539325"/>
                <a:ext cx="378870" cy="5361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713" extrusionOk="0">
                    <a:moveTo>
                      <a:pt x="188" y="0"/>
                    </a:moveTo>
                    <a:cubicBezTo>
                      <a:pt x="188" y="0"/>
                      <a:pt x="0" y="403"/>
                      <a:pt x="202" y="605"/>
                    </a:cubicBezTo>
                    <a:cubicBezTo>
                      <a:pt x="202" y="605"/>
                      <a:pt x="1793" y="713"/>
                      <a:pt x="3166" y="713"/>
                    </a:cubicBezTo>
                    <a:cubicBezTo>
                      <a:pt x="4018" y="713"/>
                      <a:pt x="4785" y="671"/>
                      <a:pt x="5037" y="538"/>
                    </a:cubicBezTo>
                    <a:lnTo>
                      <a:pt x="5023" y="242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 flipH="1">
                <a:off x="6277026" y="4415541"/>
                <a:ext cx="363679" cy="14792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967" extrusionOk="0">
                    <a:moveTo>
                      <a:pt x="2122" y="0"/>
                    </a:moveTo>
                    <a:cubicBezTo>
                      <a:pt x="1894" y="0"/>
                      <a:pt x="1700" y="141"/>
                      <a:pt x="1558" y="303"/>
                    </a:cubicBezTo>
                    <a:cubicBezTo>
                      <a:pt x="1375" y="525"/>
                      <a:pt x="1192" y="768"/>
                      <a:pt x="904" y="768"/>
                    </a:cubicBezTo>
                    <a:cubicBezTo>
                      <a:pt x="791" y="768"/>
                      <a:pt x="662" y="731"/>
                      <a:pt x="511" y="640"/>
                    </a:cubicBezTo>
                    <a:cubicBezTo>
                      <a:pt x="377" y="506"/>
                      <a:pt x="274" y="467"/>
                      <a:pt x="198" y="467"/>
                    </a:cubicBezTo>
                    <a:cubicBezTo>
                      <a:pt x="92" y="467"/>
                      <a:pt x="41" y="545"/>
                      <a:pt x="41" y="545"/>
                    </a:cubicBezTo>
                    <a:lnTo>
                      <a:pt x="0" y="1687"/>
                    </a:lnTo>
                    <a:cubicBezTo>
                      <a:pt x="0" y="1687"/>
                      <a:pt x="568" y="1966"/>
                      <a:pt x="2835" y="1966"/>
                    </a:cubicBezTo>
                    <a:cubicBezTo>
                      <a:pt x="3201" y="1966"/>
                      <a:pt x="3611" y="1959"/>
                      <a:pt x="4070" y="1942"/>
                    </a:cubicBezTo>
                    <a:cubicBezTo>
                      <a:pt x="4339" y="1942"/>
                      <a:pt x="4527" y="1942"/>
                      <a:pt x="4835" y="1888"/>
                    </a:cubicBezTo>
                    <a:lnTo>
                      <a:pt x="4809" y="1673"/>
                    </a:lnTo>
                    <a:cubicBezTo>
                      <a:pt x="4769" y="1485"/>
                      <a:pt x="4621" y="1324"/>
                      <a:pt x="4433" y="1270"/>
                    </a:cubicBezTo>
                    <a:cubicBezTo>
                      <a:pt x="3976" y="1150"/>
                      <a:pt x="3170" y="881"/>
                      <a:pt x="2808" y="425"/>
                    </a:cubicBezTo>
                    <a:cubicBezTo>
                      <a:pt x="2560" y="113"/>
                      <a:pt x="2327" y="0"/>
                      <a:pt x="2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0" name="Google Shape;880;p38"/>
              <p:cNvGrpSpPr/>
              <p:nvPr/>
            </p:nvGrpSpPr>
            <p:grpSpPr>
              <a:xfrm>
                <a:off x="6378998" y="4430205"/>
                <a:ext cx="116264" cy="60689"/>
                <a:chOff x="6378998" y="4430205"/>
                <a:chExt cx="116264" cy="60689"/>
              </a:xfrm>
            </p:grpSpPr>
            <p:sp>
              <p:nvSpPr>
                <p:cNvPr id="881" name="Google Shape;881;p38"/>
                <p:cNvSpPr/>
                <p:nvPr/>
              </p:nvSpPr>
              <p:spPr>
                <a:xfrm flipH="1">
                  <a:off x="6418405" y="4430205"/>
                  <a:ext cx="76857" cy="3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499" fill="none" extrusionOk="0">
                      <a:moveTo>
                        <a:pt x="0" y="498"/>
                      </a:moveTo>
                      <a:cubicBezTo>
                        <a:pt x="0" y="498"/>
                        <a:pt x="457" y="1"/>
                        <a:pt x="1021" y="364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38"/>
                <p:cNvSpPr/>
                <p:nvPr/>
              </p:nvSpPr>
              <p:spPr>
                <a:xfrm flipH="1">
                  <a:off x="6403213" y="4441410"/>
                  <a:ext cx="75879" cy="37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497" fill="none" extrusionOk="0">
                      <a:moveTo>
                        <a:pt x="0" y="497"/>
                      </a:moveTo>
                      <a:cubicBezTo>
                        <a:pt x="0" y="497"/>
                        <a:pt x="444" y="0"/>
                        <a:pt x="1008" y="362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38"/>
                <p:cNvSpPr/>
                <p:nvPr/>
              </p:nvSpPr>
              <p:spPr>
                <a:xfrm flipH="1">
                  <a:off x="6378998" y="4454496"/>
                  <a:ext cx="77910" cy="3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484" fill="none" extrusionOk="0">
                      <a:moveTo>
                        <a:pt x="1" y="484"/>
                      </a:moveTo>
                      <a:cubicBezTo>
                        <a:pt x="1" y="484"/>
                        <a:pt x="471" y="0"/>
                        <a:pt x="1035" y="363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4" name="Google Shape;884;p38"/>
              <p:cNvSpPr/>
              <p:nvPr/>
            </p:nvSpPr>
            <p:spPr>
              <a:xfrm flipH="1">
                <a:off x="6449707" y="3280797"/>
                <a:ext cx="1225350" cy="1149470"/>
              </a:xfrm>
              <a:custGeom>
                <a:avLst/>
                <a:gdLst/>
                <a:ahLst/>
                <a:cxnLst/>
                <a:rect l="l" t="t" r="r" b="b"/>
                <a:pathLst>
                  <a:path w="16294" h="15285" extrusionOk="0">
                    <a:moveTo>
                      <a:pt x="4930" y="0"/>
                    </a:moveTo>
                    <a:cubicBezTo>
                      <a:pt x="4635" y="2579"/>
                      <a:pt x="1" y="4608"/>
                      <a:pt x="2579" y="4889"/>
                    </a:cubicBezTo>
                    <a:lnTo>
                      <a:pt x="5280" y="5010"/>
                    </a:lnTo>
                    <a:lnTo>
                      <a:pt x="9134" y="5225"/>
                    </a:lnTo>
                    <a:lnTo>
                      <a:pt x="9107" y="5333"/>
                    </a:lnTo>
                    <a:lnTo>
                      <a:pt x="9107" y="5333"/>
                    </a:lnTo>
                    <a:lnTo>
                      <a:pt x="10034" y="4996"/>
                    </a:lnTo>
                    <a:lnTo>
                      <a:pt x="13083" y="15285"/>
                    </a:lnTo>
                    <a:lnTo>
                      <a:pt x="16293" y="14909"/>
                    </a:lnTo>
                    <a:cubicBezTo>
                      <a:pt x="15930" y="13096"/>
                      <a:pt x="15581" y="11269"/>
                      <a:pt x="15219" y="9443"/>
                    </a:cubicBezTo>
                    <a:cubicBezTo>
                      <a:pt x="15017" y="8408"/>
                      <a:pt x="14735" y="7240"/>
                      <a:pt x="14533" y="6205"/>
                    </a:cubicBezTo>
                    <a:cubicBezTo>
                      <a:pt x="14345" y="5292"/>
                      <a:pt x="14265" y="4728"/>
                      <a:pt x="14077" y="3936"/>
                    </a:cubicBezTo>
                    <a:cubicBezTo>
                      <a:pt x="13929" y="3304"/>
                      <a:pt x="13835" y="2539"/>
                      <a:pt x="13365" y="2056"/>
                    </a:cubicBezTo>
                    <a:cubicBezTo>
                      <a:pt x="12921" y="1653"/>
                      <a:pt x="12425" y="1599"/>
                      <a:pt x="11713" y="1465"/>
                    </a:cubicBezTo>
                    <a:lnTo>
                      <a:pt x="49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 flipH="1">
                <a:off x="6460897" y="4343345"/>
                <a:ext cx="249447" cy="21358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284" fill="none" extrusionOk="0">
                    <a:moveTo>
                      <a:pt x="0" y="283"/>
                    </a:moveTo>
                    <a:lnTo>
                      <a:pt x="3317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 flipH="1">
                <a:off x="6620479" y="3631320"/>
                <a:ext cx="211093" cy="725253"/>
              </a:xfrm>
              <a:custGeom>
                <a:avLst/>
                <a:gdLst/>
                <a:ahLst/>
                <a:cxnLst/>
                <a:rect l="l" t="t" r="r" b="b"/>
                <a:pathLst>
                  <a:path w="2807" h="9644" fill="none" extrusionOk="0">
                    <a:moveTo>
                      <a:pt x="0" y="0"/>
                    </a:moveTo>
                    <a:lnTo>
                      <a:pt x="2807" y="9644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 flipH="1">
                <a:off x="7044704" y="3969660"/>
                <a:ext cx="266743" cy="524312"/>
              </a:xfrm>
              <a:custGeom>
                <a:avLst/>
                <a:gdLst/>
                <a:ahLst/>
                <a:cxnLst/>
                <a:rect l="l" t="t" r="r" b="b"/>
                <a:pathLst>
                  <a:path w="3547" h="6972" extrusionOk="0">
                    <a:moveTo>
                      <a:pt x="1210" y="0"/>
                    </a:moveTo>
                    <a:lnTo>
                      <a:pt x="1" y="6393"/>
                    </a:lnTo>
                    <a:lnTo>
                      <a:pt x="834" y="6972"/>
                    </a:lnTo>
                    <a:lnTo>
                      <a:pt x="1895" y="6474"/>
                    </a:lnTo>
                    <a:lnTo>
                      <a:pt x="3547" y="874"/>
                    </a:lnTo>
                    <a:lnTo>
                      <a:pt x="1210" y="0"/>
                    </a:lnTo>
                    <a:close/>
                  </a:path>
                </a:pathLst>
              </a:custGeom>
              <a:solidFill>
                <a:srgbClr val="C587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 flipH="1">
                <a:off x="6969953" y="4535264"/>
                <a:ext cx="378795" cy="53619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713" extrusionOk="0">
                    <a:moveTo>
                      <a:pt x="201" y="1"/>
                    </a:moveTo>
                    <a:lnTo>
                      <a:pt x="201" y="1"/>
                    </a:lnTo>
                    <a:cubicBezTo>
                      <a:pt x="201" y="1"/>
                      <a:pt x="0" y="418"/>
                      <a:pt x="215" y="606"/>
                    </a:cubicBezTo>
                    <a:cubicBezTo>
                      <a:pt x="215" y="606"/>
                      <a:pt x="1806" y="713"/>
                      <a:pt x="3176" y="713"/>
                    </a:cubicBezTo>
                    <a:cubicBezTo>
                      <a:pt x="4026" y="713"/>
                      <a:pt x="4790" y="672"/>
                      <a:pt x="5037" y="538"/>
                    </a:cubicBezTo>
                    <a:lnTo>
                      <a:pt x="5037" y="24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 flipH="1">
                <a:off x="6969953" y="4412006"/>
                <a:ext cx="363679" cy="148074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1969" extrusionOk="0">
                    <a:moveTo>
                      <a:pt x="2116" y="0"/>
                    </a:moveTo>
                    <a:cubicBezTo>
                      <a:pt x="1887" y="0"/>
                      <a:pt x="1693" y="141"/>
                      <a:pt x="1558" y="311"/>
                    </a:cubicBezTo>
                    <a:cubicBezTo>
                      <a:pt x="1367" y="530"/>
                      <a:pt x="1183" y="764"/>
                      <a:pt x="903" y="764"/>
                    </a:cubicBezTo>
                    <a:cubicBezTo>
                      <a:pt x="790" y="764"/>
                      <a:pt x="662" y="726"/>
                      <a:pt x="511" y="633"/>
                    </a:cubicBezTo>
                    <a:cubicBezTo>
                      <a:pt x="370" y="503"/>
                      <a:pt x="265" y="466"/>
                      <a:pt x="191" y="466"/>
                    </a:cubicBezTo>
                    <a:cubicBezTo>
                      <a:pt x="87" y="466"/>
                      <a:pt x="41" y="538"/>
                      <a:pt x="41" y="538"/>
                    </a:cubicBezTo>
                    <a:lnTo>
                      <a:pt x="0" y="1681"/>
                    </a:lnTo>
                    <a:cubicBezTo>
                      <a:pt x="0" y="1681"/>
                      <a:pt x="576" y="1968"/>
                      <a:pt x="2943" y="1968"/>
                    </a:cubicBezTo>
                    <a:cubicBezTo>
                      <a:pt x="3281" y="1968"/>
                      <a:pt x="3656" y="1963"/>
                      <a:pt x="4071" y="1949"/>
                    </a:cubicBezTo>
                    <a:cubicBezTo>
                      <a:pt x="4339" y="1935"/>
                      <a:pt x="4513" y="1935"/>
                      <a:pt x="4836" y="1881"/>
                    </a:cubicBezTo>
                    <a:lnTo>
                      <a:pt x="4796" y="1667"/>
                    </a:lnTo>
                    <a:cubicBezTo>
                      <a:pt x="4755" y="1479"/>
                      <a:pt x="4608" y="1317"/>
                      <a:pt x="4420" y="1264"/>
                    </a:cubicBezTo>
                    <a:cubicBezTo>
                      <a:pt x="3976" y="1143"/>
                      <a:pt x="3157" y="875"/>
                      <a:pt x="2794" y="418"/>
                    </a:cubicBezTo>
                    <a:cubicBezTo>
                      <a:pt x="2553" y="113"/>
                      <a:pt x="2321" y="0"/>
                      <a:pt x="21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0" name="Google Shape;890;p38"/>
              <p:cNvGrpSpPr/>
              <p:nvPr/>
            </p:nvGrpSpPr>
            <p:grpSpPr>
              <a:xfrm>
                <a:off x="7068916" y="4432236"/>
                <a:ext cx="115211" cy="60689"/>
                <a:chOff x="7068916" y="4432236"/>
                <a:chExt cx="115211" cy="60689"/>
              </a:xfrm>
            </p:grpSpPr>
            <p:sp>
              <p:nvSpPr>
                <p:cNvPr id="891" name="Google Shape;891;p38"/>
                <p:cNvSpPr/>
                <p:nvPr/>
              </p:nvSpPr>
              <p:spPr>
                <a:xfrm flipH="1">
                  <a:off x="7108248" y="4432236"/>
                  <a:ext cx="75879" cy="3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499" fill="none" extrusionOk="0">
                      <a:moveTo>
                        <a:pt x="0" y="498"/>
                      </a:moveTo>
                      <a:cubicBezTo>
                        <a:pt x="0" y="498"/>
                        <a:pt x="444" y="1"/>
                        <a:pt x="1008" y="377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38"/>
                <p:cNvSpPr/>
                <p:nvPr/>
              </p:nvSpPr>
              <p:spPr>
                <a:xfrm flipH="1">
                  <a:off x="7092154" y="4443366"/>
                  <a:ext cx="75804" cy="38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512" fill="none" extrusionOk="0">
                      <a:moveTo>
                        <a:pt x="0" y="511"/>
                      </a:moveTo>
                      <a:cubicBezTo>
                        <a:pt x="0" y="511"/>
                        <a:pt x="444" y="1"/>
                        <a:pt x="1008" y="363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38"/>
                <p:cNvSpPr/>
                <p:nvPr/>
              </p:nvSpPr>
              <p:spPr>
                <a:xfrm flipH="1">
                  <a:off x="7068916" y="4456526"/>
                  <a:ext cx="76857" cy="3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484" fill="none" extrusionOk="0">
                      <a:moveTo>
                        <a:pt x="1" y="484"/>
                      </a:moveTo>
                      <a:cubicBezTo>
                        <a:pt x="1" y="484"/>
                        <a:pt x="457" y="0"/>
                        <a:pt x="1021" y="363"/>
                      </a:cubicBez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94" name="Google Shape;894;p38"/>
              <p:cNvSpPr/>
              <p:nvPr/>
            </p:nvSpPr>
            <p:spPr>
              <a:xfrm flipH="1">
                <a:off x="6800229" y="3257559"/>
                <a:ext cx="1082916" cy="434445"/>
              </a:xfrm>
              <a:custGeom>
                <a:avLst/>
                <a:gdLst/>
                <a:ahLst/>
                <a:cxnLst/>
                <a:rect l="l" t="t" r="r" b="b"/>
                <a:pathLst>
                  <a:path w="14400" h="5777" extrusionOk="0">
                    <a:moveTo>
                      <a:pt x="296" y="1"/>
                    </a:moveTo>
                    <a:cubicBezTo>
                      <a:pt x="1" y="2592"/>
                      <a:pt x="230" y="4917"/>
                      <a:pt x="2821" y="5198"/>
                    </a:cubicBezTo>
                    <a:lnTo>
                      <a:pt x="5522" y="5319"/>
                    </a:lnTo>
                    <a:lnTo>
                      <a:pt x="13795" y="5776"/>
                    </a:lnTo>
                    <a:cubicBezTo>
                      <a:pt x="13835" y="5588"/>
                      <a:pt x="13876" y="5454"/>
                      <a:pt x="13916" y="5293"/>
                    </a:cubicBezTo>
                    <a:cubicBezTo>
                      <a:pt x="14399" y="3170"/>
                      <a:pt x="14118" y="1975"/>
                      <a:pt x="11955" y="1774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 flipH="1">
                <a:off x="6843612" y="3609060"/>
                <a:ext cx="466782" cy="767742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10209" extrusionOk="0">
                    <a:moveTo>
                      <a:pt x="1908" y="1"/>
                    </a:moveTo>
                    <a:lnTo>
                      <a:pt x="1" y="10155"/>
                    </a:lnTo>
                    <a:lnTo>
                      <a:pt x="3493" y="10209"/>
                    </a:lnTo>
                    <a:lnTo>
                      <a:pt x="6206" y="1008"/>
                    </a:lnTo>
                    <a:lnTo>
                      <a:pt x="19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 flipH="1">
                <a:off x="6800221" y="3329228"/>
                <a:ext cx="537472" cy="453621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6032" fill="none" extrusionOk="0">
                    <a:moveTo>
                      <a:pt x="6286" y="6032"/>
                    </a:moveTo>
                    <a:lnTo>
                      <a:pt x="6663" y="4340"/>
                    </a:lnTo>
                    <a:cubicBezTo>
                      <a:pt x="7146" y="2217"/>
                      <a:pt x="6865" y="1022"/>
                      <a:pt x="4702" y="821"/>
                    </a:cubicBezTo>
                    <a:lnTo>
                      <a:pt x="1" y="1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 flipH="1">
                <a:off x="7123439" y="3642375"/>
                <a:ext cx="54672" cy="2940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91" fill="none" extrusionOk="0">
                    <a:moveTo>
                      <a:pt x="1" y="390"/>
                    </a:moveTo>
                    <a:lnTo>
                      <a:pt x="726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 flipH="1">
                <a:off x="7028535" y="4304992"/>
                <a:ext cx="268774" cy="7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1" fill="none" extrusionOk="0">
                    <a:moveTo>
                      <a:pt x="1" y="0"/>
                    </a:moveTo>
                    <a:lnTo>
                      <a:pt x="3574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 flipH="1">
                <a:off x="7062909" y="3343366"/>
                <a:ext cx="658623" cy="961690"/>
              </a:xfrm>
              <a:custGeom>
                <a:avLst/>
                <a:gdLst/>
                <a:ahLst/>
                <a:cxnLst/>
                <a:rect l="l" t="t" r="r" b="b"/>
                <a:pathLst>
                  <a:path w="8758" h="12788" fill="none" extrusionOk="0">
                    <a:moveTo>
                      <a:pt x="6918" y="12787"/>
                    </a:moveTo>
                    <a:lnTo>
                      <a:pt x="8221" y="4782"/>
                    </a:lnTo>
                    <a:cubicBezTo>
                      <a:pt x="8221" y="4782"/>
                      <a:pt x="8758" y="2835"/>
                      <a:pt x="7603" y="2835"/>
                    </a:cubicBezTo>
                    <a:cubicBezTo>
                      <a:pt x="6220" y="2835"/>
                      <a:pt x="1505" y="2540"/>
                      <a:pt x="1505" y="2540"/>
                    </a:cubicBezTo>
                    <a:cubicBezTo>
                      <a:pt x="1505" y="2540"/>
                      <a:pt x="1" y="2392"/>
                      <a:pt x="337" y="1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 flipH="1">
                <a:off x="7523450" y="3365627"/>
                <a:ext cx="248544" cy="90017"/>
              </a:xfrm>
              <a:custGeom>
                <a:avLst/>
                <a:gdLst/>
                <a:ahLst/>
                <a:cxnLst/>
                <a:rect l="l" t="t" r="r" b="b"/>
                <a:pathLst>
                  <a:path w="3305" h="1197" fill="none" extrusionOk="0">
                    <a:moveTo>
                      <a:pt x="0" y="1196"/>
                    </a:moveTo>
                    <a:cubicBezTo>
                      <a:pt x="0" y="1196"/>
                      <a:pt x="1169" y="41"/>
                      <a:pt x="3304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 flipH="1">
                <a:off x="6550700" y="2834315"/>
                <a:ext cx="885961" cy="332169"/>
              </a:xfrm>
              <a:custGeom>
                <a:avLst/>
                <a:gdLst/>
                <a:ahLst/>
                <a:cxnLst/>
                <a:rect l="l" t="t" r="r" b="b"/>
                <a:pathLst>
                  <a:path w="11781" h="4417" extrusionOk="0">
                    <a:moveTo>
                      <a:pt x="3023" y="0"/>
                    </a:moveTo>
                    <a:lnTo>
                      <a:pt x="68" y="296"/>
                    </a:lnTo>
                    <a:cubicBezTo>
                      <a:pt x="27" y="296"/>
                      <a:pt x="14" y="538"/>
                      <a:pt x="14" y="579"/>
                    </a:cubicBezTo>
                    <a:cubicBezTo>
                      <a:pt x="0" y="914"/>
                      <a:pt x="0" y="1250"/>
                      <a:pt x="14" y="1599"/>
                    </a:cubicBezTo>
                    <a:cubicBezTo>
                      <a:pt x="14" y="1814"/>
                      <a:pt x="27" y="2015"/>
                      <a:pt x="41" y="2230"/>
                    </a:cubicBezTo>
                    <a:cubicBezTo>
                      <a:pt x="68" y="2552"/>
                      <a:pt x="41" y="2835"/>
                      <a:pt x="296" y="3077"/>
                    </a:cubicBezTo>
                    <a:cubicBezTo>
                      <a:pt x="591" y="3385"/>
                      <a:pt x="1008" y="3519"/>
                      <a:pt x="1397" y="3654"/>
                    </a:cubicBezTo>
                    <a:cubicBezTo>
                      <a:pt x="1841" y="3802"/>
                      <a:pt x="2284" y="3922"/>
                      <a:pt x="2740" y="4030"/>
                    </a:cubicBezTo>
                    <a:cubicBezTo>
                      <a:pt x="3854" y="4270"/>
                      <a:pt x="4999" y="4380"/>
                      <a:pt x="6146" y="4380"/>
                    </a:cubicBezTo>
                    <a:cubicBezTo>
                      <a:pt x="6479" y="4380"/>
                      <a:pt x="6813" y="4370"/>
                      <a:pt x="7146" y="4352"/>
                    </a:cubicBezTo>
                    <a:cubicBezTo>
                      <a:pt x="7656" y="4325"/>
                      <a:pt x="8154" y="4286"/>
                      <a:pt x="8664" y="4218"/>
                    </a:cubicBezTo>
                    <a:cubicBezTo>
                      <a:pt x="8825" y="4245"/>
                      <a:pt x="8960" y="4272"/>
                      <a:pt x="9067" y="4312"/>
                    </a:cubicBezTo>
                    <a:cubicBezTo>
                      <a:pt x="9126" y="4335"/>
                      <a:pt x="9219" y="4348"/>
                      <a:pt x="9329" y="4348"/>
                    </a:cubicBezTo>
                    <a:cubicBezTo>
                      <a:pt x="9542" y="4348"/>
                      <a:pt x="9816" y="4298"/>
                      <a:pt x="10020" y="4164"/>
                    </a:cubicBezTo>
                    <a:cubicBezTo>
                      <a:pt x="10020" y="4164"/>
                      <a:pt x="10068" y="4140"/>
                      <a:pt x="10171" y="4140"/>
                    </a:cubicBezTo>
                    <a:cubicBezTo>
                      <a:pt x="10223" y="4140"/>
                      <a:pt x="10289" y="4146"/>
                      <a:pt x="10369" y="4164"/>
                    </a:cubicBezTo>
                    <a:cubicBezTo>
                      <a:pt x="10544" y="4205"/>
                      <a:pt x="10733" y="4298"/>
                      <a:pt x="10921" y="4393"/>
                    </a:cubicBezTo>
                    <a:cubicBezTo>
                      <a:pt x="10941" y="4405"/>
                      <a:pt x="10961" y="4410"/>
                      <a:pt x="10980" y="4410"/>
                    </a:cubicBezTo>
                    <a:cubicBezTo>
                      <a:pt x="11046" y="4410"/>
                      <a:pt x="11095" y="4352"/>
                      <a:pt x="11095" y="4352"/>
                    </a:cubicBezTo>
                    <a:cubicBezTo>
                      <a:pt x="11095" y="4352"/>
                      <a:pt x="11197" y="4416"/>
                      <a:pt x="11292" y="4416"/>
                    </a:cubicBezTo>
                    <a:cubicBezTo>
                      <a:pt x="11348" y="4416"/>
                      <a:pt x="11401" y="4395"/>
                      <a:pt x="11431" y="4325"/>
                    </a:cubicBezTo>
                    <a:cubicBezTo>
                      <a:pt x="11431" y="4325"/>
                      <a:pt x="11510" y="4372"/>
                      <a:pt x="11591" y="4372"/>
                    </a:cubicBezTo>
                    <a:cubicBezTo>
                      <a:pt x="11648" y="4372"/>
                      <a:pt x="11706" y="4349"/>
                      <a:pt x="11739" y="4272"/>
                    </a:cubicBezTo>
                    <a:cubicBezTo>
                      <a:pt x="11780" y="4191"/>
                      <a:pt x="11673" y="4071"/>
                      <a:pt x="11619" y="4017"/>
                    </a:cubicBezTo>
                    <a:cubicBezTo>
                      <a:pt x="11512" y="3896"/>
                      <a:pt x="11377" y="3775"/>
                      <a:pt x="11243" y="3668"/>
                    </a:cubicBezTo>
                    <a:cubicBezTo>
                      <a:pt x="11001" y="3480"/>
                      <a:pt x="10745" y="3319"/>
                      <a:pt x="10477" y="3197"/>
                    </a:cubicBezTo>
                    <a:cubicBezTo>
                      <a:pt x="10383" y="3170"/>
                      <a:pt x="10289" y="3130"/>
                      <a:pt x="10195" y="3104"/>
                    </a:cubicBezTo>
                    <a:cubicBezTo>
                      <a:pt x="9900" y="3023"/>
                      <a:pt x="9443" y="2996"/>
                      <a:pt x="9148" y="2942"/>
                    </a:cubicBezTo>
                    <a:cubicBezTo>
                      <a:pt x="7912" y="2674"/>
                      <a:pt x="6891" y="2257"/>
                      <a:pt x="5682" y="1854"/>
                    </a:cubicBezTo>
                    <a:cubicBezTo>
                      <a:pt x="4876" y="1572"/>
                      <a:pt x="4057" y="1304"/>
                      <a:pt x="3251" y="1035"/>
                    </a:cubicBezTo>
                    <a:cubicBezTo>
                      <a:pt x="3170" y="1008"/>
                      <a:pt x="3116" y="941"/>
                      <a:pt x="3104" y="874"/>
                    </a:cubicBezTo>
                    <a:lnTo>
                      <a:pt x="3023" y="0"/>
                    </a:lnTo>
                    <a:close/>
                  </a:path>
                </a:pathLst>
              </a:custGeom>
              <a:solidFill>
                <a:srgbClr val="B97B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 flipH="1">
                <a:off x="6598216" y="3116177"/>
                <a:ext cx="60688" cy="45498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05" extrusionOk="0">
                    <a:moveTo>
                      <a:pt x="0" y="0"/>
                    </a:moveTo>
                    <a:lnTo>
                      <a:pt x="753" y="604"/>
                    </a:lnTo>
                    <a:cubicBezTo>
                      <a:pt x="793" y="550"/>
                      <a:pt x="806" y="511"/>
                      <a:pt x="767" y="457"/>
                    </a:cubicBezTo>
                    <a:cubicBezTo>
                      <a:pt x="579" y="215"/>
                      <a:pt x="269" y="108"/>
                      <a:pt x="0" y="0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 flipH="1">
                <a:off x="6574001" y="3100008"/>
                <a:ext cx="67682" cy="59636"/>
              </a:xfrm>
              <a:custGeom>
                <a:avLst/>
                <a:gdLst/>
                <a:ahLst/>
                <a:cxnLst/>
                <a:rect l="l" t="t" r="r" b="b"/>
                <a:pathLst>
                  <a:path w="900" h="793" extrusionOk="0">
                    <a:moveTo>
                      <a:pt x="0" y="0"/>
                    </a:moveTo>
                    <a:lnTo>
                      <a:pt x="860" y="792"/>
                    </a:lnTo>
                    <a:cubicBezTo>
                      <a:pt x="860" y="792"/>
                      <a:pt x="900" y="685"/>
                      <a:pt x="819" y="577"/>
                    </a:cubicBezTo>
                    <a:cubicBezTo>
                      <a:pt x="538" y="2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D0A1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 flipH="1">
                <a:off x="7201199" y="2900945"/>
                <a:ext cx="61741" cy="28351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77" fill="none" extrusionOk="0">
                    <a:moveTo>
                      <a:pt x="820" y="69"/>
                    </a:moveTo>
                    <a:cubicBezTo>
                      <a:pt x="820" y="69"/>
                      <a:pt x="296" y="1"/>
                      <a:pt x="1" y="377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 flipH="1">
                <a:off x="7185033" y="2414154"/>
                <a:ext cx="207183" cy="436400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5803" extrusionOk="0">
                    <a:moveTo>
                      <a:pt x="0" y="0"/>
                    </a:moveTo>
                    <a:lnTo>
                      <a:pt x="1196" y="5802"/>
                    </a:lnTo>
                    <a:lnTo>
                      <a:pt x="2754" y="5802"/>
                    </a:lnTo>
                    <a:cubicBezTo>
                      <a:pt x="2754" y="5802"/>
                      <a:pt x="2337" y="188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8"/>
              <p:cNvSpPr/>
              <p:nvPr/>
            </p:nvSpPr>
            <p:spPr>
              <a:xfrm flipH="1">
                <a:off x="7684011" y="2428217"/>
                <a:ext cx="319235" cy="433467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5764" extrusionOk="0">
                    <a:moveTo>
                      <a:pt x="2539" y="1"/>
                    </a:moveTo>
                    <a:cubicBezTo>
                      <a:pt x="2398" y="1"/>
                      <a:pt x="2258" y="19"/>
                      <a:pt x="2122" y="55"/>
                    </a:cubicBezTo>
                    <a:cubicBezTo>
                      <a:pt x="1880" y="123"/>
                      <a:pt x="1639" y="257"/>
                      <a:pt x="1463" y="458"/>
                    </a:cubicBezTo>
                    <a:cubicBezTo>
                      <a:pt x="1141" y="794"/>
                      <a:pt x="940" y="1331"/>
                      <a:pt x="846" y="1788"/>
                    </a:cubicBezTo>
                    <a:cubicBezTo>
                      <a:pt x="296" y="4447"/>
                      <a:pt x="0" y="5764"/>
                      <a:pt x="0" y="5764"/>
                    </a:cubicBezTo>
                    <a:lnTo>
                      <a:pt x="4244" y="5615"/>
                    </a:lnTo>
                    <a:cubicBezTo>
                      <a:pt x="4244" y="5615"/>
                      <a:pt x="4083" y="1681"/>
                      <a:pt x="4083" y="1667"/>
                    </a:cubicBezTo>
                    <a:cubicBezTo>
                      <a:pt x="4069" y="1290"/>
                      <a:pt x="4003" y="928"/>
                      <a:pt x="3788" y="619"/>
                    </a:cubicBezTo>
                    <a:cubicBezTo>
                      <a:pt x="3506" y="213"/>
                      <a:pt x="3023" y="1"/>
                      <a:pt x="25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8"/>
              <p:cNvSpPr/>
              <p:nvPr/>
            </p:nvSpPr>
            <p:spPr>
              <a:xfrm flipH="1">
                <a:off x="7211287" y="2374898"/>
                <a:ext cx="732472" cy="968608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12880" extrusionOk="0">
                    <a:moveTo>
                      <a:pt x="4712" y="1"/>
                    </a:moveTo>
                    <a:cubicBezTo>
                      <a:pt x="3776" y="1"/>
                      <a:pt x="2627" y="172"/>
                      <a:pt x="1331" y="710"/>
                    </a:cubicBezTo>
                    <a:cubicBezTo>
                      <a:pt x="2486" y="2859"/>
                      <a:pt x="525" y="3960"/>
                      <a:pt x="525" y="3960"/>
                    </a:cubicBezTo>
                    <a:lnTo>
                      <a:pt x="753" y="10837"/>
                    </a:lnTo>
                    <a:cubicBezTo>
                      <a:pt x="753" y="10837"/>
                      <a:pt x="1" y="11791"/>
                      <a:pt x="914" y="12490"/>
                    </a:cubicBezTo>
                    <a:cubicBezTo>
                      <a:pt x="1259" y="12759"/>
                      <a:pt x="2506" y="12879"/>
                      <a:pt x="3929" y="12879"/>
                    </a:cubicBezTo>
                    <a:cubicBezTo>
                      <a:pt x="6058" y="12879"/>
                      <a:pt x="8579" y="12610"/>
                      <a:pt x="9054" y="12167"/>
                    </a:cubicBezTo>
                    <a:cubicBezTo>
                      <a:pt x="9739" y="11550"/>
                      <a:pt x="8933" y="10126"/>
                      <a:pt x="8933" y="10126"/>
                    </a:cubicBezTo>
                    <a:cubicBezTo>
                      <a:pt x="8933" y="10126"/>
                      <a:pt x="8678" y="4739"/>
                      <a:pt x="8275" y="2752"/>
                    </a:cubicBezTo>
                    <a:cubicBezTo>
                      <a:pt x="7859" y="764"/>
                      <a:pt x="7334" y="522"/>
                      <a:pt x="7334" y="522"/>
                    </a:cubicBezTo>
                    <a:cubicBezTo>
                      <a:pt x="7334" y="522"/>
                      <a:pt x="6346" y="1"/>
                      <a:pt x="47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 flipH="1">
                <a:off x="7754699" y="3191907"/>
                <a:ext cx="114308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81" fill="none" extrusionOk="0">
                    <a:moveTo>
                      <a:pt x="1" y="0"/>
                    </a:moveTo>
                    <a:cubicBezTo>
                      <a:pt x="1" y="0"/>
                      <a:pt x="699" y="81"/>
                      <a:pt x="1519" y="0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 flipH="1">
                <a:off x="7684006" y="2615172"/>
                <a:ext cx="23388" cy="23538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30" fill="none" extrusionOk="0">
                    <a:moveTo>
                      <a:pt x="310" y="0"/>
                    </a:moveTo>
                    <a:lnTo>
                      <a:pt x="310" y="3129"/>
                    </a:lnTo>
                    <a:lnTo>
                      <a:pt x="1" y="3129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 flipH="1">
                <a:off x="7053738" y="2850484"/>
                <a:ext cx="886938" cy="316001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4202" extrusionOk="0">
                    <a:moveTo>
                      <a:pt x="3103" y="0"/>
                    </a:moveTo>
                    <a:lnTo>
                      <a:pt x="67" y="81"/>
                    </a:lnTo>
                    <a:cubicBezTo>
                      <a:pt x="41" y="81"/>
                      <a:pt x="14" y="323"/>
                      <a:pt x="14" y="364"/>
                    </a:cubicBezTo>
                    <a:cubicBezTo>
                      <a:pt x="1" y="699"/>
                      <a:pt x="14" y="1035"/>
                      <a:pt x="14" y="1384"/>
                    </a:cubicBezTo>
                    <a:cubicBezTo>
                      <a:pt x="28" y="1599"/>
                      <a:pt x="41" y="1800"/>
                      <a:pt x="54" y="2015"/>
                    </a:cubicBezTo>
                    <a:cubicBezTo>
                      <a:pt x="67" y="2337"/>
                      <a:pt x="54" y="2620"/>
                      <a:pt x="296" y="2862"/>
                    </a:cubicBezTo>
                    <a:cubicBezTo>
                      <a:pt x="605" y="3170"/>
                      <a:pt x="1022" y="3304"/>
                      <a:pt x="1411" y="3439"/>
                    </a:cubicBezTo>
                    <a:cubicBezTo>
                      <a:pt x="1854" y="3587"/>
                      <a:pt x="2297" y="3707"/>
                      <a:pt x="2754" y="3815"/>
                    </a:cubicBezTo>
                    <a:cubicBezTo>
                      <a:pt x="3867" y="4055"/>
                      <a:pt x="5013" y="4165"/>
                      <a:pt x="6153" y="4165"/>
                    </a:cubicBezTo>
                    <a:cubicBezTo>
                      <a:pt x="6485" y="4165"/>
                      <a:pt x="6816" y="4155"/>
                      <a:pt x="7146" y="4137"/>
                    </a:cubicBezTo>
                    <a:cubicBezTo>
                      <a:pt x="7657" y="4110"/>
                      <a:pt x="8167" y="4071"/>
                      <a:pt x="8663" y="4003"/>
                    </a:cubicBezTo>
                    <a:cubicBezTo>
                      <a:pt x="8825" y="4030"/>
                      <a:pt x="8973" y="4057"/>
                      <a:pt x="9066" y="4097"/>
                    </a:cubicBezTo>
                    <a:cubicBezTo>
                      <a:pt x="9130" y="4120"/>
                      <a:pt x="9227" y="4133"/>
                      <a:pt x="9338" y="4133"/>
                    </a:cubicBezTo>
                    <a:cubicBezTo>
                      <a:pt x="9554" y="4133"/>
                      <a:pt x="9825" y="4083"/>
                      <a:pt x="10020" y="3949"/>
                    </a:cubicBezTo>
                    <a:cubicBezTo>
                      <a:pt x="10020" y="3949"/>
                      <a:pt x="10074" y="3925"/>
                      <a:pt x="10177" y="3925"/>
                    </a:cubicBezTo>
                    <a:cubicBezTo>
                      <a:pt x="10229" y="3925"/>
                      <a:pt x="10293" y="3931"/>
                      <a:pt x="10370" y="3949"/>
                    </a:cubicBezTo>
                    <a:cubicBezTo>
                      <a:pt x="10558" y="3990"/>
                      <a:pt x="10746" y="4083"/>
                      <a:pt x="10934" y="4178"/>
                    </a:cubicBezTo>
                    <a:cubicBezTo>
                      <a:pt x="10952" y="4190"/>
                      <a:pt x="10970" y="4195"/>
                      <a:pt x="10988" y="4195"/>
                    </a:cubicBezTo>
                    <a:cubicBezTo>
                      <a:pt x="11051" y="4195"/>
                      <a:pt x="11108" y="4137"/>
                      <a:pt x="11108" y="4137"/>
                    </a:cubicBezTo>
                    <a:cubicBezTo>
                      <a:pt x="11108" y="4137"/>
                      <a:pt x="11210" y="4201"/>
                      <a:pt x="11305" y="4201"/>
                    </a:cubicBezTo>
                    <a:cubicBezTo>
                      <a:pt x="11361" y="4201"/>
                      <a:pt x="11414" y="4180"/>
                      <a:pt x="11444" y="4110"/>
                    </a:cubicBezTo>
                    <a:cubicBezTo>
                      <a:pt x="11444" y="4110"/>
                      <a:pt x="11519" y="4157"/>
                      <a:pt x="11599" y="4157"/>
                    </a:cubicBezTo>
                    <a:cubicBezTo>
                      <a:pt x="11655" y="4157"/>
                      <a:pt x="11714" y="4134"/>
                      <a:pt x="11753" y="4057"/>
                    </a:cubicBezTo>
                    <a:cubicBezTo>
                      <a:pt x="11793" y="3976"/>
                      <a:pt x="11686" y="3856"/>
                      <a:pt x="11632" y="3802"/>
                    </a:cubicBezTo>
                    <a:cubicBezTo>
                      <a:pt x="11525" y="3681"/>
                      <a:pt x="11390" y="3560"/>
                      <a:pt x="11256" y="3453"/>
                    </a:cubicBezTo>
                    <a:cubicBezTo>
                      <a:pt x="11014" y="3265"/>
                      <a:pt x="10759" y="3104"/>
                      <a:pt x="10477" y="2982"/>
                    </a:cubicBezTo>
                    <a:cubicBezTo>
                      <a:pt x="10397" y="2955"/>
                      <a:pt x="10302" y="2915"/>
                      <a:pt x="10195" y="2889"/>
                    </a:cubicBezTo>
                    <a:cubicBezTo>
                      <a:pt x="9913" y="2808"/>
                      <a:pt x="9456" y="2781"/>
                      <a:pt x="9161" y="2727"/>
                    </a:cubicBezTo>
                    <a:cubicBezTo>
                      <a:pt x="7911" y="2459"/>
                      <a:pt x="6904" y="2271"/>
                      <a:pt x="5696" y="1868"/>
                    </a:cubicBezTo>
                    <a:cubicBezTo>
                      <a:pt x="4890" y="1599"/>
                      <a:pt x="4070" y="1331"/>
                      <a:pt x="3264" y="1062"/>
                    </a:cubicBezTo>
                    <a:lnTo>
                      <a:pt x="3251" y="1062"/>
                    </a:lnTo>
                    <a:cubicBezTo>
                      <a:pt x="3183" y="1035"/>
                      <a:pt x="3130" y="967"/>
                      <a:pt x="3103" y="887"/>
                    </a:cubicBez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C587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 flipH="1">
                <a:off x="7102231" y="3116177"/>
                <a:ext cx="60688" cy="45498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05" extrusionOk="0">
                    <a:moveTo>
                      <a:pt x="1" y="0"/>
                    </a:moveTo>
                    <a:lnTo>
                      <a:pt x="766" y="604"/>
                    </a:lnTo>
                    <a:cubicBezTo>
                      <a:pt x="793" y="550"/>
                      <a:pt x="807" y="511"/>
                      <a:pt x="780" y="457"/>
                    </a:cubicBezTo>
                    <a:cubicBezTo>
                      <a:pt x="592" y="215"/>
                      <a:pt x="282" y="108"/>
                      <a:pt x="1" y="0"/>
                    </a:cubicBezTo>
                    <a:close/>
                  </a:path>
                </a:pathLst>
              </a:custGeom>
              <a:solidFill>
                <a:srgbClr val="B97B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 flipH="1">
                <a:off x="7077940" y="3100008"/>
                <a:ext cx="66780" cy="5963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93" extrusionOk="0">
                    <a:moveTo>
                      <a:pt x="1" y="0"/>
                    </a:moveTo>
                    <a:lnTo>
                      <a:pt x="860" y="792"/>
                    </a:lnTo>
                    <a:cubicBezTo>
                      <a:pt x="860" y="792"/>
                      <a:pt x="887" y="685"/>
                      <a:pt x="819" y="577"/>
                    </a:cubicBezTo>
                    <a:cubicBezTo>
                      <a:pt x="524" y="215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B97B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 flipH="1">
                <a:off x="7704237" y="2921175"/>
                <a:ext cx="77910" cy="16244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216" fill="none" extrusionOk="0">
                    <a:moveTo>
                      <a:pt x="1036" y="1"/>
                    </a:moveTo>
                    <a:cubicBezTo>
                      <a:pt x="1036" y="1"/>
                      <a:pt x="323" y="15"/>
                      <a:pt x="1" y="215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 flipH="1">
                <a:off x="7290090" y="2509060"/>
                <a:ext cx="81896" cy="34149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541" fill="none" extrusionOk="0">
                    <a:moveTo>
                      <a:pt x="1088" y="4540"/>
                    </a:moveTo>
                    <a:cubicBezTo>
                      <a:pt x="1088" y="4540"/>
                      <a:pt x="833" y="1250"/>
                      <a:pt x="0" y="1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 flipH="1">
                <a:off x="7496149" y="2375725"/>
                <a:ext cx="117241" cy="54597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726" fill="none" extrusionOk="0">
                    <a:moveTo>
                      <a:pt x="1559" y="95"/>
                    </a:moveTo>
                    <a:cubicBezTo>
                      <a:pt x="1505" y="484"/>
                      <a:pt x="1464" y="726"/>
                      <a:pt x="1034" y="726"/>
                    </a:cubicBezTo>
                    <a:lnTo>
                      <a:pt x="887" y="726"/>
                    </a:lnTo>
                    <a:cubicBezTo>
                      <a:pt x="443" y="726"/>
                      <a:pt x="0" y="430"/>
                      <a:pt x="0" y="1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 flipH="1">
                <a:off x="7585040" y="2126275"/>
                <a:ext cx="136493" cy="162663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2163" extrusionOk="0">
                    <a:moveTo>
                      <a:pt x="1398" y="1"/>
                    </a:moveTo>
                    <a:cubicBezTo>
                      <a:pt x="1398" y="1"/>
                      <a:pt x="1" y="1317"/>
                      <a:pt x="1666" y="2163"/>
                    </a:cubicBezTo>
                    <a:lnTo>
                      <a:pt x="1815" y="995"/>
                    </a:lnTo>
                    <a:lnTo>
                      <a:pt x="17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 flipH="1">
                <a:off x="7396506" y="2106121"/>
                <a:ext cx="230044" cy="308105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4097" extrusionOk="0">
                    <a:moveTo>
                      <a:pt x="2767" y="0"/>
                    </a:moveTo>
                    <a:lnTo>
                      <a:pt x="498" y="94"/>
                    </a:lnTo>
                    <a:lnTo>
                      <a:pt x="552" y="1249"/>
                    </a:lnTo>
                    <a:cubicBezTo>
                      <a:pt x="490" y="1151"/>
                      <a:pt x="384" y="1030"/>
                      <a:pt x="223" y="1030"/>
                    </a:cubicBezTo>
                    <a:cubicBezTo>
                      <a:pt x="208" y="1030"/>
                      <a:pt x="192" y="1031"/>
                      <a:pt x="175" y="1034"/>
                    </a:cubicBezTo>
                    <a:cubicBezTo>
                      <a:pt x="27" y="1061"/>
                      <a:pt x="0" y="1195"/>
                      <a:pt x="14" y="1329"/>
                    </a:cubicBezTo>
                    <a:cubicBezTo>
                      <a:pt x="41" y="1478"/>
                      <a:pt x="95" y="1612"/>
                      <a:pt x="188" y="1732"/>
                    </a:cubicBezTo>
                    <a:cubicBezTo>
                      <a:pt x="242" y="1800"/>
                      <a:pt x="310" y="1880"/>
                      <a:pt x="403" y="1961"/>
                    </a:cubicBezTo>
                    <a:lnTo>
                      <a:pt x="403" y="3532"/>
                    </a:lnTo>
                    <a:cubicBezTo>
                      <a:pt x="403" y="3841"/>
                      <a:pt x="726" y="4096"/>
                      <a:pt x="1021" y="4096"/>
                    </a:cubicBezTo>
                    <a:lnTo>
                      <a:pt x="1129" y="4096"/>
                    </a:lnTo>
                    <a:cubicBezTo>
                      <a:pt x="1438" y="4096"/>
                      <a:pt x="1519" y="3841"/>
                      <a:pt x="1519" y="3532"/>
                    </a:cubicBezTo>
                    <a:lnTo>
                      <a:pt x="1519" y="3304"/>
                    </a:lnTo>
                    <a:cubicBezTo>
                      <a:pt x="1585" y="3331"/>
                      <a:pt x="1626" y="3331"/>
                      <a:pt x="1626" y="3331"/>
                    </a:cubicBezTo>
                    <a:cubicBezTo>
                      <a:pt x="1626" y="3331"/>
                      <a:pt x="1846" y="3398"/>
                      <a:pt x="2111" y="3398"/>
                    </a:cubicBezTo>
                    <a:cubicBezTo>
                      <a:pt x="2529" y="3398"/>
                      <a:pt x="3058" y="3232"/>
                      <a:pt x="3009" y="2377"/>
                    </a:cubicBezTo>
                    <a:cubicBezTo>
                      <a:pt x="2942" y="980"/>
                      <a:pt x="2767" y="0"/>
                      <a:pt x="2767" y="0"/>
                    </a:cubicBezTo>
                    <a:close/>
                  </a:path>
                </a:pathLst>
              </a:custGeom>
              <a:solidFill>
                <a:srgbClr val="C587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 flipH="1">
                <a:off x="7476970" y="2191928"/>
                <a:ext cx="11205" cy="18199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2" extrusionOk="0">
                    <a:moveTo>
                      <a:pt x="82" y="0"/>
                    </a:moveTo>
                    <a:cubicBezTo>
                      <a:pt x="41" y="0"/>
                      <a:pt x="1" y="54"/>
                      <a:pt x="1" y="122"/>
                    </a:cubicBezTo>
                    <a:cubicBezTo>
                      <a:pt x="1" y="188"/>
                      <a:pt x="41" y="242"/>
                      <a:pt x="82" y="242"/>
                    </a:cubicBezTo>
                    <a:cubicBezTo>
                      <a:pt x="121" y="242"/>
                      <a:pt x="148" y="188"/>
                      <a:pt x="148" y="122"/>
                    </a:cubicBezTo>
                    <a:cubicBezTo>
                      <a:pt x="148" y="54"/>
                      <a:pt x="121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 flipH="1">
                <a:off x="7418387" y="2191928"/>
                <a:ext cx="11205" cy="18199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2" extrusionOk="0">
                    <a:moveTo>
                      <a:pt x="68" y="0"/>
                    </a:moveTo>
                    <a:cubicBezTo>
                      <a:pt x="28" y="0"/>
                      <a:pt x="1" y="54"/>
                      <a:pt x="1" y="122"/>
                    </a:cubicBezTo>
                    <a:cubicBezTo>
                      <a:pt x="1" y="188"/>
                      <a:pt x="28" y="242"/>
                      <a:pt x="68" y="242"/>
                    </a:cubicBezTo>
                    <a:cubicBezTo>
                      <a:pt x="121" y="242"/>
                      <a:pt x="148" y="188"/>
                      <a:pt x="148" y="122"/>
                    </a:cubicBezTo>
                    <a:cubicBezTo>
                      <a:pt x="148" y="54"/>
                      <a:pt x="121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 flipH="1">
                <a:off x="7426509" y="2210052"/>
                <a:ext cx="26321" cy="43617"/>
              </a:xfrm>
              <a:custGeom>
                <a:avLst/>
                <a:gdLst/>
                <a:ahLst/>
                <a:cxnLst/>
                <a:rect l="l" t="t" r="r" b="b"/>
                <a:pathLst>
                  <a:path w="350" h="580" fill="none" extrusionOk="0">
                    <a:moveTo>
                      <a:pt x="1" y="458"/>
                    </a:moveTo>
                    <a:cubicBezTo>
                      <a:pt x="1" y="458"/>
                      <a:pt x="350" y="579"/>
                      <a:pt x="242" y="296"/>
                    </a:cubicBezTo>
                    <a:cubicBezTo>
                      <a:pt x="149" y="69"/>
                      <a:pt x="108" y="1"/>
                      <a:pt x="108" y="1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 flipH="1">
                <a:off x="7470954" y="2177564"/>
                <a:ext cx="28351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25" extrusionOk="0">
                    <a:moveTo>
                      <a:pt x="217" y="1"/>
                    </a:moveTo>
                    <a:cubicBezTo>
                      <a:pt x="136" y="1"/>
                      <a:pt x="57" y="39"/>
                      <a:pt x="1" y="111"/>
                    </a:cubicBezTo>
                    <a:lnTo>
                      <a:pt x="1" y="125"/>
                    </a:lnTo>
                    <a:lnTo>
                      <a:pt x="54" y="111"/>
                    </a:lnTo>
                    <a:cubicBezTo>
                      <a:pt x="122" y="111"/>
                      <a:pt x="216" y="98"/>
                      <a:pt x="283" y="84"/>
                    </a:cubicBezTo>
                    <a:cubicBezTo>
                      <a:pt x="310" y="71"/>
                      <a:pt x="364" y="71"/>
                      <a:pt x="377" y="57"/>
                    </a:cubicBezTo>
                    <a:cubicBezTo>
                      <a:pt x="328" y="19"/>
                      <a:pt x="272" y="1"/>
                      <a:pt x="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 flipH="1">
                <a:off x="7409287" y="2177564"/>
                <a:ext cx="29404" cy="9400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25" extrusionOk="0">
                    <a:moveTo>
                      <a:pt x="174" y="1"/>
                    </a:moveTo>
                    <a:cubicBezTo>
                      <a:pt x="119" y="1"/>
                      <a:pt x="63" y="19"/>
                      <a:pt x="15" y="57"/>
                    </a:cubicBezTo>
                    <a:lnTo>
                      <a:pt x="1" y="57"/>
                    </a:lnTo>
                    <a:lnTo>
                      <a:pt x="54" y="71"/>
                    </a:lnTo>
                    <a:cubicBezTo>
                      <a:pt x="122" y="84"/>
                      <a:pt x="215" y="98"/>
                      <a:pt x="283" y="111"/>
                    </a:cubicBezTo>
                    <a:cubicBezTo>
                      <a:pt x="310" y="111"/>
                      <a:pt x="364" y="125"/>
                      <a:pt x="377" y="125"/>
                    </a:cubicBezTo>
                    <a:cubicBezTo>
                      <a:pt x="391" y="125"/>
                      <a:pt x="391" y="111"/>
                      <a:pt x="391" y="111"/>
                    </a:cubicBezTo>
                    <a:cubicBezTo>
                      <a:pt x="335" y="39"/>
                      <a:pt x="255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 flipH="1">
                <a:off x="7390113" y="2113115"/>
                <a:ext cx="208161" cy="249748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3321" extrusionOk="0">
                    <a:moveTo>
                      <a:pt x="457" y="1"/>
                    </a:moveTo>
                    <a:lnTo>
                      <a:pt x="0" y="81"/>
                    </a:lnTo>
                    <a:lnTo>
                      <a:pt x="176" y="1156"/>
                    </a:lnTo>
                    <a:cubicBezTo>
                      <a:pt x="149" y="1492"/>
                      <a:pt x="162" y="1854"/>
                      <a:pt x="256" y="2190"/>
                    </a:cubicBezTo>
                    <a:cubicBezTo>
                      <a:pt x="323" y="2486"/>
                      <a:pt x="457" y="2767"/>
                      <a:pt x="713" y="2943"/>
                    </a:cubicBezTo>
                    <a:cubicBezTo>
                      <a:pt x="1006" y="3152"/>
                      <a:pt x="1340" y="3321"/>
                      <a:pt x="1697" y="3321"/>
                    </a:cubicBezTo>
                    <a:cubicBezTo>
                      <a:pt x="1797" y="3321"/>
                      <a:pt x="1899" y="3307"/>
                      <a:pt x="2002" y="3278"/>
                    </a:cubicBezTo>
                    <a:cubicBezTo>
                      <a:pt x="2767" y="3077"/>
                      <a:pt x="2633" y="2284"/>
                      <a:pt x="2633" y="2284"/>
                    </a:cubicBezTo>
                    <a:lnTo>
                      <a:pt x="2620" y="1854"/>
                    </a:lnTo>
                    <a:cubicBezTo>
                      <a:pt x="2566" y="1788"/>
                      <a:pt x="2497" y="1765"/>
                      <a:pt x="2427" y="1765"/>
                    </a:cubicBezTo>
                    <a:cubicBezTo>
                      <a:pt x="2253" y="1765"/>
                      <a:pt x="2069" y="1908"/>
                      <a:pt x="2069" y="1908"/>
                    </a:cubicBezTo>
                    <a:cubicBezTo>
                      <a:pt x="2069" y="1908"/>
                      <a:pt x="1855" y="1781"/>
                      <a:pt x="1678" y="1781"/>
                    </a:cubicBezTo>
                    <a:cubicBezTo>
                      <a:pt x="1585" y="1781"/>
                      <a:pt x="1502" y="1815"/>
                      <a:pt x="1465" y="1922"/>
                    </a:cubicBezTo>
                    <a:cubicBezTo>
                      <a:pt x="1405" y="2095"/>
                      <a:pt x="1297" y="2133"/>
                      <a:pt x="1215" y="2133"/>
                    </a:cubicBezTo>
                    <a:cubicBezTo>
                      <a:pt x="1151" y="2133"/>
                      <a:pt x="1102" y="2110"/>
                      <a:pt x="1102" y="2110"/>
                    </a:cubicBezTo>
                    <a:cubicBezTo>
                      <a:pt x="578" y="1975"/>
                      <a:pt x="484" y="1344"/>
                      <a:pt x="484" y="1344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 flipH="1">
                <a:off x="7442678" y="2268635"/>
                <a:ext cx="31359" cy="23388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11" fill="none" extrusionOk="0">
                    <a:moveTo>
                      <a:pt x="1" y="1"/>
                    </a:moveTo>
                    <a:cubicBezTo>
                      <a:pt x="1" y="1"/>
                      <a:pt x="175" y="310"/>
                      <a:pt x="417" y="69"/>
                    </a:cubicBezTo>
                  </a:path>
                </a:pathLst>
              </a:custGeom>
              <a:noFill/>
              <a:ln w="23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 flipH="1">
                <a:off x="7398235" y="2044755"/>
                <a:ext cx="227262" cy="81595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085" extrusionOk="0">
                    <a:moveTo>
                      <a:pt x="2241" y="1"/>
                    </a:moveTo>
                    <a:cubicBezTo>
                      <a:pt x="2174" y="1"/>
                      <a:pt x="2107" y="8"/>
                      <a:pt x="2042" y="23"/>
                    </a:cubicBezTo>
                    <a:cubicBezTo>
                      <a:pt x="1598" y="145"/>
                      <a:pt x="389" y="453"/>
                      <a:pt x="215" y="641"/>
                    </a:cubicBezTo>
                    <a:cubicBezTo>
                      <a:pt x="0" y="883"/>
                      <a:pt x="121" y="1085"/>
                      <a:pt x="121" y="1085"/>
                    </a:cubicBezTo>
                    <a:lnTo>
                      <a:pt x="819" y="1085"/>
                    </a:lnTo>
                    <a:lnTo>
                      <a:pt x="2794" y="1004"/>
                    </a:lnTo>
                    <a:cubicBezTo>
                      <a:pt x="3022" y="426"/>
                      <a:pt x="2794" y="184"/>
                      <a:pt x="2565" y="64"/>
                    </a:cubicBezTo>
                    <a:cubicBezTo>
                      <a:pt x="2464" y="22"/>
                      <a:pt x="2353" y="1"/>
                      <a:pt x="2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 flipH="1">
                <a:off x="7597147" y="2076115"/>
                <a:ext cx="85956" cy="73623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979" extrusionOk="0">
                    <a:moveTo>
                      <a:pt x="522" y="1"/>
                    </a:moveTo>
                    <a:cubicBezTo>
                      <a:pt x="376" y="1"/>
                      <a:pt x="214" y="103"/>
                      <a:pt x="122" y="265"/>
                    </a:cubicBezTo>
                    <a:cubicBezTo>
                      <a:pt x="14" y="439"/>
                      <a:pt x="0" y="641"/>
                      <a:pt x="81" y="775"/>
                    </a:cubicBezTo>
                    <a:lnTo>
                      <a:pt x="95" y="775"/>
                    </a:lnTo>
                    <a:cubicBezTo>
                      <a:pt x="108" y="815"/>
                      <a:pt x="148" y="856"/>
                      <a:pt x="188" y="883"/>
                    </a:cubicBezTo>
                    <a:cubicBezTo>
                      <a:pt x="215" y="895"/>
                      <a:pt x="229" y="895"/>
                      <a:pt x="256" y="909"/>
                    </a:cubicBezTo>
                    <a:cubicBezTo>
                      <a:pt x="329" y="946"/>
                      <a:pt x="431" y="979"/>
                      <a:pt x="563" y="979"/>
                    </a:cubicBezTo>
                    <a:cubicBezTo>
                      <a:pt x="672" y="979"/>
                      <a:pt x="802" y="956"/>
                      <a:pt x="954" y="895"/>
                    </a:cubicBezTo>
                    <a:cubicBezTo>
                      <a:pt x="954" y="895"/>
                      <a:pt x="1142" y="372"/>
                      <a:pt x="752" y="90"/>
                    </a:cubicBezTo>
                    <a:lnTo>
                      <a:pt x="699" y="36"/>
                    </a:lnTo>
                    <a:cubicBezTo>
                      <a:pt x="659" y="23"/>
                      <a:pt x="632" y="9"/>
                      <a:pt x="591" y="9"/>
                    </a:cubicBezTo>
                    <a:cubicBezTo>
                      <a:pt x="569" y="3"/>
                      <a:pt x="545" y="1"/>
                      <a:pt x="5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 flipH="1">
                <a:off x="6141669" y="2344440"/>
                <a:ext cx="982821" cy="654638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8705" extrusionOk="0">
                    <a:moveTo>
                      <a:pt x="1168" y="1"/>
                    </a:moveTo>
                    <a:cubicBezTo>
                      <a:pt x="926" y="1"/>
                      <a:pt x="712" y="202"/>
                      <a:pt x="685" y="444"/>
                    </a:cubicBezTo>
                    <a:lnTo>
                      <a:pt x="27" y="8261"/>
                    </a:lnTo>
                    <a:cubicBezTo>
                      <a:pt x="0" y="8502"/>
                      <a:pt x="174" y="8704"/>
                      <a:pt x="416" y="8704"/>
                    </a:cubicBezTo>
                    <a:lnTo>
                      <a:pt x="11900" y="8704"/>
                    </a:lnTo>
                    <a:cubicBezTo>
                      <a:pt x="12142" y="8704"/>
                      <a:pt x="12357" y="8502"/>
                      <a:pt x="12384" y="8261"/>
                    </a:cubicBezTo>
                    <a:lnTo>
                      <a:pt x="13041" y="444"/>
                    </a:lnTo>
                    <a:cubicBezTo>
                      <a:pt x="13068" y="202"/>
                      <a:pt x="12894" y="1"/>
                      <a:pt x="126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 flipH="1">
                <a:off x="6095193" y="2344440"/>
                <a:ext cx="982821" cy="654638"/>
              </a:xfrm>
              <a:custGeom>
                <a:avLst/>
                <a:gdLst/>
                <a:ahLst/>
                <a:cxnLst/>
                <a:rect l="l" t="t" r="r" b="b"/>
                <a:pathLst>
                  <a:path w="13069" h="8705" extrusionOk="0">
                    <a:moveTo>
                      <a:pt x="1155" y="1"/>
                    </a:moveTo>
                    <a:cubicBezTo>
                      <a:pt x="913" y="1"/>
                      <a:pt x="698" y="202"/>
                      <a:pt x="684" y="444"/>
                    </a:cubicBezTo>
                    <a:lnTo>
                      <a:pt x="13" y="8261"/>
                    </a:lnTo>
                    <a:cubicBezTo>
                      <a:pt x="0" y="8502"/>
                      <a:pt x="174" y="8704"/>
                      <a:pt x="416" y="8704"/>
                    </a:cubicBezTo>
                    <a:lnTo>
                      <a:pt x="11900" y="8704"/>
                    </a:lnTo>
                    <a:cubicBezTo>
                      <a:pt x="12142" y="8704"/>
                      <a:pt x="12357" y="8502"/>
                      <a:pt x="12370" y="8261"/>
                    </a:cubicBezTo>
                    <a:lnTo>
                      <a:pt x="13041" y="444"/>
                    </a:lnTo>
                    <a:cubicBezTo>
                      <a:pt x="13068" y="202"/>
                      <a:pt x="12880" y="1"/>
                      <a:pt x="1263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 flipH="1">
                <a:off x="6426533" y="2634349"/>
                <a:ext cx="487914" cy="542511"/>
              </a:xfrm>
              <a:custGeom>
                <a:avLst/>
                <a:gdLst/>
                <a:ahLst/>
                <a:cxnLst/>
                <a:rect l="l" t="t" r="r" b="b"/>
                <a:pathLst>
                  <a:path w="6488" h="7214" extrusionOk="0">
                    <a:moveTo>
                      <a:pt x="4541" y="0"/>
                    </a:moveTo>
                    <a:cubicBezTo>
                      <a:pt x="3989" y="0"/>
                      <a:pt x="3533" y="457"/>
                      <a:pt x="3533" y="1021"/>
                    </a:cubicBezTo>
                    <a:lnTo>
                      <a:pt x="3533" y="1048"/>
                    </a:lnTo>
                    <a:lnTo>
                      <a:pt x="3090" y="5749"/>
                    </a:lnTo>
                    <a:cubicBezTo>
                      <a:pt x="3090" y="6098"/>
                      <a:pt x="2929" y="6393"/>
                      <a:pt x="2673" y="6595"/>
                    </a:cubicBezTo>
                    <a:lnTo>
                      <a:pt x="619" y="6595"/>
                    </a:lnTo>
                    <a:cubicBezTo>
                      <a:pt x="282" y="6595"/>
                      <a:pt x="1" y="6864"/>
                      <a:pt x="1" y="7213"/>
                    </a:cubicBezTo>
                    <a:lnTo>
                      <a:pt x="5427" y="7213"/>
                    </a:lnTo>
                    <a:cubicBezTo>
                      <a:pt x="6018" y="7213"/>
                      <a:pt x="6488" y="6730"/>
                      <a:pt x="6488" y="6152"/>
                    </a:cubicBezTo>
                    <a:cubicBezTo>
                      <a:pt x="6488" y="6085"/>
                      <a:pt x="6488" y="6031"/>
                      <a:pt x="6475" y="5964"/>
                    </a:cubicBezTo>
                    <a:lnTo>
                      <a:pt x="6031" y="887"/>
                    </a:lnTo>
                    <a:cubicBezTo>
                      <a:pt x="5964" y="390"/>
                      <a:pt x="5535" y="0"/>
                      <a:pt x="50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 flipH="1">
                <a:off x="6781048" y="3230261"/>
                <a:ext cx="836402" cy="1371769"/>
              </a:xfrm>
              <a:custGeom>
                <a:avLst/>
                <a:gdLst/>
                <a:ahLst/>
                <a:cxnLst/>
                <a:rect l="l" t="t" r="r" b="b"/>
                <a:pathLst>
                  <a:path w="11122" h="18241" extrusionOk="0">
                    <a:moveTo>
                      <a:pt x="4755" y="1"/>
                    </a:moveTo>
                    <a:lnTo>
                      <a:pt x="1" y="18240"/>
                    </a:lnTo>
                    <a:lnTo>
                      <a:pt x="619" y="18240"/>
                    </a:lnTo>
                    <a:lnTo>
                      <a:pt x="5561" y="591"/>
                    </a:lnTo>
                    <a:lnTo>
                      <a:pt x="10504" y="18240"/>
                    </a:lnTo>
                    <a:lnTo>
                      <a:pt x="11122" y="18240"/>
                    </a:lnTo>
                    <a:lnTo>
                      <a:pt x="6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8"/>
              <p:cNvSpPr/>
              <p:nvPr/>
            </p:nvSpPr>
            <p:spPr>
              <a:xfrm flipH="1">
                <a:off x="5759875" y="3166639"/>
                <a:ext cx="1951505" cy="127393"/>
              </a:xfrm>
              <a:custGeom>
                <a:avLst/>
                <a:gdLst/>
                <a:ahLst/>
                <a:cxnLst/>
                <a:rect l="l" t="t" r="r" b="b"/>
                <a:pathLst>
                  <a:path w="25950" h="1694" extrusionOk="0">
                    <a:moveTo>
                      <a:pt x="336" y="1"/>
                    </a:moveTo>
                    <a:cubicBezTo>
                      <a:pt x="148" y="1"/>
                      <a:pt x="0" y="148"/>
                      <a:pt x="0" y="323"/>
                    </a:cubicBezTo>
                    <a:lnTo>
                      <a:pt x="0" y="1371"/>
                    </a:lnTo>
                    <a:cubicBezTo>
                      <a:pt x="0" y="1545"/>
                      <a:pt x="148" y="1693"/>
                      <a:pt x="336" y="1693"/>
                    </a:cubicBezTo>
                    <a:lnTo>
                      <a:pt x="25627" y="1693"/>
                    </a:lnTo>
                    <a:cubicBezTo>
                      <a:pt x="25802" y="1693"/>
                      <a:pt x="25949" y="1545"/>
                      <a:pt x="25949" y="1371"/>
                    </a:cubicBezTo>
                    <a:lnTo>
                      <a:pt x="25949" y="323"/>
                    </a:lnTo>
                    <a:cubicBezTo>
                      <a:pt x="25949" y="148"/>
                      <a:pt x="25802" y="1"/>
                      <a:pt x="25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38"/>
            <p:cNvGrpSpPr/>
            <p:nvPr/>
          </p:nvGrpSpPr>
          <p:grpSpPr>
            <a:xfrm>
              <a:off x="5869142" y="597425"/>
              <a:ext cx="1233374" cy="1289536"/>
              <a:chOff x="5942667" y="956500"/>
              <a:chExt cx="1233374" cy="1289536"/>
            </a:xfrm>
          </p:grpSpPr>
          <p:grpSp>
            <p:nvGrpSpPr>
              <p:cNvPr id="933" name="Google Shape;933;p38"/>
              <p:cNvGrpSpPr/>
              <p:nvPr/>
            </p:nvGrpSpPr>
            <p:grpSpPr>
              <a:xfrm>
                <a:off x="5945761" y="1288886"/>
                <a:ext cx="824219" cy="815270"/>
                <a:chOff x="5945761" y="1288886"/>
                <a:chExt cx="824219" cy="815270"/>
              </a:xfrm>
            </p:grpSpPr>
            <p:sp>
              <p:nvSpPr>
                <p:cNvPr id="934" name="Google Shape;934;p38"/>
                <p:cNvSpPr/>
                <p:nvPr/>
              </p:nvSpPr>
              <p:spPr>
                <a:xfrm flipH="1">
                  <a:off x="5945761" y="1288886"/>
                  <a:ext cx="824219" cy="815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0" h="10841" extrusionOk="0">
                      <a:moveTo>
                        <a:pt x="5668" y="2579"/>
                      </a:moveTo>
                      <a:cubicBezTo>
                        <a:pt x="7172" y="2579"/>
                        <a:pt x="8395" y="3802"/>
                        <a:pt x="8395" y="5307"/>
                      </a:cubicBezTo>
                      <a:cubicBezTo>
                        <a:pt x="8395" y="6797"/>
                        <a:pt x="7172" y="8020"/>
                        <a:pt x="5668" y="8020"/>
                      </a:cubicBezTo>
                      <a:cubicBezTo>
                        <a:pt x="4178" y="8020"/>
                        <a:pt x="2955" y="6797"/>
                        <a:pt x="2955" y="5307"/>
                      </a:cubicBezTo>
                      <a:cubicBezTo>
                        <a:pt x="2955" y="3802"/>
                        <a:pt x="4178" y="2579"/>
                        <a:pt x="5668" y="2579"/>
                      </a:cubicBezTo>
                      <a:close/>
                      <a:moveTo>
                        <a:pt x="4500" y="1"/>
                      </a:moveTo>
                      <a:cubicBezTo>
                        <a:pt x="4405" y="1"/>
                        <a:pt x="4325" y="68"/>
                        <a:pt x="4325" y="162"/>
                      </a:cubicBezTo>
                      <a:lnTo>
                        <a:pt x="4325" y="1102"/>
                      </a:lnTo>
                      <a:cubicBezTo>
                        <a:pt x="4083" y="1183"/>
                        <a:pt x="3841" y="1277"/>
                        <a:pt x="3614" y="1398"/>
                      </a:cubicBezTo>
                      <a:lnTo>
                        <a:pt x="2982" y="645"/>
                      </a:lnTo>
                      <a:cubicBezTo>
                        <a:pt x="2950" y="606"/>
                        <a:pt x="2905" y="586"/>
                        <a:pt x="2857" y="586"/>
                      </a:cubicBezTo>
                      <a:cubicBezTo>
                        <a:pt x="2823" y="586"/>
                        <a:pt x="2788" y="596"/>
                        <a:pt x="2754" y="618"/>
                      </a:cubicBezTo>
                      <a:lnTo>
                        <a:pt x="1062" y="2029"/>
                      </a:lnTo>
                      <a:cubicBezTo>
                        <a:pt x="994" y="2096"/>
                        <a:pt x="981" y="2190"/>
                        <a:pt x="1035" y="2257"/>
                      </a:cubicBezTo>
                      <a:lnTo>
                        <a:pt x="1800" y="3184"/>
                      </a:lnTo>
                      <a:cubicBezTo>
                        <a:pt x="1733" y="3305"/>
                        <a:pt x="1679" y="3439"/>
                        <a:pt x="1626" y="3560"/>
                      </a:cubicBezTo>
                      <a:lnTo>
                        <a:pt x="161" y="3560"/>
                      </a:lnTo>
                      <a:cubicBezTo>
                        <a:pt x="68" y="3560"/>
                        <a:pt x="0" y="3627"/>
                        <a:pt x="0" y="3722"/>
                      </a:cubicBezTo>
                      <a:lnTo>
                        <a:pt x="0" y="5937"/>
                      </a:lnTo>
                      <a:cubicBezTo>
                        <a:pt x="0" y="6018"/>
                        <a:pt x="68" y="6098"/>
                        <a:pt x="161" y="6098"/>
                      </a:cubicBezTo>
                      <a:lnTo>
                        <a:pt x="1343" y="6098"/>
                      </a:lnTo>
                      <a:cubicBezTo>
                        <a:pt x="1411" y="6515"/>
                        <a:pt x="1545" y="6918"/>
                        <a:pt x="1733" y="7280"/>
                      </a:cubicBezTo>
                      <a:lnTo>
                        <a:pt x="847" y="8355"/>
                      </a:lnTo>
                      <a:cubicBezTo>
                        <a:pt x="793" y="8423"/>
                        <a:pt x="806" y="8516"/>
                        <a:pt x="874" y="8584"/>
                      </a:cubicBezTo>
                      <a:lnTo>
                        <a:pt x="2579" y="9981"/>
                      </a:lnTo>
                      <a:cubicBezTo>
                        <a:pt x="2609" y="10011"/>
                        <a:pt x="2648" y="10024"/>
                        <a:pt x="2686" y="10024"/>
                      </a:cubicBezTo>
                      <a:cubicBezTo>
                        <a:pt x="2732" y="10024"/>
                        <a:pt x="2778" y="10004"/>
                        <a:pt x="2808" y="9967"/>
                      </a:cubicBezTo>
                      <a:lnTo>
                        <a:pt x="3492" y="9134"/>
                      </a:lnTo>
                      <a:cubicBezTo>
                        <a:pt x="3761" y="9282"/>
                        <a:pt x="4043" y="9403"/>
                        <a:pt x="4325" y="9497"/>
                      </a:cubicBezTo>
                      <a:lnTo>
                        <a:pt x="4325" y="10679"/>
                      </a:lnTo>
                      <a:cubicBezTo>
                        <a:pt x="4325" y="10773"/>
                        <a:pt x="4405" y="10840"/>
                        <a:pt x="4500" y="10840"/>
                      </a:cubicBezTo>
                      <a:lnTo>
                        <a:pt x="6703" y="10840"/>
                      </a:lnTo>
                      <a:cubicBezTo>
                        <a:pt x="6796" y="10840"/>
                        <a:pt x="6864" y="10773"/>
                        <a:pt x="6864" y="10679"/>
                      </a:cubicBezTo>
                      <a:lnTo>
                        <a:pt x="6864" y="9551"/>
                      </a:lnTo>
                      <a:cubicBezTo>
                        <a:pt x="7186" y="9456"/>
                        <a:pt x="7495" y="9336"/>
                        <a:pt x="7777" y="9175"/>
                      </a:cubicBezTo>
                      <a:lnTo>
                        <a:pt x="8422" y="9967"/>
                      </a:lnTo>
                      <a:cubicBezTo>
                        <a:pt x="8459" y="10004"/>
                        <a:pt x="8504" y="10024"/>
                        <a:pt x="8548" y="10024"/>
                      </a:cubicBezTo>
                      <a:cubicBezTo>
                        <a:pt x="8584" y="10024"/>
                        <a:pt x="8620" y="10011"/>
                        <a:pt x="8650" y="9981"/>
                      </a:cubicBezTo>
                      <a:lnTo>
                        <a:pt x="10356" y="8584"/>
                      </a:lnTo>
                      <a:cubicBezTo>
                        <a:pt x="10423" y="8516"/>
                        <a:pt x="10437" y="8423"/>
                        <a:pt x="10383" y="8355"/>
                      </a:cubicBezTo>
                      <a:lnTo>
                        <a:pt x="9563" y="7361"/>
                      </a:lnTo>
                      <a:cubicBezTo>
                        <a:pt x="9778" y="6972"/>
                        <a:pt x="9926" y="6542"/>
                        <a:pt x="10007" y="6098"/>
                      </a:cubicBezTo>
                      <a:lnTo>
                        <a:pt x="10799" y="6098"/>
                      </a:lnTo>
                      <a:cubicBezTo>
                        <a:pt x="10893" y="6098"/>
                        <a:pt x="10960" y="6018"/>
                        <a:pt x="10960" y="5937"/>
                      </a:cubicBezTo>
                      <a:lnTo>
                        <a:pt x="10960" y="3722"/>
                      </a:lnTo>
                      <a:cubicBezTo>
                        <a:pt x="10960" y="3627"/>
                        <a:pt x="10893" y="3560"/>
                        <a:pt x="10799" y="3560"/>
                      </a:cubicBezTo>
                      <a:lnTo>
                        <a:pt x="9724" y="3560"/>
                      </a:lnTo>
                      <a:cubicBezTo>
                        <a:pt x="9644" y="3385"/>
                        <a:pt x="9563" y="3211"/>
                        <a:pt x="9456" y="3050"/>
                      </a:cubicBezTo>
                      <a:lnTo>
                        <a:pt x="10100" y="2257"/>
                      </a:lnTo>
                      <a:cubicBezTo>
                        <a:pt x="10168" y="2190"/>
                        <a:pt x="10154" y="2096"/>
                        <a:pt x="10087" y="2029"/>
                      </a:cubicBezTo>
                      <a:lnTo>
                        <a:pt x="8381" y="618"/>
                      </a:lnTo>
                      <a:cubicBezTo>
                        <a:pt x="8353" y="596"/>
                        <a:pt x="8319" y="586"/>
                        <a:pt x="8284" y="586"/>
                      </a:cubicBezTo>
                      <a:cubicBezTo>
                        <a:pt x="8234" y="586"/>
                        <a:pt x="8185" y="606"/>
                        <a:pt x="8153" y="645"/>
                      </a:cubicBezTo>
                      <a:lnTo>
                        <a:pt x="7589" y="1331"/>
                      </a:lnTo>
                      <a:cubicBezTo>
                        <a:pt x="7360" y="1223"/>
                        <a:pt x="7119" y="1129"/>
                        <a:pt x="6864" y="1062"/>
                      </a:cubicBezTo>
                      <a:lnTo>
                        <a:pt x="6864" y="162"/>
                      </a:lnTo>
                      <a:cubicBezTo>
                        <a:pt x="6864" y="68"/>
                        <a:pt x="6796" y="1"/>
                        <a:pt x="67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8"/>
                <p:cNvSpPr/>
                <p:nvPr/>
              </p:nvSpPr>
              <p:spPr>
                <a:xfrm flipH="1">
                  <a:off x="6233556" y="1568718"/>
                  <a:ext cx="225382" cy="225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996" extrusionOk="0">
                      <a:moveTo>
                        <a:pt x="1492" y="1"/>
                      </a:moveTo>
                      <a:cubicBezTo>
                        <a:pt x="672" y="1"/>
                        <a:pt x="1" y="672"/>
                        <a:pt x="1" y="1491"/>
                      </a:cubicBezTo>
                      <a:cubicBezTo>
                        <a:pt x="1" y="2324"/>
                        <a:pt x="672" y="2995"/>
                        <a:pt x="1492" y="2995"/>
                      </a:cubicBezTo>
                      <a:cubicBezTo>
                        <a:pt x="2325" y="2995"/>
                        <a:pt x="2997" y="2324"/>
                        <a:pt x="2997" y="1491"/>
                      </a:cubicBezTo>
                      <a:cubicBezTo>
                        <a:pt x="2997" y="672"/>
                        <a:pt x="2325" y="1"/>
                        <a:pt x="149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6" name="Google Shape;936;p38"/>
              <p:cNvSpPr/>
              <p:nvPr/>
            </p:nvSpPr>
            <p:spPr>
              <a:xfrm flipH="1">
                <a:off x="6950699" y="956500"/>
                <a:ext cx="85956" cy="86032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564" y="1"/>
                    </a:moveTo>
                    <a:lnTo>
                      <a:pt x="363" y="364"/>
                    </a:lnTo>
                    <a:lnTo>
                      <a:pt x="0" y="565"/>
                    </a:lnTo>
                    <a:lnTo>
                      <a:pt x="363" y="767"/>
                    </a:lnTo>
                    <a:lnTo>
                      <a:pt x="564" y="1143"/>
                    </a:lnTo>
                    <a:lnTo>
                      <a:pt x="766" y="767"/>
                    </a:lnTo>
                    <a:lnTo>
                      <a:pt x="1142" y="565"/>
                    </a:lnTo>
                    <a:lnTo>
                      <a:pt x="766" y="364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8"/>
              <p:cNvSpPr/>
              <p:nvPr/>
            </p:nvSpPr>
            <p:spPr>
              <a:xfrm flipH="1">
                <a:off x="6626497" y="1371760"/>
                <a:ext cx="316227" cy="313143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4164" fill="none" extrusionOk="0">
                    <a:moveTo>
                      <a:pt x="4138" y="1370"/>
                    </a:moveTo>
                    <a:lnTo>
                      <a:pt x="3721" y="1370"/>
                    </a:lnTo>
                    <a:cubicBezTo>
                      <a:pt x="3694" y="1303"/>
                      <a:pt x="3667" y="1236"/>
                      <a:pt x="3627" y="1169"/>
                    </a:cubicBezTo>
                    <a:lnTo>
                      <a:pt x="3869" y="874"/>
                    </a:lnTo>
                    <a:cubicBezTo>
                      <a:pt x="3896" y="847"/>
                      <a:pt x="3896" y="806"/>
                      <a:pt x="3869" y="779"/>
                    </a:cubicBezTo>
                    <a:lnTo>
                      <a:pt x="3210" y="242"/>
                    </a:lnTo>
                    <a:cubicBezTo>
                      <a:pt x="3183" y="229"/>
                      <a:pt x="3144" y="229"/>
                      <a:pt x="3130" y="256"/>
                    </a:cubicBezTo>
                    <a:lnTo>
                      <a:pt x="2902" y="510"/>
                    </a:lnTo>
                    <a:cubicBezTo>
                      <a:pt x="2821" y="471"/>
                      <a:pt x="2727" y="444"/>
                      <a:pt x="2633" y="417"/>
                    </a:cubicBezTo>
                    <a:lnTo>
                      <a:pt x="2633" y="417"/>
                    </a:lnTo>
                    <a:lnTo>
                      <a:pt x="2633" y="68"/>
                    </a:lnTo>
                    <a:cubicBezTo>
                      <a:pt x="2633" y="27"/>
                      <a:pt x="2606" y="0"/>
                      <a:pt x="2566" y="0"/>
                    </a:cubicBezTo>
                    <a:lnTo>
                      <a:pt x="1720" y="0"/>
                    </a:lnTo>
                    <a:cubicBezTo>
                      <a:pt x="1679" y="0"/>
                      <a:pt x="1652" y="27"/>
                      <a:pt x="1652" y="68"/>
                    </a:cubicBezTo>
                    <a:lnTo>
                      <a:pt x="1652" y="430"/>
                    </a:lnTo>
                    <a:cubicBezTo>
                      <a:pt x="1559" y="457"/>
                      <a:pt x="1464" y="498"/>
                      <a:pt x="1384" y="537"/>
                    </a:cubicBezTo>
                    <a:lnTo>
                      <a:pt x="1142" y="256"/>
                    </a:lnTo>
                    <a:cubicBezTo>
                      <a:pt x="1115" y="229"/>
                      <a:pt x="1075" y="229"/>
                      <a:pt x="1048" y="242"/>
                    </a:cubicBezTo>
                    <a:lnTo>
                      <a:pt x="404" y="779"/>
                    </a:lnTo>
                    <a:cubicBezTo>
                      <a:pt x="377" y="806"/>
                      <a:pt x="377" y="847"/>
                      <a:pt x="390" y="874"/>
                    </a:cubicBezTo>
                    <a:lnTo>
                      <a:pt x="685" y="1223"/>
                    </a:lnTo>
                    <a:lnTo>
                      <a:pt x="685" y="1223"/>
                    </a:lnTo>
                    <a:cubicBezTo>
                      <a:pt x="658" y="1277"/>
                      <a:pt x="646" y="1316"/>
                      <a:pt x="619" y="1370"/>
                    </a:cubicBezTo>
                    <a:lnTo>
                      <a:pt x="55" y="1370"/>
                    </a:lnTo>
                    <a:cubicBezTo>
                      <a:pt x="28" y="1370"/>
                      <a:pt x="1" y="1397"/>
                      <a:pt x="1" y="1438"/>
                    </a:cubicBezTo>
                    <a:lnTo>
                      <a:pt x="1" y="2283"/>
                    </a:lnTo>
                    <a:cubicBezTo>
                      <a:pt x="1" y="2310"/>
                      <a:pt x="28" y="2337"/>
                      <a:pt x="55" y="2337"/>
                    </a:cubicBezTo>
                    <a:lnTo>
                      <a:pt x="511" y="2337"/>
                    </a:lnTo>
                    <a:cubicBezTo>
                      <a:pt x="538" y="2498"/>
                      <a:pt x="592" y="2659"/>
                      <a:pt x="658" y="2794"/>
                    </a:cubicBezTo>
                    <a:lnTo>
                      <a:pt x="658" y="2794"/>
                    </a:lnTo>
                    <a:lnTo>
                      <a:pt x="323" y="3211"/>
                    </a:lnTo>
                    <a:cubicBezTo>
                      <a:pt x="296" y="3237"/>
                      <a:pt x="309" y="3277"/>
                      <a:pt x="336" y="3291"/>
                    </a:cubicBezTo>
                    <a:lnTo>
                      <a:pt x="981" y="3841"/>
                    </a:lnTo>
                    <a:cubicBezTo>
                      <a:pt x="1008" y="3855"/>
                      <a:pt x="1048" y="3855"/>
                      <a:pt x="1075" y="3828"/>
                    </a:cubicBezTo>
                    <a:lnTo>
                      <a:pt x="1330" y="3506"/>
                    </a:lnTo>
                    <a:cubicBezTo>
                      <a:pt x="1437" y="3573"/>
                      <a:pt x="1545" y="3614"/>
                      <a:pt x="1652" y="3653"/>
                    </a:cubicBezTo>
                    <a:lnTo>
                      <a:pt x="1652" y="4097"/>
                    </a:lnTo>
                    <a:cubicBezTo>
                      <a:pt x="1652" y="4137"/>
                      <a:pt x="1679" y="4164"/>
                      <a:pt x="1720" y="4164"/>
                    </a:cubicBezTo>
                    <a:lnTo>
                      <a:pt x="2566" y="4164"/>
                    </a:lnTo>
                    <a:cubicBezTo>
                      <a:pt x="2606" y="4164"/>
                      <a:pt x="2633" y="4137"/>
                      <a:pt x="2633" y="4097"/>
                    </a:cubicBezTo>
                    <a:lnTo>
                      <a:pt x="2633" y="3667"/>
                    </a:lnTo>
                    <a:lnTo>
                      <a:pt x="2633" y="3667"/>
                    </a:lnTo>
                    <a:cubicBezTo>
                      <a:pt x="2754" y="3626"/>
                      <a:pt x="2875" y="3587"/>
                      <a:pt x="2983" y="3519"/>
                    </a:cubicBezTo>
                    <a:lnTo>
                      <a:pt x="2983" y="3519"/>
                    </a:lnTo>
                    <a:lnTo>
                      <a:pt x="3224" y="3828"/>
                    </a:lnTo>
                    <a:cubicBezTo>
                      <a:pt x="3251" y="3855"/>
                      <a:pt x="3291" y="3855"/>
                      <a:pt x="3318" y="3841"/>
                    </a:cubicBezTo>
                    <a:lnTo>
                      <a:pt x="3976" y="3291"/>
                    </a:lnTo>
                    <a:cubicBezTo>
                      <a:pt x="4003" y="3277"/>
                      <a:pt x="4003" y="3237"/>
                      <a:pt x="3976" y="3211"/>
                    </a:cubicBezTo>
                    <a:lnTo>
                      <a:pt x="3667" y="2835"/>
                    </a:lnTo>
                    <a:lnTo>
                      <a:pt x="3667" y="2835"/>
                    </a:lnTo>
                    <a:cubicBezTo>
                      <a:pt x="3748" y="2686"/>
                      <a:pt x="3801" y="2512"/>
                      <a:pt x="3842" y="2337"/>
                    </a:cubicBezTo>
                    <a:lnTo>
                      <a:pt x="4138" y="2337"/>
                    </a:lnTo>
                    <a:cubicBezTo>
                      <a:pt x="4177" y="2337"/>
                      <a:pt x="4204" y="2310"/>
                      <a:pt x="4204" y="2283"/>
                    </a:cubicBezTo>
                    <a:lnTo>
                      <a:pt x="4204" y="1438"/>
                    </a:lnTo>
                    <a:cubicBezTo>
                      <a:pt x="4204" y="1397"/>
                      <a:pt x="4177" y="1370"/>
                      <a:pt x="4138" y="1370"/>
                    </a:cubicBezTo>
                    <a:close/>
                    <a:moveTo>
                      <a:pt x="2177" y="3076"/>
                    </a:moveTo>
                    <a:cubicBezTo>
                      <a:pt x="1599" y="3076"/>
                      <a:pt x="1129" y="2620"/>
                      <a:pt x="1129" y="2042"/>
                    </a:cubicBezTo>
                    <a:cubicBezTo>
                      <a:pt x="1129" y="1465"/>
                      <a:pt x="1599" y="994"/>
                      <a:pt x="2177" y="994"/>
                    </a:cubicBezTo>
                    <a:cubicBezTo>
                      <a:pt x="2754" y="994"/>
                      <a:pt x="3210" y="1465"/>
                      <a:pt x="3210" y="2042"/>
                    </a:cubicBezTo>
                    <a:cubicBezTo>
                      <a:pt x="3210" y="2620"/>
                      <a:pt x="2754" y="3076"/>
                      <a:pt x="2177" y="3076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8"/>
              <p:cNvSpPr/>
              <p:nvPr/>
            </p:nvSpPr>
            <p:spPr>
              <a:xfrm flipH="1">
                <a:off x="6984049" y="2054044"/>
                <a:ext cx="191992" cy="191992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2553" fill="none" extrusionOk="0">
                    <a:moveTo>
                      <a:pt x="2553" y="1276"/>
                    </a:moveTo>
                    <a:cubicBezTo>
                      <a:pt x="2553" y="1975"/>
                      <a:pt x="1989" y="2553"/>
                      <a:pt x="1277" y="2553"/>
                    </a:cubicBezTo>
                    <a:cubicBezTo>
                      <a:pt x="579" y="2553"/>
                      <a:pt x="1" y="1975"/>
                      <a:pt x="1" y="1276"/>
                    </a:cubicBezTo>
                    <a:cubicBezTo>
                      <a:pt x="1" y="565"/>
                      <a:pt x="579" y="1"/>
                      <a:pt x="1277" y="1"/>
                    </a:cubicBezTo>
                    <a:cubicBezTo>
                      <a:pt x="1989" y="1"/>
                      <a:pt x="2553" y="565"/>
                      <a:pt x="2553" y="1276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8"/>
              <p:cNvSpPr/>
              <p:nvPr/>
            </p:nvSpPr>
            <p:spPr>
              <a:xfrm flipH="1">
                <a:off x="6453751" y="1797035"/>
                <a:ext cx="14657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" fill="none" extrusionOk="0">
                    <a:moveTo>
                      <a:pt x="0" y="0"/>
                    </a:moveTo>
                    <a:lnTo>
                      <a:pt x="1949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0" name="Google Shape;940;p38"/>
              <p:cNvGrpSpPr/>
              <p:nvPr/>
            </p:nvGrpSpPr>
            <p:grpSpPr>
              <a:xfrm>
                <a:off x="5942667" y="1150587"/>
                <a:ext cx="322321" cy="54598"/>
                <a:chOff x="5942667" y="1150587"/>
                <a:chExt cx="322321" cy="54598"/>
              </a:xfrm>
            </p:grpSpPr>
            <p:sp>
              <p:nvSpPr>
                <p:cNvPr id="941" name="Google Shape;941;p38"/>
                <p:cNvSpPr/>
                <p:nvPr/>
              </p:nvSpPr>
              <p:spPr>
                <a:xfrm flipH="1">
                  <a:off x="6118418" y="1150587"/>
                  <a:ext cx="146570" cy="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" fill="none" extrusionOk="0">
                      <a:moveTo>
                        <a:pt x="1" y="0"/>
                      </a:moveTo>
                      <a:lnTo>
                        <a:pt x="1949" y="0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8"/>
                <p:cNvSpPr/>
                <p:nvPr/>
              </p:nvSpPr>
              <p:spPr>
                <a:xfrm flipH="1">
                  <a:off x="5942667" y="1205110"/>
                  <a:ext cx="146570" cy="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" fill="none" extrusionOk="0">
                      <a:moveTo>
                        <a:pt x="1" y="0"/>
                      </a:moveTo>
                      <a:lnTo>
                        <a:pt x="1949" y="0"/>
                      </a:lnTo>
                    </a:path>
                  </a:pathLst>
                </a:custGeom>
                <a:noFill/>
                <a:ln w="23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3" name="Google Shape;943;p38"/>
              <p:cNvSpPr/>
              <p:nvPr/>
            </p:nvSpPr>
            <p:spPr>
              <a:xfrm flipH="1">
                <a:off x="6607317" y="1841480"/>
                <a:ext cx="14657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" fill="none" extrusionOk="0">
                    <a:moveTo>
                      <a:pt x="1" y="0"/>
                    </a:moveTo>
                    <a:lnTo>
                      <a:pt x="1949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8"/>
              <p:cNvSpPr/>
              <p:nvPr/>
            </p:nvSpPr>
            <p:spPr>
              <a:xfrm flipH="1">
                <a:off x="6471949" y="1147504"/>
                <a:ext cx="45573" cy="45573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6" extrusionOk="0">
                    <a:moveTo>
                      <a:pt x="310" y="0"/>
                    </a:moveTo>
                    <a:cubicBezTo>
                      <a:pt x="135" y="0"/>
                      <a:pt x="1" y="135"/>
                      <a:pt x="1" y="296"/>
                    </a:cubicBezTo>
                    <a:cubicBezTo>
                      <a:pt x="1" y="471"/>
                      <a:pt x="135" y="605"/>
                      <a:pt x="310" y="605"/>
                    </a:cubicBezTo>
                    <a:cubicBezTo>
                      <a:pt x="471" y="605"/>
                      <a:pt x="606" y="471"/>
                      <a:pt x="606" y="296"/>
                    </a:cubicBezTo>
                    <a:cubicBezTo>
                      <a:pt x="606" y="135"/>
                      <a:pt x="471" y="0"/>
                      <a:pt x="3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8"/>
              <p:cNvSpPr/>
              <p:nvPr/>
            </p:nvSpPr>
            <p:spPr>
              <a:xfrm flipH="1">
                <a:off x="6368920" y="1341453"/>
                <a:ext cx="32412" cy="32337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16" y="0"/>
                    </a:moveTo>
                    <a:cubicBezTo>
                      <a:pt x="94" y="0"/>
                      <a:pt x="1" y="95"/>
                      <a:pt x="1" y="215"/>
                    </a:cubicBezTo>
                    <a:cubicBezTo>
                      <a:pt x="1" y="336"/>
                      <a:pt x="94" y="430"/>
                      <a:pt x="216" y="430"/>
                    </a:cubicBezTo>
                    <a:cubicBezTo>
                      <a:pt x="323" y="430"/>
                      <a:pt x="431" y="336"/>
                      <a:pt x="431" y="215"/>
                    </a:cubicBezTo>
                    <a:cubicBezTo>
                      <a:pt x="431" y="95"/>
                      <a:pt x="323" y="0"/>
                      <a:pt x="2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8"/>
              <p:cNvSpPr/>
              <p:nvPr/>
            </p:nvSpPr>
            <p:spPr>
              <a:xfrm flipH="1">
                <a:off x="6914449" y="1931123"/>
                <a:ext cx="66776" cy="66776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8" extrusionOk="0">
                    <a:moveTo>
                      <a:pt x="672" y="0"/>
                    </a:moveTo>
                    <a:cubicBezTo>
                      <a:pt x="296" y="0"/>
                      <a:pt x="1" y="310"/>
                      <a:pt x="1" y="686"/>
                    </a:cubicBezTo>
                    <a:cubicBezTo>
                      <a:pt x="1" y="1062"/>
                      <a:pt x="296" y="1358"/>
                      <a:pt x="672" y="1358"/>
                    </a:cubicBezTo>
                    <a:cubicBezTo>
                      <a:pt x="1048" y="1358"/>
                      <a:pt x="1358" y="1062"/>
                      <a:pt x="1358" y="686"/>
                    </a:cubicBezTo>
                    <a:cubicBezTo>
                      <a:pt x="1358" y="310"/>
                      <a:pt x="1048" y="0"/>
                      <a:pt x="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7" name="Google Shape;947;p38"/>
            <p:cNvGrpSpPr/>
            <p:nvPr/>
          </p:nvGrpSpPr>
          <p:grpSpPr>
            <a:xfrm>
              <a:off x="7899250" y="502323"/>
              <a:ext cx="395414" cy="409451"/>
              <a:chOff x="8121150" y="644973"/>
              <a:chExt cx="395414" cy="409451"/>
            </a:xfrm>
          </p:grpSpPr>
          <p:sp>
            <p:nvSpPr>
              <p:cNvPr id="948" name="Google Shape;948;p38"/>
              <p:cNvSpPr/>
              <p:nvPr/>
            </p:nvSpPr>
            <p:spPr>
              <a:xfrm>
                <a:off x="8230952" y="770749"/>
                <a:ext cx="161838" cy="209409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2817" extrusionOk="0">
                    <a:moveTo>
                      <a:pt x="1156" y="1"/>
                    </a:moveTo>
                    <a:cubicBezTo>
                      <a:pt x="377" y="1"/>
                      <a:pt x="1" y="552"/>
                      <a:pt x="1" y="1009"/>
                    </a:cubicBezTo>
                    <a:cubicBezTo>
                      <a:pt x="1" y="1290"/>
                      <a:pt x="95" y="1532"/>
                      <a:pt x="323" y="1626"/>
                    </a:cubicBezTo>
                    <a:cubicBezTo>
                      <a:pt x="333" y="1630"/>
                      <a:pt x="342" y="1631"/>
                      <a:pt x="351" y="1631"/>
                    </a:cubicBezTo>
                    <a:cubicBezTo>
                      <a:pt x="376" y="1631"/>
                      <a:pt x="394" y="1616"/>
                      <a:pt x="403" y="1586"/>
                    </a:cubicBezTo>
                    <a:cubicBezTo>
                      <a:pt x="417" y="1559"/>
                      <a:pt x="430" y="1492"/>
                      <a:pt x="444" y="1465"/>
                    </a:cubicBezTo>
                    <a:cubicBezTo>
                      <a:pt x="444" y="1424"/>
                      <a:pt x="444" y="1412"/>
                      <a:pt x="417" y="1371"/>
                    </a:cubicBezTo>
                    <a:cubicBezTo>
                      <a:pt x="350" y="1290"/>
                      <a:pt x="310" y="1197"/>
                      <a:pt x="310" y="1048"/>
                    </a:cubicBezTo>
                    <a:cubicBezTo>
                      <a:pt x="310" y="645"/>
                      <a:pt x="618" y="283"/>
                      <a:pt x="1102" y="283"/>
                    </a:cubicBezTo>
                    <a:cubicBezTo>
                      <a:pt x="1532" y="283"/>
                      <a:pt x="1773" y="552"/>
                      <a:pt x="1773" y="901"/>
                    </a:cubicBezTo>
                    <a:cubicBezTo>
                      <a:pt x="1773" y="1371"/>
                      <a:pt x="1573" y="1761"/>
                      <a:pt x="1263" y="1761"/>
                    </a:cubicBezTo>
                    <a:cubicBezTo>
                      <a:pt x="1102" y="1761"/>
                      <a:pt x="968" y="1612"/>
                      <a:pt x="1008" y="1451"/>
                    </a:cubicBezTo>
                    <a:cubicBezTo>
                      <a:pt x="1062" y="1236"/>
                      <a:pt x="1156" y="1021"/>
                      <a:pt x="1156" y="874"/>
                    </a:cubicBezTo>
                    <a:cubicBezTo>
                      <a:pt x="1156" y="740"/>
                      <a:pt x="1075" y="633"/>
                      <a:pt x="941" y="633"/>
                    </a:cubicBezTo>
                    <a:cubicBezTo>
                      <a:pt x="767" y="633"/>
                      <a:pt x="618" y="807"/>
                      <a:pt x="618" y="1048"/>
                    </a:cubicBezTo>
                    <a:cubicBezTo>
                      <a:pt x="618" y="1197"/>
                      <a:pt x="672" y="1304"/>
                      <a:pt x="672" y="1304"/>
                    </a:cubicBezTo>
                    <a:cubicBezTo>
                      <a:pt x="672" y="1304"/>
                      <a:pt x="498" y="2056"/>
                      <a:pt x="471" y="2191"/>
                    </a:cubicBezTo>
                    <a:cubicBezTo>
                      <a:pt x="403" y="2445"/>
                      <a:pt x="457" y="2768"/>
                      <a:pt x="457" y="2794"/>
                    </a:cubicBezTo>
                    <a:cubicBezTo>
                      <a:pt x="465" y="2810"/>
                      <a:pt x="473" y="2817"/>
                      <a:pt x="481" y="2817"/>
                    </a:cubicBezTo>
                    <a:cubicBezTo>
                      <a:pt x="487" y="2817"/>
                      <a:pt x="492" y="2814"/>
                      <a:pt x="498" y="2808"/>
                    </a:cubicBezTo>
                    <a:cubicBezTo>
                      <a:pt x="511" y="2782"/>
                      <a:pt x="726" y="2526"/>
                      <a:pt x="793" y="2284"/>
                    </a:cubicBezTo>
                    <a:cubicBezTo>
                      <a:pt x="806" y="2203"/>
                      <a:pt x="901" y="1841"/>
                      <a:pt x="901" y="1841"/>
                    </a:cubicBezTo>
                    <a:cubicBezTo>
                      <a:pt x="968" y="1949"/>
                      <a:pt x="1129" y="2042"/>
                      <a:pt x="1304" y="2042"/>
                    </a:cubicBezTo>
                    <a:cubicBezTo>
                      <a:pt x="1814" y="2042"/>
                      <a:pt x="2176" y="1559"/>
                      <a:pt x="2176" y="928"/>
                    </a:cubicBezTo>
                    <a:cubicBezTo>
                      <a:pt x="2176" y="444"/>
                      <a:pt x="1761" y="1"/>
                      <a:pt x="1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8121150" y="644973"/>
                <a:ext cx="395414" cy="409451"/>
              </a:xfrm>
              <a:custGeom>
                <a:avLst/>
                <a:gdLst/>
                <a:ahLst/>
                <a:cxnLst/>
                <a:rect l="l" t="t" r="r" b="b"/>
                <a:pathLst>
                  <a:path w="5319" h="5508" fill="none" extrusionOk="0">
                    <a:moveTo>
                      <a:pt x="1169" y="766"/>
                    </a:moveTo>
                    <a:cubicBezTo>
                      <a:pt x="471" y="1277"/>
                      <a:pt x="0" y="1988"/>
                      <a:pt x="41" y="2915"/>
                    </a:cubicBezTo>
                    <a:cubicBezTo>
                      <a:pt x="95" y="3842"/>
                      <a:pt x="672" y="4728"/>
                      <a:pt x="1518" y="5118"/>
                    </a:cubicBezTo>
                    <a:cubicBezTo>
                      <a:pt x="2364" y="5507"/>
                      <a:pt x="3426" y="5360"/>
                      <a:pt x="4137" y="4755"/>
                    </a:cubicBezTo>
                    <a:cubicBezTo>
                      <a:pt x="4835" y="4151"/>
                      <a:pt x="5319" y="2942"/>
                      <a:pt x="4957" y="2083"/>
                    </a:cubicBezTo>
                    <a:cubicBezTo>
                      <a:pt x="4164" y="162"/>
                      <a:pt x="2230" y="0"/>
                      <a:pt x="1169" y="766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8175048" y="744806"/>
                <a:ext cx="34048" cy="51962"/>
              </a:xfrm>
              <a:custGeom>
                <a:avLst/>
                <a:gdLst/>
                <a:ahLst/>
                <a:cxnLst/>
                <a:rect l="l" t="t" r="r" b="b"/>
                <a:pathLst>
                  <a:path w="458" h="699" fill="none" extrusionOk="0">
                    <a:moveTo>
                      <a:pt x="457" y="0"/>
                    </a:moveTo>
                    <a:cubicBezTo>
                      <a:pt x="229" y="189"/>
                      <a:pt x="68" y="430"/>
                      <a:pt x="0" y="69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8167019" y="825683"/>
                <a:ext cx="1115" cy="23045"/>
              </a:xfrm>
              <a:custGeom>
                <a:avLst/>
                <a:gdLst/>
                <a:ahLst/>
                <a:cxnLst/>
                <a:rect l="l" t="t" r="r" b="b"/>
                <a:pathLst>
                  <a:path w="15" h="310" fill="none" extrusionOk="0">
                    <a:moveTo>
                      <a:pt x="15" y="1"/>
                    </a:moveTo>
                    <a:cubicBezTo>
                      <a:pt x="1" y="108"/>
                      <a:pt x="1" y="216"/>
                      <a:pt x="1" y="30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8372722" y="840625"/>
                <a:ext cx="9500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2070" fill="none" extrusionOk="0">
                    <a:moveTo>
                      <a:pt x="1277" y="1"/>
                    </a:moveTo>
                    <a:cubicBezTo>
                      <a:pt x="1250" y="848"/>
                      <a:pt x="740" y="1653"/>
                      <a:pt x="1" y="206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3" name="Google Shape;953;p38"/>
            <p:cNvGrpSpPr/>
            <p:nvPr/>
          </p:nvGrpSpPr>
          <p:grpSpPr>
            <a:xfrm>
              <a:off x="8224550" y="1302875"/>
              <a:ext cx="395433" cy="343246"/>
              <a:chOff x="8224550" y="1302875"/>
              <a:chExt cx="395433" cy="343246"/>
            </a:xfrm>
          </p:grpSpPr>
          <p:sp>
            <p:nvSpPr>
              <p:cNvPr id="954" name="Google Shape;954;p38"/>
              <p:cNvSpPr/>
              <p:nvPr/>
            </p:nvSpPr>
            <p:spPr>
              <a:xfrm>
                <a:off x="8224550" y="1302875"/>
                <a:ext cx="395433" cy="343246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005" extrusionOk="0">
                    <a:moveTo>
                      <a:pt x="3781" y="0"/>
                    </a:moveTo>
                    <a:cubicBezTo>
                      <a:pt x="2961" y="0"/>
                      <a:pt x="2134" y="321"/>
                      <a:pt x="1505" y="915"/>
                    </a:cubicBezTo>
                    <a:cubicBezTo>
                      <a:pt x="1" y="2352"/>
                      <a:pt x="296" y="4716"/>
                      <a:pt x="2190" y="5669"/>
                    </a:cubicBezTo>
                    <a:cubicBezTo>
                      <a:pt x="2640" y="5898"/>
                      <a:pt x="3116" y="6004"/>
                      <a:pt x="3585" y="6004"/>
                    </a:cubicBezTo>
                    <a:cubicBezTo>
                      <a:pt x="4932" y="6004"/>
                      <a:pt x="6214" y="5125"/>
                      <a:pt x="6622" y="3749"/>
                    </a:cubicBezTo>
                    <a:cubicBezTo>
                      <a:pt x="6917" y="2755"/>
                      <a:pt x="6595" y="1600"/>
                      <a:pt x="5870" y="861"/>
                    </a:cubicBezTo>
                    <a:cubicBezTo>
                      <a:pt x="5289" y="274"/>
                      <a:pt x="4539" y="0"/>
                      <a:pt x="37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8390421" y="1390446"/>
                <a:ext cx="84482" cy="18205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3185" extrusionOk="0">
                    <a:moveTo>
                      <a:pt x="1034" y="0"/>
                    </a:moveTo>
                    <a:cubicBezTo>
                      <a:pt x="550" y="0"/>
                      <a:pt x="335" y="202"/>
                      <a:pt x="335" y="605"/>
                    </a:cubicBezTo>
                    <a:lnTo>
                      <a:pt x="335" y="1035"/>
                    </a:lnTo>
                    <a:lnTo>
                      <a:pt x="0" y="1035"/>
                    </a:lnTo>
                    <a:lnTo>
                      <a:pt x="0" y="1585"/>
                    </a:lnTo>
                    <a:lnTo>
                      <a:pt x="335" y="1585"/>
                    </a:lnTo>
                    <a:lnTo>
                      <a:pt x="335" y="3184"/>
                    </a:lnTo>
                    <a:lnTo>
                      <a:pt x="980" y="3184"/>
                    </a:lnTo>
                    <a:lnTo>
                      <a:pt x="980" y="1585"/>
                    </a:lnTo>
                    <a:lnTo>
                      <a:pt x="1424" y="1585"/>
                    </a:lnTo>
                    <a:lnTo>
                      <a:pt x="1477" y="1035"/>
                    </a:lnTo>
                    <a:lnTo>
                      <a:pt x="980" y="1035"/>
                    </a:lnTo>
                    <a:lnTo>
                      <a:pt x="980" y="740"/>
                    </a:lnTo>
                    <a:cubicBezTo>
                      <a:pt x="980" y="605"/>
                      <a:pt x="1007" y="552"/>
                      <a:pt x="1128" y="552"/>
                    </a:cubicBezTo>
                    <a:lnTo>
                      <a:pt x="1477" y="552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6" name="Google Shape;956;p38"/>
            <p:cNvSpPr/>
            <p:nvPr/>
          </p:nvSpPr>
          <p:spPr>
            <a:xfrm>
              <a:off x="7187797" y="871776"/>
              <a:ext cx="711451" cy="737050"/>
            </a:xfrm>
            <a:custGeom>
              <a:avLst/>
              <a:gdLst/>
              <a:ahLst/>
              <a:cxnLst/>
              <a:rect l="l" t="t" r="r" b="b"/>
              <a:pathLst>
                <a:path w="3225" h="243" fill="none" extrusionOk="0">
                  <a:moveTo>
                    <a:pt x="1" y="243"/>
                  </a:moveTo>
                  <a:lnTo>
                    <a:pt x="3224" y="1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7560696" y="1523476"/>
              <a:ext cx="663850" cy="122650"/>
            </a:xfrm>
            <a:custGeom>
              <a:avLst/>
              <a:gdLst/>
              <a:ahLst/>
              <a:cxnLst/>
              <a:rect l="l" t="t" r="r" b="b"/>
              <a:pathLst>
                <a:path w="3225" h="243" fill="none" extrusionOk="0">
                  <a:moveTo>
                    <a:pt x="1" y="243"/>
                  </a:moveTo>
                  <a:lnTo>
                    <a:pt x="3224" y="1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 descr="Tabela&#10;&#10;Descrição gerada automaticamente">
            <a:extLst>
              <a:ext uri="{FF2B5EF4-FFF2-40B4-BE49-F238E27FC236}">
                <a16:creationId xmlns:a16="http://schemas.microsoft.com/office/drawing/2014/main" id="{B65B8355-9EFD-3117-988C-1DBA9C99E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3" y="982377"/>
            <a:ext cx="5380894" cy="189078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62008F-4D2D-0F19-A7D5-31CF2823FD74}"/>
              </a:ext>
            </a:extLst>
          </p:cNvPr>
          <p:cNvSpPr txBox="1"/>
          <p:nvPr/>
        </p:nvSpPr>
        <p:spPr>
          <a:xfrm>
            <a:off x="948677" y="2902006"/>
            <a:ext cx="142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Company1931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DB39D5-B021-9EFA-993C-74C569098F4B}"/>
              </a:ext>
            </a:extLst>
          </p:cNvPr>
          <p:cNvSpPr txBox="1"/>
          <p:nvPr/>
        </p:nvSpPr>
        <p:spPr>
          <a:xfrm>
            <a:off x="3772921" y="2915655"/>
            <a:ext cx="1421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Company965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A4247F-0A3A-6CA3-1DCC-D8AF21A86869}"/>
              </a:ext>
            </a:extLst>
          </p:cNvPr>
          <p:cNvSpPr txBox="1"/>
          <p:nvPr/>
        </p:nvSpPr>
        <p:spPr>
          <a:xfrm>
            <a:off x="607026" y="3220861"/>
            <a:ext cx="223645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Critério 9 muito acima dos demais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Canal “Mail” desempenhando inferior aos demais..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Critérios qualitativamente equilibrados (exceto 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C3C24CD-C0EF-3532-F376-B51B0BE69814}"/>
              </a:ext>
            </a:extLst>
          </p:cNvPr>
          <p:cNvSpPr txBox="1"/>
          <p:nvPr/>
        </p:nvSpPr>
        <p:spPr>
          <a:xfrm>
            <a:off x="3547537" y="3218731"/>
            <a:ext cx="22726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Critério 7 muito abaixo dos demais.</a:t>
            </a:r>
          </a:p>
          <a:p>
            <a:r>
              <a:rPr lang="pt-B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Canais qualitativamente equilibrados.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Critérios qualitativamente equilibrados (exceto 7)</a:t>
            </a:r>
          </a:p>
        </p:txBody>
      </p:sp>
      <p:sp>
        <p:nvSpPr>
          <p:cNvPr id="19" name="Google Shape;843;p37">
            <a:extLst>
              <a:ext uri="{FF2B5EF4-FFF2-40B4-BE49-F238E27FC236}">
                <a16:creationId xmlns:a16="http://schemas.microsoft.com/office/drawing/2014/main" id="{0F8D6F2A-45A3-E0BC-E24B-9B5251F04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214" y="3593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Análise Quality Score por canal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39"/>
          <p:cNvGrpSpPr/>
          <p:nvPr/>
        </p:nvGrpSpPr>
        <p:grpSpPr>
          <a:xfrm>
            <a:off x="5338949" y="1082147"/>
            <a:ext cx="3639154" cy="3269444"/>
            <a:chOff x="5338949" y="1082147"/>
            <a:chExt cx="3639154" cy="3269444"/>
          </a:xfrm>
        </p:grpSpPr>
        <p:sp>
          <p:nvSpPr>
            <p:cNvPr id="971" name="Google Shape;971;p39"/>
            <p:cNvSpPr/>
            <p:nvPr/>
          </p:nvSpPr>
          <p:spPr>
            <a:xfrm>
              <a:off x="7962686" y="1689699"/>
              <a:ext cx="1015417" cy="1004392"/>
            </a:xfrm>
            <a:custGeom>
              <a:avLst/>
              <a:gdLst/>
              <a:ahLst/>
              <a:cxnLst/>
              <a:rect l="l" t="t" r="r" b="b"/>
              <a:pathLst>
                <a:path w="10960" h="10841" extrusionOk="0">
                  <a:moveTo>
                    <a:pt x="5668" y="2579"/>
                  </a:moveTo>
                  <a:cubicBezTo>
                    <a:pt x="7172" y="2579"/>
                    <a:pt x="8395" y="3802"/>
                    <a:pt x="8395" y="5307"/>
                  </a:cubicBezTo>
                  <a:cubicBezTo>
                    <a:pt x="8395" y="6797"/>
                    <a:pt x="7172" y="8020"/>
                    <a:pt x="5668" y="8020"/>
                  </a:cubicBezTo>
                  <a:cubicBezTo>
                    <a:pt x="4178" y="8020"/>
                    <a:pt x="2955" y="6797"/>
                    <a:pt x="2955" y="5307"/>
                  </a:cubicBezTo>
                  <a:cubicBezTo>
                    <a:pt x="2955" y="3802"/>
                    <a:pt x="4178" y="2579"/>
                    <a:pt x="5668" y="2579"/>
                  </a:cubicBezTo>
                  <a:close/>
                  <a:moveTo>
                    <a:pt x="4500" y="1"/>
                  </a:moveTo>
                  <a:cubicBezTo>
                    <a:pt x="4405" y="1"/>
                    <a:pt x="4325" y="68"/>
                    <a:pt x="4325" y="162"/>
                  </a:cubicBezTo>
                  <a:lnTo>
                    <a:pt x="4325" y="1102"/>
                  </a:lnTo>
                  <a:cubicBezTo>
                    <a:pt x="4083" y="1183"/>
                    <a:pt x="3841" y="1277"/>
                    <a:pt x="3614" y="1398"/>
                  </a:cubicBezTo>
                  <a:lnTo>
                    <a:pt x="2982" y="645"/>
                  </a:lnTo>
                  <a:cubicBezTo>
                    <a:pt x="2950" y="606"/>
                    <a:pt x="2905" y="586"/>
                    <a:pt x="2857" y="586"/>
                  </a:cubicBezTo>
                  <a:cubicBezTo>
                    <a:pt x="2823" y="586"/>
                    <a:pt x="2788" y="596"/>
                    <a:pt x="2754" y="618"/>
                  </a:cubicBezTo>
                  <a:lnTo>
                    <a:pt x="1062" y="2029"/>
                  </a:lnTo>
                  <a:cubicBezTo>
                    <a:pt x="994" y="2096"/>
                    <a:pt x="981" y="2190"/>
                    <a:pt x="1035" y="2257"/>
                  </a:cubicBezTo>
                  <a:lnTo>
                    <a:pt x="1800" y="3184"/>
                  </a:lnTo>
                  <a:cubicBezTo>
                    <a:pt x="1733" y="3305"/>
                    <a:pt x="1679" y="3439"/>
                    <a:pt x="1626" y="3560"/>
                  </a:cubicBezTo>
                  <a:lnTo>
                    <a:pt x="161" y="3560"/>
                  </a:lnTo>
                  <a:cubicBezTo>
                    <a:pt x="68" y="3560"/>
                    <a:pt x="0" y="3627"/>
                    <a:pt x="0" y="3722"/>
                  </a:cubicBezTo>
                  <a:lnTo>
                    <a:pt x="0" y="5937"/>
                  </a:lnTo>
                  <a:cubicBezTo>
                    <a:pt x="0" y="6018"/>
                    <a:pt x="68" y="6098"/>
                    <a:pt x="161" y="6098"/>
                  </a:cubicBezTo>
                  <a:lnTo>
                    <a:pt x="1343" y="6098"/>
                  </a:lnTo>
                  <a:cubicBezTo>
                    <a:pt x="1411" y="6515"/>
                    <a:pt x="1545" y="6918"/>
                    <a:pt x="1733" y="7280"/>
                  </a:cubicBezTo>
                  <a:lnTo>
                    <a:pt x="847" y="8355"/>
                  </a:lnTo>
                  <a:cubicBezTo>
                    <a:pt x="793" y="8423"/>
                    <a:pt x="806" y="8516"/>
                    <a:pt x="874" y="8584"/>
                  </a:cubicBezTo>
                  <a:lnTo>
                    <a:pt x="2579" y="9981"/>
                  </a:lnTo>
                  <a:cubicBezTo>
                    <a:pt x="2609" y="10011"/>
                    <a:pt x="2648" y="10024"/>
                    <a:pt x="2686" y="10024"/>
                  </a:cubicBezTo>
                  <a:cubicBezTo>
                    <a:pt x="2732" y="10024"/>
                    <a:pt x="2778" y="10004"/>
                    <a:pt x="2808" y="9967"/>
                  </a:cubicBezTo>
                  <a:lnTo>
                    <a:pt x="3492" y="9134"/>
                  </a:lnTo>
                  <a:cubicBezTo>
                    <a:pt x="3761" y="9282"/>
                    <a:pt x="4043" y="9403"/>
                    <a:pt x="4325" y="9497"/>
                  </a:cubicBezTo>
                  <a:lnTo>
                    <a:pt x="4325" y="10679"/>
                  </a:lnTo>
                  <a:cubicBezTo>
                    <a:pt x="4325" y="10773"/>
                    <a:pt x="4405" y="10840"/>
                    <a:pt x="4500" y="10840"/>
                  </a:cubicBezTo>
                  <a:lnTo>
                    <a:pt x="6703" y="10840"/>
                  </a:lnTo>
                  <a:cubicBezTo>
                    <a:pt x="6796" y="10840"/>
                    <a:pt x="6864" y="10773"/>
                    <a:pt x="6864" y="10679"/>
                  </a:cubicBezTo>
                  <a:lnTo>
                    <a:pt x="6864" y="9551"/>
                  </a:lnTo>
                  <a:cubicBezTo>
                    <a:pt x="7186" y="9456"/>
                    <a:pt x="7495" y="9336"/>
                    <a:pt x="7777" y="9175"/>
                  </a:cubicBezTo>
                  <a:lnTo>
                    <a:pt x="8422" y="9967"/>
                  </a:lnTo>
                  <a:cubicBezTo>
                    <a:pt x="8459" y="10004"/>
                    <a:pt x="8504" y="10024"/>
                    <a:pt x="8548" y="10024"/>
                  </a:cubicBezTo>
                  <a:cubicBezTo>
                    <a:pt x="8584" y="10024"/>
                    <a:pt x="8620" y="10011"/>
                    <a:pt x="8650" y="9981"/>
                  </a:cubicBezTo>
                  <a:lnTo>
                    <a:pt x="10356" y="8584"/>
                  </a:lnTo>
                  <a:cubicBezTo>
                    <a:pt x="10423" y="8516"/>
                    <a:pt x="10437" y="8423"/>
                    <a:pt x="10383" y="8355"/>
                  </a:cubicBezTo>
                  <a:lnTo>
                    <a:pt x="9563" y="7361"/>
                  </a:lnTo>
                  <a:cubicBezTo>
                    <a:pt x="9778" y="6972"/>
                    <a:pt x="9926" y="6542"/>
                    <a:pt x="10007" y="6098"/>
                  </a:cubicBezTo>
                  <a:lnTo>
                    <a:pt x="10799" y="6098"/>
                  </a:lnTo>
                  <a:cubicBezTo>
                    <a:pt x="10893" y="6098"/>
                    <a:pt x="10960" y="6018"/>
                    <a:pt x="10960" y="5937"/>
                  </a:cubicBezTo>
                  <a:lnTo>
                    <a:pt x="10960" y="3722"/>
                  </a:lnTo>
                  <a:cubicBezTo>
                    <a:pt x="10960" y="3627"/>
                    <a:pt x="10893" y="3560"/>
                    <a:pt x="10799" y="3560"/>
                  </a:cubicBezTo>
                  <a:lnTo>
                    <a:pt x="9724" y="3560"/>
                  </a:lnTo>
                  <a:cubicBezTo>
                    <a:pt x="9644" y="3385"/>
                    <a:pt x="9563" y="3211"/>
                    <a:pt x="9456" y="3050"/>
                  </a:cubicBezTo>
                  <a:lnTo>
                    <a:pt x="10100" y="2257"/>
                  </a:lnTo>
                  <a:cubicBezTo>
                    <a:pt x="10168" y="2190"/>
                    <a:pt x="10154" y="2096"/>
                    <a:pt x="10087" y="2029"/>
                  </a:cubicBezTo>
                  <a:lnTo>
                    <a:pt x="8381" y="618"/>
                  </a:lnTo>
                  <a:cubicBezTo>
                    <a:pt x="8353" y="596"/>
                    <a:pt x="8319" y="586"/>
                    <a:pt x="8284" y="586"/>
                  </a:cubicBezTo>
                  <a:cubicBezTo>
                    <a:pt x="8234" y="586"/>
                    <a:pt x="8185" y="606"/>
                    <a:pt x="8153" y="645"/>
                  </a:cubicBezTo>
                  <a:lnTo>
                    <a:pt x="7589" y="1331"/>
                  </a:lnTo>
                  <a:cubicBezTo>
                    <a:pt x="7360" y="1223"/>
                    <a:pt x="7119" y="1129"/>
                    <a:pt x="6864" y="1062"/>
                  </a:cubicBezTo>
                  <a:lnTo>
                    <a:pt x="6864" y="162"/>
                  </a:lnTo>
                  <a:cubicBezTo>
                    <a:pt x="6864" y="68"/>
                    <a:pt x="6796" y="1"/>
                    <a:pt x="6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2" name="Google Shape;972;p39"/>
            <p:cNvGrpSpPr/>
            <p:nvPr/>
          </p:nvGrpSpPr>
          <p:grpSpPr>
            <a:xfrm>
              <a:off x="5753751" y="1248600"/>
              <a:ext cx="3044360" cy="2288299"/>
              <a:chOff x="5753751" y="1248600"/>
              <a:chExt cx="3044360" cy="2288299"/>
            </a:xfrm>
          </p:grpSpPr>
          <p:sp>
            <p:nvSpPr>
              <p:cNvPr id="973" name="Google Shape;973;p39"/>
              <p:cNvSpPr/>
              <p:nvPr/>
            </p:nvSpPr>
            <p:spPr>
              <a:xfrm flipH="1">
                <a:off x="6769295" y="2192346"/>
                <a:ext cx="1790034" cy="1295037"/>
              </a:xfrm>
              <a:custGeom>
                <a:avLst/>
                <a:gdLst/>
                <a:ahLst/>
                <a:cxnLst/>
                <a:rect l="l" t="t" r="r" b="b"/>
                <a:pathLst>
                  <a:path w="21853" h="15810" extrusionOk="0">
                    <a:moveTo>
                      <a:pt x="404" y="0"/>
                    </a:moveTo>
                    <a:cubicBezTo>
                      <a:pt x="175" y="0"/>
                      <a:pt x="1" y="215"/>
                      <a:pt x="28" y="457"/>
                    </a:cubicBezTo>
                    <a:lnTo>
                      <a:pt x="28" y="471"/>
                    </a:lnTo>
                    <a:lnTo>
                      <a:pt x="1344" y="15433"/>
                    </a:lnTo>
                    <a:lnTo>
                      <a:pt x="21853" y="15809"/>
                    </a:lnTo>
                    <a:lnTo>
                      <a:pt x="20228" y="376"/>
                    </a:lnTo>
                    <a:cubicBezTo>
                      <a:pt x="20214" y="161"/>
                      <a:pt x="20053" y="0"/>
                      <a:pt x="19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9"/>
              <p:cNvSpPr/>
              <p:nvPr/>
            </p:nvSpPr>
            <p:spPr>
              <a:xfrm flipH="1">
                <a:off x="6684513" y="2192346"/>
                <a:ext cx="1759317" cy="1202639"/>
              </a:xfrm>
              <a:custGeom>
                <a:avLst/>
                <a:gdLst/>
                <a:ahLst/>
                <a:cxnLst/>
                <a:rect l="l" t="t" r="r" b="b"/>
                <a:pathLst>
                  <a:path w="21478" h="14682" extrusionOk="0">
                    <a:moveTo>
                      <a:pt x="404" y="0"/>
                    </a:moveTo>
                    <a:cubicBezTo>
                      <a:pt x="176" y="0"/>
                      <a:pt x="1" y="215"/>
                      <a:pt x="28" y="457"/>
                    </a:cubicBezTo>
                    <a:lnTo>
                      <a:pt x="28" y="471"/>
                    </a:lnTo>
                    <a:lnTo>
                      <a:pt x="1277" y="14681"/>
                    </a:lnTo>
                    <a:lnTo>
                      <a:pt x="21478" y="14681"/>
                    </a:lnTo>
                    <a:lnTo>
                      <a:pt x="20228" y="376"/>
                    </a:lnTo>
                    <a:cubicBezTo>
                      <a:pt x="20215" y="161"/>
                      <a:pt x="20054" y="0"/>
                      <a:pt x="19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9"/>
              <p:cNvSpPr/>
              <p:nvPr/>
            </p:nvSpPr>
            <p:spPr>
              <a:xfrm flipH="1">
                <a:off x="6772484" y="2278112"/>
                <a:ext cx="1584352" cy="984834"/>
              </a:xfrm>
              <a:custGeom>
                <a:avLst/>
                <a:gdLst/>
                <a:ahLst/>
                <a:cxnLst/>
                <a:rect l="l" t="t" r="r" b="b"/>
                <a:pathLst>
                  <a:path w="19342" h="12023" extrusionOk="0">
                    <a:moveTo>
                      <a:pt x="228" y="1"/>
                    </a:moveTo>
                    <a:cubicBezTo>
                      <a:pt x="108" y="1"/>
                      <a:pt x="0" y="122"/>
                      <a:pt x="13" y="243"/>
                    </a:cubicBezTo>
                    <a:lnTo>
                      <a:pt x="1075" y="11820"/>
                    </a:lnTo>
                    <a:cubicBezTo>
                      <a:pt x="1088" y="11928"/>
                      <a:pt x="1182" y="12022"/>
                      <a:pt x="1290" y="12022"/>
                    </a:cubicBezTo>
                    <a:lnTo>
                      <a:pt x="19112" y="12022"/>
                    </a:lnTo>
                    <a:cubicBezTo>
                      <a:pt x="19247" y="12022"/>
                      <a:pt x="19341" y="11901"/>
                      <a:pt x="19327" y="11767"/>
                    </a:cubicBezTo>
                    <a:lnTo>
                      <a:pt x="18267" y="203"/>
                    </a:lnTo>
                    <a:cubicBezTo>
                      <a:pt x="18267" y="96"/>
                      <a:pt x="18172" y="1"/>
                      <a:pt x="180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9"/>
              <p:cNvSpPr/>
              <p:nvPr/>
            </p:nvSpPr>
            <p:spPr>
              <a:xfrm flipH="1">
                <a:off x="7433739" y="3298121"/>
                <a:ext cx="56110" cy="5611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5" extrusionOk="0">
                    <a:moveTo>
                      <a:pt x="335" y="81"/>
                    </a:moveTo>
                    <a:cubicBezTo>
                      <a:pt x="484" y="81"/>
                      <a:pt x="604" y="201"/>
                      <a:pt x="604" y="349"/>
                    </a:cubicBezTo>
                    <a:cubicBezTo>
                      <a:pt x="604" y="484"/>
                      <a:pt x="484" y="604"/>
                      <a:pt x="335" y="604"/>
                    </a:cubicBezTo>
                    <a:cubicBezTo>
                      <a:pt x="201" y="604"/>
                      <a:pt x="81" y="484"/>
                      <a:pt x="81" y="349"/>
                    </a:cubicBezTo>
                    <a:cubicBezTo>
                      <a:pt x="81" y="201"/>
                      <a:pt x="201" y="81"/>
                      <a:pt x="335" y="81"/>
                    </a:cubicBezTo>
                    <a:close/>
                    <a:moveTo>
                      <a:pt x="335" y="0"/>
                    </a:moveTo>
                    <a:cubicBezTo>
                      <a:pt x="147" y="0"/>
                      <a:pt x="0" y="161"/>
                      <a:pt x="0" y="349"/>
                    </a:cubicBezTo>
                    <a:cubicBezTo>
                      <a:pt x="0" y="538"/>
                      <a:pt x="147" y="685"/>
                      <a:pt x="335" y="685"/>
                    </a:cubicBezTo>
                    <a:cubicBezTo>
                      <a:pt x="523" y="685"/>
                      <a:pt x="685" y="538"/>
                      <a:pt x="685" y="349"/>
                    </a:cubicBezTo>
                    <a:cubicBezTo>
                      <a:pt x="685" y="161"/>
                      <a:pt x="523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9"/>
              <p:cNvSpPr/>
              <p:nvPr/>
            </p:nvSpPr>
            <p:spPr>
              <a:xfrm flipH="1">
                <a:off x="6136601" y="3394945"/>
                <a:ext cx="2351216" cy="138678"/>
              </a:xfrm>
              <a:custGeom>
                <a:avLst/>
                <a:gdLst/>
                <a:ahLst/>
                <a:cxnLst/>
                <a:rect l="l" t="t" r="r" b="b"/>
                <a:pathLst>
                  <a:path w="28704" h="1693" extrusionOk="0">
                    <a:moveTo>
                      <a:pt x="552" y="0"/>
                    </a:moveTo>
                    <a:cubicBezTo>
                      <a:pt x="256" y="0"/>
                      <a:pt x="0" y="255"/>
                      <a:pt x="0" y="564"/>
                    </a:cubicBezTo>
                    <a:lnTo>
                      <a:pt x="0" y="1693"/>
                    </a:lnTo>
                    <a:lnTo>
                      <a:pt x="28704" y="1693"/>
                    </a:lnTo>
                    <a:lnTo>
                      <a:pt x="28704" y="511"/>
                    </a:lnTo>
                    <a:cubicBezTo>
                      <a:pt x="28704" y="228"/>
                      <a:pt x="28462" y="0"/>
                      <a:pt x="28179" y="0"/>
                    </a:cubicBezTo>
                    <a:close/>
                  </a:path>
                </a:pathLst>
              </a:custGeom>
              <a:solidFill>
                <a:srgbClr val="2437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9"/>
              <p:cNvSpPr/>
              <p:nvPr/>
            </p:nvSpPr>
            <p:spPr>
              <a:xfrm flipH="1">
                <a:off x="6136601" y="3394945"/>
                <a:ext cx="2351216" cy="138678"/>
              </a:xfrm>
              <a:custGeom>
                <a:avLst/>
                <a:gdLst/>
                <a:ahLst/>
                <a:cxnLst/>
                <a:rect l="l" t="t" r="r" b="b"/>
                <a:pathLst>
                  <a:path w="28704" h="1693" extrusionOk="0">
                    <a:moveTo>
                      <a:pt x="552" y="0"/>
                    </a:moveTo>
                    <a:cubicBezTo>
                      <a:pt x="256" y="0"/>
                      <a:pt x="0" y="255"/>
                      <a:pt x="0" y="564"/>
                    </a:cubicBezTo>
                    <a:lnTo>
                      <a:pt x="0" y="1693"/>
                    </a:lnTo>
                    <a:lnTo>
                      <a:pt x="28704" y="1693"/>
                    </a:lnTo>
                    <a:lnTo>
                      <a:pt x="28704" y="511"/>
                    </a:lnTo>
                    <a:cubicBezTo>
                      <a:pt x="28704" y="228"/>
                      <a:pt x="28462" y="0"/>
                      <a:pt x="281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9"/>
              <p:cNvSpPr/>
              <p:nvPr/>
            </p:nvSpPr>
            <p:spPr>
              <a:xfrm flipH="1">
                <a:off x="5994703" y="3391587"/>
                <a:ext cx="1573375" cy="145313"/>
              </a:xfrm>
              <a:custGeom>
                <a:avLst/>
                <a:gdLst/>
                <a:ahLst/>
                <a:cxnLst/>
                <a:rect l="l" t="t" r="r" b="b"/>
                <a:pathLst>
                  <a:path w="19208" h="1774" extrusionOk="0">
                    <a:moveTo>
                      <a:pt x="565" y="0"/>
                    </a:moveTo>
                    <a:cubicBezTo>
                      <a:pt x="243" y="0"/>
                      <a:pt x="1" y="256"/>
                      <a:pt x="1" y="564"/>
                    </a:cubicBezTo>
                    <a:lnTo>
                      <a:pt x="1" y="1773"/>
                    </a:lnTo>
                    <a:lnTo>
                      <a:pt x="19208" y="1773"/>
                    </a:lnTo>
                    <a:lnTo>
                      <a:pt x="19208" y="525"/>
                    </a:lnTo>
                    <a:cubicBezTo>
                      <a:pt x="19208" y="229"/>
                      <a:pt x="18980" y="0"/>
                      <a:pt x="186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9"/>
              <p:cNvSpPr/>
              <p:nvPr/>
            </p:nvSpPr>
            <p:spPr>
              <a:xfrm flipH="1">
                <a:off x="8345779" y="3434510"/>
                <a:ext cx="55045" cy="56192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6" extrusionOk="0">
                    <a:moveTo>
                      <a:pt x="335" y="81"/>
                    </a:moveTo>
                    <a:cubicBezTo>
                      <a:pt x="470" y="81"/>
                      <a:pt x="591" y="202"/>
                      <a:pt x="591" y="336"/>
                    </a:cubicBezTo>
                    <a:cubicBezTo>
                      <a:pt x="591" y="484"/>
                      <a:pt x="470" y="592"/>
                      <a:pt x="335" y="592"/>
                    </a:cubicBezTo>
                    <a:cubicBezTo>
                      <a:pt x="188" y="592"/>
                      <a:pt x="81" y="484"/>
                      <a:pt x="81" y="336"/>
                    </a:cubicBezTo>
                    <a:cubicBezTo>
                      <a:pt x="81" y="202"/>
                      <a:pt x="188" y="81"/>
                      <a:pt x="335" y="81"/>
                    </a:cubicBezTo>
                    <a:close/>
                    <a:moveTo>
                      <a:pt x="335" y="1"/>
                    </a:moveTo>
                    <a:cubicBezTo>
                      <a:pt x="147" y="1"/>
                      <a:pt x="0" y="148"/>
                      <a:pt x="0" y="336"/>
                    </a:cubicBezTo>
                    <a:cubicBezTo>
                      <a:pt x="0" y="524"/>
                      <a:pt x="147" y="685"/>
                      <a:pt x="335" y="685"/>
                    </a:cubicBezTo>
                    <a:cubicBezTo>
                      <a:pt x="523" y="685"/>
                      <a:pt x="672" y="524"/>
                      <a:pt x="672" y="336"/>
                    </a:cubicBezTo>
                    <a:cubicBezTo>
                      <a:pt x="672" y="148"/>
                      <a:pt x="523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9"/>
              <p:cNvSpPr/>
              <p:nvPr/>
            </p:nvSpPr>
            <p:spPr>
              <a:xfrm flipH="1">
                <a:off x="7094856" y="2756825"/>
                <a:ext cx="82" cy="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9"/>
              <p:cNvSpPr/>
              <p:nvPr/>
            </p:nvSpPr>
            <p:spPr>
              <a:xfrm flipH="1">
                <a:off x="6869305" y="2308257"/>
                <a:ext cx="1488678" cy="908573"/>
              </a:xfrm>
              <a:custGeom>
                <a:avLst/>
                <a:gdLst/>
                <a:ahLst/>
                <a:cxnLst/>
                <a:rect l="l" t="t" r="r" b="b"/>
                <a:pathLst>
                  <a:path w="18174" h="11092" extrusionOk="0">
                    <a:moveTo>
                      <a:pt x="15140" y="0"/>
                    </a:moveTo>
                    <a:cubicBezTo>
                      <a:pt x="15102" y="0"/>
                      <a:pt x="15061" y="11"/>
                      <a:pt x="15016" y="36"/>
                    </a:cubicBezTo>
                    <a:cubicBezTo>
                      <a:pt x="15016" y="36"/>
                      <a:pt x="14789" y="36"/>
                      <a:pt x="14816" y="493"/>
                    </a:cubicBezTo>
                    <a:cubicBezTo>
                      <a:pt x="14869" y="1218"/>
                      <a:pt x="14735" y="1957"/>
                      <a:pt x="14413" y="2602"/>
                    </a:cubicBezTo>
                    <a:cubicBezTo>
                      <a:pt x="14413" y="2615"/>
                      <a:pt x="14399" y="2642"/>
                      <a:pt x="14399" y="2656"/>
                    </a:cubicBezTo>
                    <a:cubicBezTo>
                      <a:pt x="14332" y="2790"/>
                      <a:pt x="14211" y="2910"/>
                      <a:pt x="14090" y="2991"/>
                    </a:cubicBezTo>
                    <a:lnTo>
                      <a:pt x="4594" y="5637"/>
                    </a:lnTo>
                    <a:cubicBezTo>
                      <a:pt x="4562" y="5644"/>
                      <a:pt x="4530" y="5647"/>
                      <a:pt x="4499" y="5647"/>
                    </a:cubicBezTo>
                    <a:cubicBezTo>
                      <a:pt x="4398" y="5647"/>
                      <a:pt x="4300" y="5612"/>
                      <a:pt x="4218" y="5530"/>
                    </a:cubicBezTo>
                    <a:lnTo>
                      <a:pt x="0" y="50"/>
                    </a:lnTo>
                    <a:lnTo>
                      <a:pt x="847" y="9828"/>
                    </a:lnTo>
                    <a:cubicBezTo>
                      <a:pt x="1438" y="10217"/>
                      <a:pt x="2083" y="10566"/>
                      <a:pt x="2781" y="10835"/>
                    </a:cubicBezTo>
                    <a:cubicBezTo>
                      <a:pt x="2928" y="10902"/>
                      <a:pt x="3089" y="10969"/>
                      <a:pt x="3265" y="11010"/>
                    </a:cubicBezTo>
                    <a:lnTo>
                      <a:pt x="3278" y="11010"/>
                    </a:lnTo>
                    <a:cubicBezTo>
                      <a:pt x="3304" y="11010"/>
                      <a:pt x="3345" y="11023"/>
                      <a:pt x="3372" y="11037"/>
                    </a:cubicBezTo>
                    <a:cubicBezTo>
                      <a:pt x="3587" y="11076"/>
                      <a:pt x="3788" y="11090"/>
                      <a:pt x="4003" y="11090"/>
                    </a:cubicBezTo>
                    <a:cubicBezTo>
                      <a:pt x="4003" y="11090"/>
                      <a:pt x="4021" y="11091"/>
                      <a:pt x="4057" y="11091"/>
                    </a:cubicBezTo>
                    <a:cubicBezTo>
                      <a:pt x="4608" y="11091"/>
                      <a:pt x="9321" y="10925"/>
                      <a:pt x="15527" y="5476"/>
                    </a:cubicBezTo>
                    <a:cubicBezTo>
                      <a:pt x="15534" y="5475"/>
                      <a:pt x="15542" y="5475"/>
                      <a:pt x="15550" y="5475"/>
                    </a:cubicBezTo>
                    <a:cubicBezTo>
                      <a:pt x="15624" y="5475"/>
                      <a:pt x="15747" y="5509"/>
                      <a:pt x="15906" y="5509"/>
                    </a:cubicBezTo>
                    <a:cubicBezTo>
                      <a:pt x="16213" y="5509"/>
                      <a:pt x="16654" y="5382"/>
                      <a:pt x="17139" y="4643"/>
                    </a:cubicBezTo>
                    <a:cubicBezTo>
                      <a:pt x="17139" y="4643"/>
                      <a:pt x="18173" y="4455"/>
                      <a:pt x="18159" y="3662"/>
                    </a:cubicBezTo>
                    <a:cubicBezTo>
                      <a:pt x="18146" y="3542"/>
                      <a:pt x="18132" y="3394"/>
                      <a:pt x="18106" y="3247"/>
                    </a:cubicBezTo>
                    <a:cubicBezTo>
                      <a:pt x="18146" y="2870"/>
                      <a:pt x="18066" y="2575"/>
                      <a:pt x="17891" y="2346"/>
                    </a:cubicBezTo>
                    <a:cubicBezTo>
                      <a:pt x="17932" y="2199"/>
                      <a:pt x="17918" y="2077"/>
                      <a:pt x="17891" y="1984"/>
                    </a:cubicBezTo>
                    <a:cubicBezTo>
                      <a:pt x="17794" y="1691"/>
                      <a:pt x="17363" y="1608"/>
                      <a:pt x="17039" y="1608"/>
                    </a:cubicBezTo>
                    <a:cubicBezTo>
                      <a:pt x="16961" y="1608"/>
                      <a:pt x="16890" y="1613"/>
                      <a:pt x="16830" y="1621"/>
                    </a:cubicBezTo>
                    <a:cubicBezTo>
                      <a:pt x="16481" y="1648"/>
                      <a:pt x="16145" y="1688"/>
                      <a:pt x="15795" y="1728"/>
                    </a:cubicBezTo>
                    <a:cubicBezTo>
                      <a:pt x="15769" y="1735"/>
                      <a:pt x="15738" y="1739"/>
                      <a:pt x="15708" y="1739"/>
                    </a:cubicBezTo>
                    <a:cubicBezTo>
                      <a:pt x="15678" y="1739"/>
                      <a:pt x="15648" y="1735"/>
                      <a:pt x="15621" y="1728"/>
                    </a:cubicBezTo>
                    <a:cubicBezTo>
                      <a:pt x="15554" y="1715"/>
                      <a:pt x="15500" y="1675"/>
                      <a:pt x="15487" y="1608"/>
                    </a:cubicBezTo>
                    <a:cubicBezTo>
                      <a:pt x="15473" y="1540"/>
                      <a:pt x="15568" y="1447"/>
                      <a:pt x="15581" y="1366"/>
                    </a:cubicBezTo>
                    <a:cubicBezTo>
                      <a:pt x="15595" y="1286"/>
                      <a:pt x="15568" y="1164"/>
                      <a:pt x="15568" y="1084"/>
                    </a:cubicBezTo>
                    <a:cubicBezTo>
                      <a:pt x="15554" y="895"/>
                      <a:pt x="15527" y="695"/>
                      <a:pt x="15487" y="507"/>
                    </a:cubicBezTo>
                    <a:cubicBezTo>
                      <a:pt x="15442" y="335"/>
                      <a:pt x="15347" y="0"/>
                      <a:pt x="15140" y="0"/>
                    </a:cubicBezTo>
                    <a:close/>
                  </a:path>
                </a:pathLst>
              </a:custGeom>
              <a:solidFill>
                <a:srgbClr val="DDA0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9"/>
              <p:cNvSpPr/>
              <p:nvPr/>
            </p:nvSpPr>
            <p:spPr>
              <a:xfrm flipH="1">
                <a:off x="6892449" y="2482818"/>
                <a:ext cx="159566" cy="98049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197" fill="none" extrusionOk="0">
                    <a:moveTo>
                      <a:pt x="900" y="0"/>
                    </a:moveTo>
                    <a:lnTo>
                      <a:pt x="269" y="403"/>
                    </a:lnTo>
                    <a:cubicBezTo>
                      <a:pt x="121" y="498"/>
                      <a:pt x="14" y="659"/>
                      <a:pt x="14" y="847"/>
                    </a:cubicBezTo>
                    <a:cubicBezTo>
                      <a:pt x="1" y="981"/>
                      <a:pt x="54" y="1116"/>
                      <a:pt x="255" y="1169"/>
                    </a:cubicBezTo>
                    <a:cubicBezTo>
                      <a:pt x="350" y="1196"/>
                      <a:pt x="457" y="1182"/>
                      <a:pt x="551" y="1155"/>
                    </a:cubicBezTo>
                    <a:cubicBezTo>
                      <a:pt x="846" y="1048"/>
                      <a:pt x="1586" y="766"/>
                      <a:pt x="1948" y="215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9"/>
              <p:cNvSpPr/>
              <p:nvPr/>
            </p:nvSpPr>
            <p:spPr>
              <a:xfrm flipH="1">
                <a:off x="6874838" y="2568584"/>
                <a:ext cx="163989" cy="672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821" fill="none" extrusionOk="0">
                    <a:moveTo>
                      <a:pt x="296" y="135"/>
                    </a:moveTo>
                    <a:cubicBezTo>
                      <a:pt x="296" y="135"/>
                      <a:pt x="1" y="633"/>
                      <a:pt x="390" y="780"/>
                    </a:cubicBezTo>
                    <a:cubicBezTo>
                      <a:pt x="497" y="821"/>
                      <a:pt x="619" y="821"/>
                      <a:pt x="739" y="780"/>
                    </a:cubicBezTo>
                    <a:cubicBezTo>
                      <a:pt x="1035" y="672"/>
                      <a:pt x="1640" y="552"/>
                      <a:pt x="2002" y="1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9"/>
              <p:cNvSpPr/>
              <p:nvPr/>
            </p:nvSpPr>
            <p:spPr>
              <a:xfrm flipH="1">
                <a:off x="6956258" y="2635754"/>
                <a:ext cx="60533" cy="5619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86" fill="none" extrusionOk="0">
                    <a:moveTo>
                      <a:pt x="296" y="1"/>
                    </a:moveTo>
                    <a:cubicBezTo>
                      <a:pt x="296" y="1"/>
                      <a:pt x="1" y="511"/>
                      <a:pt x="403" y="645"/>
                    </a:cubicBezTo>
                    <a:cubicBezTo>
                      <a:pt x="511" y="685"/>
                      <a:pt x="631" y="685"/>
                      <a:pt x="739" y="645"/>
                    </a:cubicBezTo>
                  </a:path>
                </a:pathLst>
              </a:custGeom>
              <a:noFill/>
              <a:ln w="2375" cap="rnd" cmpd="sng">
                <a:solidFill>
                  <a:srgbClr val="12192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9"/>
              <p:cNvSpPr/>
              <p:nvPr/>
            </p:nvSpPr>
            <p:spPr>
              <a:xfrm flipH="1">
                <a:off x="7999281" y="2768866"/>
                <a:ext cx="110090" cy="155224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1895" fill="none" extrusionOk="0">
                    <a:moveTo>
                      <a:pt x="1344" y="0"/>
                    </a:moveTo>
                    <a:lnTo>
                      <a:pt x="1" y="1895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9"/>
              <p:cNvSpPr/>
              <p:nvPr/>
            </p:nvSpPr>
            <p:spPr>
              <a:xfrm flipH="1">
                <a:off x="6890241" y="2243953"/>
                <a:ext cx="282762" cy="516868"/>
              </a:xfrm>
              <a:custGeom>
                <a:avLst/>
                <a:gdLst/>
                <a:ahLst/>
                <a:cxnLst/>
                <a:rect l="l" t="t" r="r" b="b"/>
                <a:pathLst>
                  <a:path w="3452" h="6310" extrusionOk="0">
                    <a:moveTo>
                      <a:pt x="991" y="0"/>
                    </a:moveTo>
                    <a:cubicBezTo>
                      <a:pt x="903" y="0"/>
                      <a:pt x="813" y="14"/>
                      <a:pt x="726" y="42"/>
                    </a:cubicBezTo>
                    <a:cubicBezTo>
                      <a:pt x="255" y="190"/>
                      <a:pt x="0" y="687"/>
                      <a:pt x="147" y="1157"/>
                    </a:cubicBezTo>
                    <a:lnTo>
                      <a:pt x="1625" y="5697"/>
                    </a:lnTo>
                    <a:cubicBezTo>
                      <a:pt x="1743" y="6071"/>
                      <a:pt x="2082" y="6309"/>
                      <a:pt x="2446" y="6309"/>
                    </a:cubicBezTo>
                    <a:cubicBezTo>
                      <a:pt x="2539" y="6309"/>
                      <a:pt x="2633" y="6294"/>
                      <a:pt x="2726" y="6261"/>
                    </a:cubicBezTo>
                    <a:cubicBezTo>
                      <a:pt x="3197" y="6113"/>
                      <a:pt x="3452" y="5616"/>
                      <a:pt x="3304" y="5160"/>
                    </a:cubicBezTo>
                    <a:lnTo>
                      <a:pt x="1827" y="606"/>
                    </a:lnTo>
                    <a:cubicBezTo>
                      <a:pt x="1707" y="237"/>
                      <a:pt x="1360" y="0"/>
                      <a:pt x="9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9"/>
              <p:cNvSpPr/>
              <p:nvPr/>
            </p:nvSpPr>
            <p:spPr>
              <a:xfrm flipH="1">
                <a:off x="6984852" y="2166789"/>
                <a:ext cx="253110" cy="173409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2117" extrusionOk="0">
                    <a:moveTo>
                      <a:pt x="2275" y="0"/>
                    </a:moveTo>
                    <a:cubicBezTo>
                      <a:pt x="2212" y="0"/>
                      <a:pt x="2147" y="10"/>
                      <a:pt x="2083" y="31"/>
                    </a:cubicBezTo>
                    <a:lnTo>
                      <a:pt x="511" y="541"/>
                    </a:lnTo>
                    <a:cubicBezTo>
                      <a:pt x="175" y="649"/>
                      <a:pt x="0" y="998"/>
                      <a:pt x="108" y="1333"/>
                    </a:cubicBezTo>
                    <a:lnTo>
                      <a:pt x="215" y="1682"/>
                    </a:lnTo>
                    <a:cubicBezTo>
                      <a:pt x="301" y="1952"/>
                      <a:pt x="542" y="2117"/>
                      <a:pt x="808" y="2117"/>
                    </a:cubicBezTo>
                    <a:cubicBezTo>
                      <a:pt x="874" y="2117"/>
                      <a:pt x="941" y="2107"/>
                      <a:pt x="1008" y="2085"/>
                    </a:cubicBezTo>
                    <a:lnTo>
                      <a:pt x="2579" y="1575"/>
                    </a:lnTo>
                    <a:cubicBezTo>
                      <a:pt x="2915" y="1467"/>
                      <a:pt x="3089" y="1118"/>
                      <a:pt x="2982" y="783"/>
                    </a:cubicBezTo>
                    <a:lnTo>
                      <a:pt x="2875" y="434"/>
                    </a:lnTo>
                    <a:cubicBezTo>
                      <a:pt x="2788" y="173"/>
                      <a:pt x="2543" y="0"/>
                      <a:pt x="22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9"/>
              <p:cNvSpPr/>
              <p:nvPr/>
            </p:nvSpPr>
            <p:spPr>
              <a:xfrm flipH="1">
                <a:off x="7287362" y="2015246"/>
                <a:ext cx="224522" cy="218543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2668" extrusionOk="0">
                    <a:moveTo>
                      <a:pt x="2015" y="0"/>
                    </a:moveTo>
                    <a:lnTo>
                      <a:pt x="873" y="377"/>
                    </a:lnTo>
                    <a:cubicBezTo>
                      <a:pt x="309" y="551"/>
                      <a:pt x="0" y="1156"/>
                      <a:pt x="189" y="1720"/>
                    </a:cubicBezTo>
                    <a:lnTo>
                      <a:pt x="255" y="1921"/>
                    </a:lnTo>
                    <a:cubicBezTo>
                      <a:pt x="397" y="2378"/>
                      <a:pt x="821" y="2668"/>
                      <a:pt x="1277" y="2668"/>
                    </a:cubicBezTo>
                    <a:cubicBezTo>
                      <a:pt x="1383" y="2668"/>
                      <a:pt x="1492" y="2652"/>
                      <a:pt x="1598" y="2619"/>
                    </a:cubicBezTo>
                    <a:lnTo>
                      <a:pt x="2740" y="2243"/>
                    </a:lnTo>
                    <a:lnTo>
                      <a:pt x="20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9"/>
              <p:cNvSpPr/>
              <p:nvPr/>
            </p:nvSpPr>
            <p:spPr>
              <a:xfrm flipH="1">
                <a:off x="7000258" y="1826021"/>
                <a:ext cx="469850" cy="457154"/>
              </a:xfrm>
              <a:custGeom>
                <a:avLst/>
                <a:gdLst/>
                <a:ahLst/>
                <a:cxnLst/>
                <a:rect l="l" t="t" r="r" b="b"/>
                <a:pathLst>
                  <a:path w="5736" h="5581" extrusionOk="0">
                    <a:moveTo>
                      <a:pt x="4218" y="0"/>
                    </a:moveTo>
                    <a:lnTo>
                      <a:pt x="1814" y="779"/>
                    </a:lnTo>
                    <a:cubicBezTo>
                      <a:pt x="632" y="1155"/>
                      <a:pt x="1" y="2418"/>
                      <a:pt x="377" y="3586"/>
                    </a:cubicBezTo>
                    <a:lnTo>
                      <a:pt x="511" y="4030"/>
                    </a:lnTo>
                    <a:cubicBezTo>
                      <a:pt x="823" y="4978"/>
                      <a:pt x="1697" y="5580"/>
                      <a:pt x="2634" y="5580"/>
                    </a:cubicBezTo>
                    <a:cubicBezTo>
                      <a:pt x="2865" y="5580"/>
                      <a:pt x="3100" y="5543"/>
                      <a:pt x="3332" y="5466"/>
                    </a:cubicBezTo>
                    <a:lnTo>
                      <a:pt x="5735" y="4701"/>
                    </a:lnTo>
                    <a:lnTo>
                      <a:pt x="42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9"/>
              <p:cNvSpPr/>
              <p:nvPr/>
            </p:nvSpPr>
            <p:spPr>
              <a:xfrm flipH="1">
                <a:off x="6188331" y="1260478"/>
                <a:ext cx="936260" cy="1060685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12949" extrusionOk="0">
                    <a:moveTo>
                      <a:pt x="7239" y="1"/>
                    </a:moveTo>
                    <a:lnTo>
                      <a:pt x="4660" y="3532"/>
                    </a:lnTo>
                    <a:cubicBezTo>
                      <a:pt x="3492" y="5117"/>
                      <a:pt x="1867" y="6299"/>
                      <a:pt x="0" y="6904"/>
                    </a:cubicBezTo>
                    <a:lnTo>
                      <a:pt x="1517" y="11605"/>
                    </a:lnTo>
                    <a:cubicBezTo>
                      <a:pt x="2451" y="11303"/>
                      <a:pt x="3418" y="11151"/>
                      <a:pt x="4387" y="11151"/>
                    </a:cubicBezTo>
                    <a:cubicBezTo>
                      <a:pt x="5356" y="11151"/>
                      <a:pt x="6326" y="11303"/>
                      <a:pt x="7266" y="11605"/>
                    </a:cubicBezTo>
                    <a:lnTo>
                      <a:pt x="11430" y="12948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9"/>
              <p:cNvSpPr/>
              <p:nvPr/>
            </p:nvSpPr>
            <p:spPr>
              <a:xfrm flipH="1">
                <a:off x="6109109" y="1248600"/>
                <a:ext cx="551189" cy="1092139"/>
              </a:xfrm>
              <a:custGeom>
                <a:avLst/>
                <a:gdLst/>
                <a:ahLst/>
                <a:cxnLst/>
                <a:rect l="l" t="t" r="r" b="b"/>
                <a:pathLst>
                  <a:path w="6729" h="13333" extrusionOk="0">
                    <a:moveTo>
                      <a:pt x="1468" y="0"/>
                    </a:moveTo>
                    <a:cubicBezTo>
                      <a:pt x="1383" y="0"/>
                      <a:pt x="1301" y="13"/>
                      <a:pt x="1222" y="38"/>
                    </a:cubicBezTo>
                    <a:cubicBezTo>
                      <a:pt x="27" y="441"/>
                      <a:pt x="0" y="3718"/>
                      <a:pt x="1182" y="7372"/>
                    </a:cubicBezTo>
                    <a:cubicBezTo>
                      <a:pt x="2287" y="10786"/>
                      <a:pt x="4060" y="13332"/>
                      <a:pt x="5263" y="13332"/>
                    </a:cubicBezTo>
                    <a:cubicBezTo>
                      <a:pt x="5347" y="13332"/>
                      <a:pt x="5429" y="13320"/>
                      <a:pt x="5507" y="13294"/>
                    </a:cubicBezTo>
                    <a:cubicBezTo>
                      <a:pt x="6716" y="12891"/>
                      <a:pt x="6729" y="9614"/>
                      <a:pt x="5547" y="5961"/>
                    </a:cubicBezTo>
                    <a:cubicBezTo>
                      <a:pt x="4442" y="2546"/>
                      <a:pt x="2681" y="0"/>
                      <a:pt x="14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9"/>
              <p:cNvSpPr/>
              <p:nvPr/>
            </p:nvSpPr>
            <p:spPr>
              <a:xfrm flipH="1">
                <a:off x="6167346" y="1356073"/>
                <a:ext cx="408334" cy="860655"/>
              </a:xfrm>
              <a:custGeom>
                <a:avLst/>
                <a:gdLst/>
                <a:ahLst/>
                <a:cxnLst/>
                <a:rect l="l" t="t" r="r" b="b"/>
                <a:pathLst>
                  <a:path w="4985" h="10507" extrusionOk="0">
                    <a:moveTo>
                      <a:pt x="846" y="1"/>
                    </a:moveTo>
                    <a:cubicBezTo>
                      <a:pt x="809" y="1"/>
                      <a:pt x="774" y="6"/>
                      <a:pt x="740" y="16"/>
                    </a:cubicBezTo>
                    <a:cubicBezTo>
                      <a:pt x="1" y="243"/>
                      <a:pt x="189" y="2768"/>
                      <a:pt x="1156" y="5657"/>
                    </a:cubicBezTo>
                    <a:cubicBezTo>
                      <a:pt x="2079" y="8411"/>
                      <a:pt x="3381" y="10507"/>
                      <a:pt x="4140" y="10507"/>
                    </a:cubicBezTo>
                    <a:cubicBezTo>
                      <a:pt x="4176" y="10507"/>
                      <a:pt x="4211" y="10502"/>
                      <a:pt x="4245" y="10492"/>
                    </a:cubicBezTo>
                    <a:cubicBezTo>
                      <a:pt x="4984" y="10263"/>
                      <a:pt x="4796" y="7752"/>
                      <a:pt x="3829" y="4851"/>
                    </a:cubicBezTo>
                    <a:cubicBezTo>
                      <a:pt x="2907" y="2095"/>
                      <a:pt x="1605" y="1"/>
                      <a:pt x="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9"/>
              <p:cNvSpPr/>
              <p:nvPr/>
            </p:nvSpPr>
            <p:spPr>
              <a:xfrm flipH="1">
                <a:off x="6305366" y="1695053"/>
                <a:ext cx="307090" cy="252946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088" extrusionOk="0">
                    <a:moveTo>
                      <a:pt x="2205" y="0"/>
                    </a:moveTo>
                    <a:cubicBezTo>
                      <a:pt x="2063" y="0"/>
                      <a:pt x="1918" y="22"/>
                      <a:pt x="1774" y="66"/>
                    </a:cubicBezTo>
                    <a:lnTo>
                      <a:pt x="1" y="589"/>
                    </a:lnTo>
                    <a:lnTo>
                      <a:pt x="833" y="3088"/>
                    </a:lnTo>
                    <a:lnTo>
                      <a:pt x="2620" y="2550"/>
                    </a:lnTo>
                    <a:cubicBezTo>
                      <a:pt x="3346" y="2335"/>
                      <a:pt x="3749" y="1597"/>
                      <a:pt x="3520" y="912"/>
                    </a:cubicBezTo>
                    <a:cubicBezTo>
                      <a:pt x="3325" y="361"/>
                      <a:pt x="2791" y="0"/>
                      <a:pt x="2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9"/>
              <p:cNvSpPr/>
              <p:nvPr/>
            </p:nvSpPr>
            <p:spPr>
              <a:xfrm flipH="1">
                <a:off x="6870415" y="2464797"/>
                <a:ext cx="184795" cy="226488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765" extrusionOk="0">
                    <a:moveTo>
                      <a:pt x="1795" y="0"/>
                    </a:moveTo>
                    <a:cubicBezTo>
                      <a:pt x="1719" y="0"/>
                      <a:pt x="1640" y="18"/>
                      <a:pt x="1584" y="32"/>
                    </a:cubicBezTo>
                    <a:cubicBezTo>
                      <a:pt x="1249" y="100"/>
                      <a:pt x="993" y="154"/>
                      <a:pt x="670" y="395"/>
                    </a:cubicBezTo>
                    <a:cubicBezTo>
                      <a:pt x="443" y="556"/>
                      <a:pt x="120" y="691"/>
                      <a:pt x="53" y="972"/>
                    </a:cubicBezTo>
                    <a:cubicBezTo>
                      <a:pt x="1" y="1219"/>
                      <a:pt x="87" y="1403"/>
                      <a:pt x="455" y="1403"/>
                    </a:cubicBezTo>
                    <a:cubicBezTo>
                      <a:pt x="469" y="1403"/>
                      <a:pt x="482" y="1403"/>
                      <a:pt x="496" y="1402"/>
                    </a:cubicBezTo>
                    <a:lnTo>
                      <a:pt x="496" y="1402"/>
                    </a:lnTo>
                    <a:cubicBezTo>
                      <a:pt x="402" y="1563"/>
                      <a:pt x="348" y="1765"/>
                      <a:pt x="429" y="1913"/>
                    </a:cubicBezTo>
                    <a:cubicBezTo>
                      <a:pt x="492" y="2029"/>
                      <a:pt x="580" y="2087"/>
                      <a:pt x="693" y="2087"/>
                    </a:cubicBezTo>
                    <a:cubicBezTo>
                      <a:pt x="724" y="2087"/>
                      <a:pt x="757" y="2082"/>
                      <a:pt x="792" y="2074"/>
                    </a:cubicBezTo>
                    <a:lnTo>
                      <a:pt x="792" y="2074"/>
                    </a:lnTo>
                    <a:cubicBezTo>
                      <a:pt x="684" y="2195"/>
                      <a:pt x="590" y="2491"/>
                      <a:pt x="751" y="2665"/>
                    </a:cubicBezTo>
                    <a:cubicBezTo>
                      <a:pt x="819" y="2740"/>
                      <a:pt x="913" y="2765"/>
                      <a:pt x="1010" y="2765"/>
                    </a:cubicBezTo>
                    <a:cubicBezTo>
                      <a:pt x="1086" y="2765"/>
                      <a:pt x="1164" y="2750"/>
                      <a:pt x="1235" y="2732"/>
                    </a:cubicBezTo>
                    <a:cubicBezTo>
                      <a:pt x="1396" y="2692"/>
                      <a:pt x="1557" y="2638"/>
                      <a:pt x="1691" y="2571"/>
                    </a:cubicBezTo>
                    <a:cubicBezTo>
                      <a:pt x="2014" y="2396"/>
                      <a:pt x="2255" y="2127"/>
                      <a:pt x="2255" y="1751"/>
                    </a:cubicBezTo>
                    <a:cubicBezTo>
                      <a:pt x="2242" y="1631"/>
                      <a:pt x="2228" y="1483"/>
                      <a:pt x="2202" y="1336"/>
                    </a:cubicBezTo>
                    <a:cubicBezTo>
                      <a:pt x="2162" y="1080"/>
                      <a:pt x="2216" y="865"/>
                      <a:pt x="2094" y="623"/>
                    </a:cubicBezTo>
                    <a:cubicBezTo>
                      <a:pt x="2054" y="503"/>
                      <a:pt x="2040" y="462"/>
                      <a:pt x="2028" y="342"/>
                    </a:cubicBezTo>
                    <a:cubicBezTo>
                      <a:pt x="2014" y="261"/>
                      <a:pt x="2040" y="127"/>
                      <a:pt x="1974" y="59"/>
                    </a:cubicBezTo>
                    <a:cubicBezTo>
                      <a:pt x="1929" y="15"/>
                      <a:pt x="1863" y="0"/>
                      <a:pt x="1795" y="0"/>
                    </a:cubicBezTo>
                    <a:close/>
                  </a:path>
                </a:pathLst>
              </a:custGeom>
              <a:solidFill>
                <a:srgbClr val="DDA0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9"/>
              <p:cNvSpPr/>
              <p:nvPr/>
            </p:nvSpPr>
            <p:spPr>
              <a:xfrm flipH="1">
                <a:off x="6892449" y="2482818"/>
                <a:ext cx="159566" cy="98049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197" fill="none" extrusionOk="0">
                    <a:moveTo>
                      <a:pt x="900" y="0"/>
                    </a:moveTo>
                    <a:lnTo>
                      <a:pt x="269" y="403"/>
                    </a:lnTo>
                    <a:cubicBezTo>
                      <a:pt x="121" y="498"/>
                      <a:pt x="14" y="659"/>
                      <a:pt x="14" y="847"/>
                    </a:cubicBezTo>
                    <a:cubicBezTo>
                      <a:pt x="1" y="981"/>
                      <a:pt x="54" y="1116"/>
                      <a:pt x="255" y="1169"/>
                    </a:cubicBezTo>
                    <a:cubicBezTo>
                      <a:pt x="350" y="1196"/>
                      <a:pt x="457" y="1182"/>
                      <a:pt x="551" y="1155"/>
                    </a:cubicBezTo>
                    <a:cubicBezTo>
                      <a:pt x="846" y="1048"/>
                      <a:pt x="1586" y="766"/>
                      <a:pt x="1948" y="215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9"/>
              <p:cNvSpPr/>
              <p:nvPr/>
            </p:nvSpPr>
            <p:spPr>
              <a:xfrm flipH="1">
                <a:off x="6874838" y="2568584"/>
                <a:ext cx="163989" cy="672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821" fill="none" extrusionOk="0">
                    <a:moveTo>
                      <a:pt x="296" y="135"/>
                    </a:moveTo>
                    <a:cubicBezTo>
                      <a:pt x="296" y="135"/>
                      <a:pt x="1" y="633"/>
                      <a:pt x="390" y="780"/>
                    </a:cubicBezTo>
                    <a:cubicBezTo>
                      <a:pt x="497" y="821"/>
                      <a:pt x="619" y="821"/>
                      <a:pt x="739" y="780"/>
                    </a:cubicBezTo>
                    <a:cubicBezTo>
                      <a:pt x="1035" y="672"/>
                      <a:pt x="1640" y="552"/>
                      <a:pt x="2002" y="1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9"/>
              <p:cNvSpPr/>
              <p:nvPr/>
            </p:nvSpPr>
            <p:spPr>
              <a:xfrm flipH="1">
                <a:off x="6956258" y="2635754"/>
                <a:ext cx="60533" cy="5619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86" fill="none" extrusionOk="0">
                    <a:moveTo>
                      <a:pt x="296" y="1"/>
                    </a:moveTo>
                    <a:cubicBezTo>
                      <a:pt x="296" y="1"/>
                      <a:pt x="1" y="511"/>
                      <a:pt x="403" y="645"/>
                    </a:cubicBezTo>
                    <a:cubicBezTo>
                      <a:pt x="511" y="685"/>
                      <a:pt x="631" y="685"/>
                      <a:pt x="739" y="645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9"/>
              <p:cNvSpPr/>
              <p:nvPr/>
            </p:nvSpPr>
            <p:spPr>
              <a:xfrm flipH="1">
                <a:off x="5753751" y="3535758"/>
                <a:ext cx="3044360" cy="82"/>
              </a:xfrm>
              <a:custGeom>
                <a:avLst/>
                <a:gdLst/>
                <a:ahLst/>
                <a:cxnLst/>
                <a:rect l="l" t="t" r="r" b="b"/>
                <a:pathLst>
                  <a:path w="37166" h="1" fill="none" extrusionOk="0">
                    <a:moveTo>
                      <a:pt x="1" y="0"/>
                    </a:moveTo>
                    <a:lnTo>
                      <a:pt x="37166" y="0"/>
                    </a:ln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0" name="Google Shape;1000;p39"/>
            <p:cNvSpPr/>
            <p:nvPr/>
          </p:nvSpPr>
          <p:spPr>
            <a:xfrm>
              <a:off x="5606216" y="1195428"/>
              <a:ext cx="192274" cy="99"/>
            </a:xfrm>
            <a:custGeom>
              <a:avLst/>
              <a:gdLst/>
              <a:ahLst/>
              <a:cxnLst/>
              <a:rect l="l" t="t" r="r" b="b"/>
              <a:pathLst>
                <a:path w="1949" h="1" fill="none" extrusionOk="0">
                  <a:moveTo>
                    <a:pt x="1" y="0"/>
                  </a:moveTo>
                  <a:lnTo>
                    <a:pt x="1949" y="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5836770" y="1266952"/>
              <a:ext cx="192274" cy="99"/>
            </a:xfrm>
            <a:custGeom>
              <a:avLst/>
              <a:gdLst/>
              <a:ahLst/>
              <a:cxnLst/>
              <a:rect l="l" t="t" r="r" b="b"/>
              <a:pathLst>
                <a:path w="1949" h="1" fill="none" extrusionOk="0">
                  <a:moveTo>
                    <a:pt x="1" y="0"/>
                  </a:moveTo>
                  <a:lnTo>
                    <a:pt x="1949" y="0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5920574" y="1371359"/>
              <a:ext cx="59783" cy="59783"/>
            </a:xfrm>
            <a:custGeom>
              <a:avLst/>
              <a:gdLst/>
              <a:ahLst/>
              <a:cxnLst/>
              <a:rect l="l" t="t" r="r" b="b"/>
              <a:pathLst>
                <a:path w="606" h="606" extrusionOk="0">
                  <a:moveTo>
                    <a:pt x="310" y="0"/>
                  </a:moveTo>
                  <a:cubicBezTo>
                    <a:pt x="135" y="0"/>
                    <a:pt x="1" y="135"/>
                    <a:pt x="1" y="296"/>
                  </a:cubicBezTo>
                  <a:cubicBezTo>
                    <a:pt x="1" y="471"/>
                    <a:pt x="135" y="605"/>
                    <a:pt x="310" y="605"/>
                  </a:cubicBezTo>
                  <a:cubicBezTo>
                    <a:pt x="471" y="605"/>
                    <a:pt x="606" y="471"/>
                    <a:pt x="606" y="296"/>
                  </a:cubicBezTo>
                  <a:cubicBezTo>
                    <a:pt x="606" y="135"/>
                    <a:pt x="471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6139869" y="1512561"/>
              <a:ext cx="42519" cy="42421"/>
            </a:xfrm>
            <a:custGeom>
              <a:avLst/>
              <a:gdLst/>
              <a:ahLst/>
              <a:cxnLst/>
              <a:rect l="l" t="t" r="r" b="b"/>
              <a:pathLst>
                <a:path w="431" h="430" extrusionOk="0">
                  <a:moveTo>
                    <a:pt x="216" y="0"/>
                  </a:moveTo>
                  <a:cubicBezTo>
                    <a:pt x="94" y="0"/>
                    <a:pt x="1" y="95"/>
                    <a:pt x="1" y="215"/>
                  </a:cubicBezTo>
                  <a:cubicBezTo>
                    <a:pt x="1" y="336"/>
                    <a:pt x="94" y="430"/>
                    <a:pt x="216" y="430"/>
                  </a:cubicBezTo>
                  <a:cubicBezTo>
                    <a:pt x="323" y="430"/>
                    <a:pt x="431" y="336"/>
                    <a:pt x="431" y="215"/>
                  </a:cubicBezTo>
                  <a:cubicBezTo>
                    <a:pt x="431" y="95"/>
                    <a:pt x="32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39"/>
            <p:cNvGrpSpPr/>
            <p:nvPr/>
          </p:nvGrpSpPr>
          <p:grpSpPr>
            <a:xfrm>
              <a:off x="7890636" y="3922102"/>
              <a:ext cx="414796" cy="429489"/>
              <a:chOff x="5903489" y="3509066"/>
              <a:chExt cx="336330" cy="348216"/>
            </a:xfrm>
          </p:grpSpPr>
          <p:sp>
            <p:nvSpPr>
              <p:cNvPr id="1005" name="Google Shape;1005;p39"/>
              <p:cNvSpPr/>
              <p:nvPr/>
            </p:nvSpPr>
            <p:spPr>
              <a:xfrm>
                <a:off x="5978215" y="3621155"/>
                <a:ext cx="191177" cy="152929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419" extrusionOk="0">
                    <a:moveTo>
                      <a:pt x="3023" y="282"/>
                    </a:moveTo>
                    <a:cubicBezTo>
                      <a:pt x="2916" y="336"/>
                      <a:pt x="2794" y="363"/>
                      <a:pt x="2674" y="377"/>
                    </a:cubicBezTo>
                    <a:cubicBezTo>
                      <a:pt x="2794" y="296"/>
                      <a:pt x="2902" y="189"/>
                      <a:pt x="2943" y="40"/>
                    </a:cubicBezTo>
                    <a:cubicBezTo>
                      <a:pt x="2821" y="108"/>
                      <a:pt x="2687" y="162"/>
                      <a:pt x="2553" y="189"/>
                    </a:cubicBezTo>
                    <a:cubicBezTo>
                      <a:pt x="2432" y="67"/>
                      <a:pt x="2271" y="0"/>
                      <a:pt x="2096" y="0"/>
                    </a:cubicBezTo>
                    <a:cubicBezTo>
                      <a:pt x="1747" y="0"/>
                      <a:pt x="1465" y="269"/>
                      <a:pt x="1465" y="604"/>
                    </a:cubicBezTo>
                    <a:cubicBezTo>
                      <a:pt x="1465" y="658"/>
                      <a:pt x="1478" y="699"/>
                      <a:pt x="1492" y="739"/>
                    </a:cubicBezTo>
                    <a:cubicBezTo>
                      <a:pt x="968" y="726"/>
                      <a:pt x="511" y="484"/>
                      <a:pt x="216" y="108"/>
                    </a:cubicBezTo>
                    <a:cubicBezTo>
                      <a:pt x="162" y="201"/>
                      <a:pt x="122" y="296"/>
                      <a:pt x="122" y="416"/>
                    </a:cubicBezTo>
                    <a:cubicBezTo>
                      <a:pt x="122" y="631"/>
                      <a:pt x="230" y="819"/>
                      <a:pt x="404" y="927"/>
                    </a:cubicBezTo>
                    <a:cubicBezTo>
                      <a:pt x="296" y="927"/>
                      <a:pt x="203" y="887"/>
                      <a:pt x="122" y="846"/>
                    </a:cubicBezTo>
                    <a:lnTo>
                      <a:pt x="122" y="860"/>
                    </a:lnTo>
                    <a:cubicBezTo>
                      <a:pt x="122" y="941"/>
                      <a:pt x="135" y="1007"/>
                      <a:pt x="162" y="1075"/>
                    </a:cubicBezTo>
                    <a:cubicBezTo>
                      <a:pt x="242" y="1263"/>
                      <a:pt x="404" y="1410"/>
                      <a:pt x="618" y="1451"/>
                    </a:cubicBezTo>
                    <a:cubicBezTo>
                      <a:pt x="565" y="1464"/>
                      <a:pt x="511" y="1478"/>
                      <a:pt x="457" y="1478"/>
                    </a:cubicBezTo>
                    <a:cubicBezTo>
                      <a:pt x="418" y="1478"/>
                      <a:pt x="377" y="1464"/>
                      <a:pt x="337" y="1464"/>
                    </a:cubicBezTo>
                    <a:cubicBezTo>
                      <a:pt x="418" y="1706"/>
                      <a:pt x="645" y="1881"/>
                      <a:pt x="914" y="1894"/>
                    </a:cubicBezTo>
                    <a:cubicBezTo>
                      <a:pt x="699" y="2055"/>
                      <a:pt x="444" y="2149"/>
                      <a:pt x="149" y="2149"/>
                    </a:cubicBezTo>
                    <a:cubicBezTo>
                      <a:pt x="95" y="2149"/>
                      <a:pt x="54" y="2149"/>
                      <a:pt x="1" y="2136"/>
                    </a:cubicBezTo>
                    <a:cubicBezTo>
                      <a:pt x="269" y="2311"/>
                      <a:pt x="606" y="2418"/>
                      <a:pt x="955" y="2418"/>
                    </a:cubicBezTo>
                    <a:cubicBezTo>
                      <a:pt x="1922" y="2418"/>
                      <a:pt x="2513" y="1747"/>
                      <a:pt x="2674" y="1048"/>
                    </a:cubicBezTo>
                    <a:cubicBezTo>
                      <a:pt x="2701" y="927"/>
                      <a:pt x="2714" y="806"/>
                      <a:pt x="2714" y="672"/>
                    </a:cubicBezTo>
                    <a:lnTo>
                      <a:pt x="2714" y="604"/>
                    </a:lnTo>
                    <a:cubicBezTo>
                      <a:pt x="2835" y="511"/>
                      <a:pt x="2943" y="403"/>
                      <a:pt x="3023" y="2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9"/>
              <p:cNvSpPr/>
              <p:nvPr/>
            </p:nvSpPr>
            <p:spPr>
              <a:xfrm>
                <a:off x="5903489" y="3509066"/>
                <a:ext cx="336330" cy="348216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5508" fill="none" extrusionOk="0">
                    <a:moveTo>
                      <a:pt x="1170" y="780"/>
                    </a:moveTo>
                    <a:cubicBezTo>
                      <a:pt x="471" y="1290"/>
                      <a:pt x="1" y="1988"/>
                      <a:pt x="42" y="2915"/>
                    </a:cubicBezTo>
                    <a:cubicBezTo>
                      <a:pt x="95" y="3855"/>
                      <a:pt x="672" y="4728"/>
                      <a:pt x="1519" y="5117"/>
                    </a:cubicBezTo>
                    <a:cubicBezTo>
                      <a:pt x="2365" y="5507"/>
                      <a:pt x="3426" y="5373"/>
                      <a:pt x="4138" y="4768"/>
                    </a:cubicBezTo>
                    <a:cubicBezTo>
                      <a:pt x="4836" y="4164"/>
                      <a:pt x="5319" y="2941"/>
                      <a:pt x="4957" y="2082"/>
                    </a:cubicBezTo>
                    <a:cubicBezTo>
                      <a:pt x="4164" y="162"/>
                      <a:pt x="2230" y="1"/>
                      <a:pt x="1170" y="780"/>
                    </a:cubicBezTo>
                    <a:close/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9"/>
              <p:cNvSpPr/>
              <p:nvPr/>
            </p:nvSpPr>
            <p:spPr>
              <a:xfrm>
                <a:off x="5949324" y="3594793"/>
                <a:ext cx="28955" cy="4425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700" fill="none" extrusionOk="0">
                    <a:moveTo>
                      <a:pt x="458" y="1"/>
                    </a:moveTo>
                    <a:cubicBezTo>
                      <a:pt x="230" y="176"/>
                      <a:pt x="69" y="430"/>
                      <a:pt x="1" y="699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9"/>
              <p:cNvSpPr/>
              <p:nvPr/>
            </p:nvSpPr>
            <p:spPr>
              <a:xfrm>
                <a:off x="5942559" y="3663639"/>
                <a:ext cx="948" cy="19535"/>
              </a:xfrm>
              <a:custGeom>
                <a:avLst/>
                <a:gdLst/>
                <a:ahLst/>
                <a:cxnLst/>
                <a:rect l="l" t="t" r="r" b="b"/>
                <a:pathLst>
                  <a:path w="15" h="309" fill="none" extrusionOk="0">
                    <a:moveTo>
                      <a:pt x="14" y="0"/>
                    </a:moveTo>
                    <a:cubicBezTo>
                      <a:pt x="14" y="108"/>
                      <a:pt x="1" y="201"/>
                      <a:pt x="1" y="308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9"/>
              <p:cNvSpPr/>
              <p:nvPr/>
            </p:nvSpPr>
            <p:spPr>
              <a:xfrm>
                <a:off x="6117488" y="3676283"/>
                <a:ext cx="80732" cy="13004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057" fill="none" extrusionOk="0">
                    <a:moveTo>
                      <a:pt x="1277" y="1"/>
                    </a:moveTo>
                    <a:cubicBezTo>
                      <a:pt x="1250" y="848"/>
                      <a:pt x="740" y="1654"/>
                      <a:pt x="0" y="2057"/>
                    </a:cubicBezTo>
                  </a:path>
                </a:pathLst>
              </a:custGeom>
              <a:noFill/>
              <a:ln w="2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39"/>
            <p:cNvSpPr/>
            <p:nvPr/>
          </p:nvSpPr>
          <p:spPr>
            <a:xfrm>
              <a:off x="8164049" y="3648764"/>
              <a:ext cx="266724" cy="225950"/>
            </a:xfrm>
            <a:custGeom>
              <a:avLst/>
              <a:gdLst/>
              <a:ahLst/>
              <a:cxnLst/>
              <a:rect l="l" t="t" r="r" b="b"/>
              <a:pathLst>
                <a:path w="3225" h="243" fill="none" extrusionOk="0">
                  <a:moveTo>
                    <a:pt x="1" y="243"/>
                  </a:moveTo>
                  <a:lnTo>
                    <a:pt x="3224" y="1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1" name="Google Shape;1011;p39"/>
            <p:cNvGrpSpPr/>
            <p:nvPr/>
          </p:nvGrpSpPr>
          <p:grpSpPr>
            <a:xfrm>
              <a:off x="5338949" y="1771928"/>
              <a:ext cx="414800" cy="414800"/>
              <a:chOff x="5527687" y="4438238"/>
              <a:chExt cx="565200" cy="565200"/>
            </a:xfrm>
          </p:grpSpPr>
          <p:sp>
            <p:nvSpPr>
              <p:cNvPr id="1012" name="Google Shape;1012;p39"/>
              <p:cNvSpPr/>
              <p:nvPr/>
            </p:nvSpPr>
            <p:spPr>
              <a:xfrm>
                <a:off x="5527687" y="4438238"/>
                <a:ext cx="565200" cy="56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efin Sans"/>
                  <a:ea typeface="Josefin Sans"/>
                  <a:cs typeface="Josefin Sans"/>
                  <a:sym typeface="Josefin Sans"/>
                </a:endParaRPr>
              </a:p>
            </p:txBody>
          </p:sp>
          <p:sp>
            <p:nvSpPr>
              <p:cNvPr id="1013" name="Google Shape;1013;p39"/>
              <p:cNvSpPr/>
              <p:nvPr/>
            </p:nvSpPr>
            <p:spPr>
              <a:xfrm>
                <a:off x="5666231" y="4576365"/>
                <a:ext cx="287967" cy="288789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4568" extrusionOk="0">
                    <a:moveTo>
                      <a:pt x="4554" y="2164"/>
                    </a:moveTo>
                    <a:cubicBezTo>
                      <a:pt x="4528" y="968"/>
                      <a:pt x="3534" y="1"/>
                      <a:pt x="2325" y="1"/>
                    </a:cubicBezTo>
                    <a:cubicBezTo>
                      <a:pt x="1116" y="1"/>
                      <a:pt x="135" y="941"/>
                      <a:pt x="81" y="2123"/>
                    </a:cubicBezTo>
                    <a:lnTo>
                      <a:pt x="81" y="2230"/>
                    </a:lnTo>
                    <a:cubicBezTo>
                      <a:pt x="81" y="2647"/>
                      <a:pt x="203" y="3036"/>
                      <a:pt x="404" y="3373"/>
                    </a:cubicBezTo>
                    <a:lnTo>
                      <a:pt x="1" y="4568"/>
                    </a:lnTo>
                    <a:lnTo>
                      <a:pt x="1236" y="4165"/>
                    </a:lnTo>
                    <a:cubicBezTo>
                      <a:pt x="1559" y="4353"/>
                      <a:pt x="1922" y="4447"/>
                      <a:pt x="2325" y="4447"/>
                    </a:cubicBezTo>
                    <a:cubicBezTo>
                      <a:pt x="3561" y="4447"/>
                      <a:pt x="4554" y="3453"/>
                      <a:pt x="4554" y="2230"/>
                    </a:cubicBezTo>
                    <a:close/>
                    <a:moveTo>
                      <a:pt x="2325" y="4098"/>
                    </a:moveTo>
                    <a:cubicBezTo>
                      <a:pt x="1935" y="4098"/>
                      <a:pt x="1586" y="3977"/>
                      <a:pt x="1277" y="3788"/>
                    </a:cubicBezTo>
                    <a:lnTo>
                      <a:pt x="565" y="4017"/>
                    </a:lnTo>
                    <a:lnTo>
                      <a:pt x="794" y="3319"/>
                    </a:lnTo>
                    <a:cubicBezTo>
                      <a:pt x="565" y="3009"/>
                      <a:pt x="431" y="2633"/>
                      <a:pt x="431" y="2230"/>
                    </a:cubicBezTo>
                    <a:cubicBezTo>
                      <a:pt x="431" y="2164"/>
                      <a:pt x="444" y="2110"/>
                      <a:pt x="444" y="2042"/>
                    </a:cubicBezTo>
                    <a:cubicBezTo>
                      <a:pt x="538" y="1102"/>
                      <a:pt x="1344" y="350"/>
                      <a:pt x="2325" y="350"/>
                    </a:cubicBezTo>
                    <a:cubicBezTo>
                      <a:pt x="3305" y="350"/>
                      <a:pt x="4125" y="1116"/>
                      <a:pt x="4191" y="2083"/>
                    </a:cubicBezTo>
                    <a:cubicBezTo>
                      <a:pt x="4205" y="2123"/>
                      <a:pt x="4205" y="2177"/>
                      <a:pt x="4205" y="2230"/>
                    </a:cubicBezTo>
                    <a:cubicBezTo>
                      <a:pt x="4205" y="3251"/>
                      <a:pt x="3359" y="4098"/>
                      <a:pt x="2325" y="40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9"/>
              <p:cNvSpPr/>
              <p:nvPr/>
            </p:nvSpPr>
            <p:spPr>
              <a:xfrm>
                <a:off x="5739313" y="4653241"/>
                <a:ext cx="141802" cy="135038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136" extrusionOk="0">
                    <a:moveTo>
                      <a:pt x="2123" y="1478"/>
                    </a:moveTo>
                    <a:cubicBezTo>
                      <a:pt x="2069" y="1451"/>
                      <a:pt x="1800" y="1317"/>
                      <a:pt x="1747" y="1303"/>
                    </a:cubicBezTo>
                    <a:cubicBezTo>
                      <a:pt x="1693" y="1276"/>
                      <a:pt x="1652" y="1276"/>
                      <a:pt x="1625" y="1330"/>
                    </a:cubicBezTo>
                    <a:cubicBezTo>
                      <a:pt x="1585" y="1384"/>
                      <a:pt x="1478" y="1505"/>
                      <a:pt x="1451" y="1545"/>
                    </a:cubicBezTo>
                    <a:cubicBezTo>
                      <a:pt x="1410" y="1572"/>
                      <a:pt x="1383" y="1586"/>
                      <a:pt x="1330" y="1559"/>
                    </a:cubicBezTo>
                    <a:cubicBezTo>
                      <a:pt x="1276" y="1532"/>
                      <a:pt x="1102" y="1464"/>
                      <a:pt x="887" y="1290"/>
                    </a:cubicBezTo>
                    <a:cubicBezTo>
                      <a:pt x="726" y="1142"/>
                      <a:pt x="618" y="968"/>
                      <a:pt x="578" y="914"/>
                    </a:cubicBezTo>
                    <a:cubicBezTo>
                      <a:pt x="551" y="846"/>
                      <a:pt x="578" y="820"/>
                      <a:pt x="604" y="793"/>
                    </a:cubicBezTo>
                    <a:cubicBezTo>
                      <a:pt x="631" y="766"/>
                      <a:pt x="658" y="726"/>
                      <a:pt x="685" y="699"/>
                    </a:cubicBezTo>
                    <a:lnTo>
                      <a:pt x="712" y="672"/>
                    </a:lnTo>
                    <a:cubicBezTo>
                      <a:pt x="726" y="658"/>
                      <a:pt x="726" y="632"/>
                      <a:pt x="739" y="605"/>
                    </a:cubicBezTo>
                    <a:cubicBezTo>
                      <a:pt x="766" y="578"/>
                      <a:pt x="753" y="538"/>
                      <a:pt x="739" y="511"/>
                    </a:cubicBezTo>
                    <a:cubicBezTo>
                      <a:pt x="726" y="484"/>
                      <a:pt x="618" y="216"/>
                      <a:pt x="565" y="108"/>
                    </a:cubicBezTo>
                    <a:cubicBezTo>
                      <a:pt x="524" y="1"/>
                      <a:pt x="484" y="14"/>
                      <a:pt x="443" y="14"/>
                    </a:cubicBezTo>
                    <a:lnTo>
                      <a:pt x="336" y="14"/>
                    </a:lnTo>
                    <a:cubicBezTo>
                      <a:pt x="309" y="14"/>
                      <a:pt x="242" y="28"/>
                      <a:pt x="189" y="81"/>
                    </a:cubicBezTo>
                    <a:cubicBezTo>
                      <a:pt x="148" y="135"/>
                      <a:pt x="0" y="269"/>
                      <a:pt x="0" y="538"/>
                    </a:cubicBezTo>
                    <a:cubicBezTo>
                      <a:pt x="0" y="605"/>
                      <a:pt x="13" y="658"/>
                      <a:pt x="27" y="726"/>
                    </a:cubicBezTo>
                    <a:cubicBezTo>
                      <a:pt x="81" y="914"/>
                      <a:pt x="201" y="1075"/>
                      <a:pt x="228" y="1102"/>
                    </a:cubicBezTo>
                    <a:cubicBezTo>
                      <a:pt x="255" y="1142"/>
                      <a:pt x="604" y="1706"/>
                      <a:pt x="1168" y="1921"/>
                    </a:cubicBezTo>
                    <a:cubicBezTo>
                      <a:pt x="1720" y="2136"/>
                      <a:pt x="1720" y="2069"/>
                      <a:pt x="1827" y="2055"/>
                    </a:cubicBezTo>
                    <a:cubicBezTo>
                      <a:pt x="1921" y="2055"/>
                      <a:pt x="2149" y="1921"/>
                      <a:pt x="2189" y="1801"/>
                    </a:cubicBezTo>
                    <a:cubicBezTo>
                      <a:pt x="2243" y="1666"/>
                      <a:pt x="2243" y="1559"/>
                      <a:pt x="2230" y="1545"/>
                    </a:cubicBezTo>
                    <a:cubicBezTo>
                      <a:pt x="2216" y="1518"/>
                      <a:pt x="2176" y="1505"/>
                      <a:pt x="2123" y="14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5" name="Google Shape;1015;p39"/>
            <p:cNvSpPr/>
            <p:nvPr/>
          </p:nvSpPr>
          <p:spPr>
            <a:xfrm flipH="1">
              <a:off x="5798502" y="1997875"/>
              <a:ext cx="304996" cy="110250"/>
            </a:xfrm>
            <a:custGeom>
              <a:avLst/>
              <a:gdLst/>
              <a:ahLst/>
              <a:cxnLst/>
              <a:rect l="l" t="t" r="r" b="b"/>
              <a:pathLst>
                <a:path w="3225" h="243" fill="none" extrusionOk="0">
                  <a:moveTo>
                    <a:pt x="1" y="243"/>
                  </a:moveTo>
                  <a:lnTo>
                    <a:pt x="3224" y="1"/>
                  </a:lnTo>
                </a:path>
              </a:pathLst>
            </a:custGeom>
            <a:noFill/>
            <a:ln w="2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6375434" y="1082147"/>
              <a:ext cx="112760" cy="112858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64" y="1"/>
                  </a:moveTo>
                  <a:lnTo>
                    <a:pt x="363" y="364"/>
                  </a:lnTo>
                  <a:lnTo>
                    <a:pt x="0" y="565"/>
                  </a:lnTo>
                  <a:lnTo>
                    <a:pt x="363" y="767"/>
                  </a:lnTo>
                  <a:lnTo>
                    <a:pt x="564" y="1143"/>
                  </a:lnTo>
                  <a:lnTo>
                    <a:pt x="766" y="767"/>
                  </a:lnTo>
                  <a:lnTo>
                    <a:pt x="1142" y="565"/>
                  </a:lnTo>
                  <a:lnTo>
                    <a:pt x="766" y="36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7" name="Google Shape;1017;p39"/>
            <p:cNvGrpSpPr/>
            <p:nvPr/>
          </p:nvGrpSpPr>
          <p:grpSpPr>
            <a:xfrm>
              <a:off x="5871831" y="1689708"/>
              <a:ext cx="157263" cy="157200"/>
              <a:chOff x="2986025" y="2667825"/>
              <a:chExt cx="62500" cy="62475"/>
            </a:xfrm>
          </p:grpSpPr>
          <p:sp>
            <p:nvSpPr>
              <p:cNvPr id="1018" name="Google Shape;1018;p39"/>
              <p:cNvSpPr/>
              <p:nvPr/>
            </p:nvSpPr>
            <p:spPr>
              <a:xfrm>
                <a:off x="3017250" y="2669525"/>
                <a:ext cx="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658" extrusionOk="0">
                    <a:moveTo>
                      <a:pt x="1" y="0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>
                <a:off x="3015225" y="26678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0"/>
                    </a:moveTo>
                    <a:cubicBezTo>
                      <a:pt x="42" y="0"/>
                      <a:pt x="1" y="27"/>
                      <a:pt x="1" y="68"/>
                    </a:cubicBezTo>
                    <a:lnTo>
                      <a:pt x="1" y="726"/>
                    </a:lnTo>
                    <a:cubicBezTo>
                      <a:pt x="1" y="767"/>
                      <a:pt x="42" y="806"/>
                      <a:pt x="82" y="806"/>
                    </a:cubicBezTo>
                    <a:cubicBezTo>
                      <a:pt x="122" y="806"/>
                      <a:pt x="149" y="767"/>
                      <a:pt x="149" y="726"/>
                    </a:cubicBezTo>
                    <a:lnTo>
                      <a:pt x="149" y="68"/>
                    </a:lnTo>
                    <a:cubicBezTo>
                      <a:pt x="149" y="27"/>
                      <a:pt x="122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39"/>
              <p:cNvSpPr/>
              <p:nvPr/>
            </p:nvSpPr>
            <p:spPr>
              <a:xfrm>
                <a:off x="3017250" y="2711825"/>
                <a:ext cx="2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659" extrusionOk="0">
                    <a:moveTo>
                      <a:pt x="1" y="1"/>
                    </a:moveTo>
                    <a:lnTo>
                      <a:pt x="1" y="6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9"/>
              <p:cNvSpPr/>
              <p:nvPr/>
            </p:nvSpPr>
            <p:spPr>
              <a:xfrm>
                <a:off x="3015225" y="2710125"/>
                <a:ext cx="3750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807" extrusionOk="0">
                    <a:moveTo>
                      <a:pt x="82" y="1"/>
                    </a:moveTo>
                    <a:cubicBezTo>
                      <a:pt x="42" y="1"/>
                      <a:pt x="1" y="28"/>
                      <a:pt x="1" y="69"/>
                    </a:cubicBezTo>
                    <a:lnTo>
                      <a:pt x="1" y="726"/>
                    </a:lnTo>
                    <a:cubicBezTo>
                      <a:pt x="1" y="780"/>
                      <a:pt x="42" y="807"/>
                      <a:pt x="82" y="807"/>
                    </a:cubicBezTo>
                    <a:cubicBezTo>
                      <a:pt x="122" y="807"/>
                      <a:pt x="149" y="780"/>
                      <a:pt x="149" y="726"/>
                    </a:cubicBezTo>
                    <a:lnTo>
                      <a:pt x="149" y="69"/>
                    </a:lnTo>
                    <a:cubicBezTo>
                      <a:pt x="149" y="28"/>
                      <a:pt x="122" y="1"/>
                      <a:pt x="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29877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2986025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8" y="1"/>
                    </a:moveTo>
                    <a:cubicBezTo>
                      <a:pt x="28" y="1"/>
                      <a:pt x="1" y="40"/>
                      <a:pt x="1" y="81"/>
                    </a:cubicBezTo>
                    <a:cubicBezTo>
                      <a:pt x="1" y="121"/>
                      <a:pt x="28" y="148"/>
                      <a:pt x="68" y="148"/>
                    </a:cubicBezTo>
                    <a:lnTo>
                      <a:pt x="726" y="148"/>
                    </a:lnTo>
                    <a:cubicBezTo>
                      <a:pt x="766" y="148"/>
                      <a:pt x="807" y="121"/>
                      <a:pt x="807" y="81"/>
                    </a:cubicBezTo>
                    <a:cubicBezTo>
                      <a:pt x="807" y="40"/>
                      <a:pt x="766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3030000" y="2699075"/>
                <a:ext cx="16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" extrusionOk="0">
                    <a:moveTo>
                      <a:pt x="1" y="0"/>
                    </a:moveTo>
                    <a:lnTo>
                      <a:pt x="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3028350" y="2697050"/>
                <a:ext cx="201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148" extrusionOk="0">
                    <a:moveTo>
                      <a:pt x="67" y="1"/>
                    </a:moveTo>
                    <a:cubicBezTo>
                      <a:pt x="27" y="1"/>
                      <a:pt x="0" y="40"/>
                      <a:pt x="0" y="81"/>
                    </a:cubicBezTo>
                    <a:cubicBezTo>
                      <a:pt x="0" y="121"/>
                      <a:pt x="27" y="148"/>
                      <a:pt x="67" y="148"/>
                    </a:cubicBezTo>
                    <a:lnTo>
                      <a:pt x="726" y="148"/>
                    </a:lnTo>
                    <a:cubicBezTo>
                      <a:pt x="765" y="148"/>
                      <a:pt x="806" y="121"/>
                      <a:pt x="806" y="81"/>
                    </a:cubicBezTo>
                    <a:cubicBezTo>
                      <a:pt x="806" y="40"/>
                      <a:pt x="765" y="1"/>
                      <a:pt x="7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3026325" y="2708125"/>
                <a:ext cx="117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1" extrusionOk="0">
                    <a:moveTo>
                      <a:pt x="470" y="471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3024325" y="2706275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81" y="0"/>
                    </a:moveTo>
                    <a:cubicBezTo>
                      <a:pt x="61" y="0"/>
                      <a:pt x="40" y="7"/>
                      <a:pt x="27" y="21"/>
                    </a:cubicBezTo>
                    <a:cubicBezTo>
                      <a:pt x="0" y="47"/>
                      <a:pt x="0" y="101"/>
                      <a:pt x="27" y="128"/>
                    </a:cubicBezTo>
                    <a:lnTo>
                      <a:pt x="497" y="599"/>
                    </a:lnTo>
                    <a:cubicBezTo>
                      <a:pt x="510" y="611"/>
                      <a:pt x="523" y="611"/>
                      <a:pt x="550" y="611"/>
                    </a:cubicBezTo>
                    <a:cubicBezTo>
                      <a:pt x="564" y="611"/>
                      <a:pt x="591" y="611"/>
                      <a:pt x="604" y="599"/>
                    </a:cubicBezTo>
                    <a:cubicBezTo>
                      <a:pt x="631" y="572"/>
                      <a:pt x="631" y="518"/>
                      <a:pt x="604" y="491"/>
                    </a:cubicBezTo>
                    <a:lnTo>
                      <a:pt x="134" y="21"/>
                    </a:lnTo>
                    <a:cubicBezTo>
                      <a:pt x="121" y="7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2996425" y="2678250"/>
                <a:ext cx="118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0" extrusionOk="0">
                    <a:moveTo>
                      <a:pt x="471" y="47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2994425" y="2676400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81" y="1"/>
                    </a:moveTo>
                    <a:cubicBezTo>
                      <a:pt x="61" y="1"/>
                      <a:pt x="40" y="7"/>
                      <a:pt x="27" y="21"/>
                    </a:cubicBezTo>
                    <a:cubicBezTo>
                      <a:pt x="0" y="48"/>
                      <a:pt x="0" y="101"/>
                      <a:pt x="27" y="128"/>
                    </a:cubicBezTo>
                    <a:lnTo>
                      <a:pt x="498" y="598"/>
                    </a:lnTo>
                    <a:cubicBezTo>
                      <a:pt x="511" y="612"/>
                      <a:pt x="525" y="612"/>
                      <a:pt x="551" y="612"/>
                    </a:cubicBezTo>
                    <a:cubicBezTo>
                      <a:pt x="564" y="612"/>
                      <a:pt x="578" y="612"/>
                      <a:pt x="605" y="598"/>
                    </a:cubicBezTo>
                    <a:cubicBezTo>
                      <a:pt x="632" y="558"/>
                      <a:pt x="632" y="517"/>
                      <a:pt x="605" y="490"/>
                    </a:cubicBezTo>
                    <a:lnTo>
                      <a:pt x="134" y="21"/>
                    </a:lnTo>
                    <a:cubicBezTo>
                      <a:pt x="121" y="7"/>
                      <a:pt x="101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3026325" y="2678250"/>
                <a:ext cx="11775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70" extrusionOk="0">
                    <a:moveTo>
                      <a:pt x="470" y="0"/>
                    </a:moveTo>
                    <a:lnTo>
                      <a:pt x="1" y="4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3024325" y="2676400"/>
                <a:ext cx="15775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12" extrusionOk="0">
                    <a:moveTo>
                      <a:pt x="550" y="1"/>
                    </a:moveTo>
                    <a:cubicBezTo>
                      <a:pt x="530" y="1"/>
                      <a:pt x="510" y="7"/>
                      <a:pt x="497" y="21"/>
                    </a:cubicBezTo>
                    <a:lnTo>
                      <a:pt x="27" y="490"/>
                    </a:lnTo>
                    <a:cubicBezTo>
                      <a:pt x="0" y="517"/>
                      <a:pt x="0" y="558"/>
                      <a:pt x="27" y="598"/>
                    </a:cubicBezTo>
                    <a:cubicBezTo>
                      <a:pt x="40" y="612"/>
                      <a:pt x="67" y="612"/>
                      <a:pt x="81" y="612"/>
                    </a:cubicBezTo>
                    <a:cubicBezTo>
                      <a:pt x="94" y="612"/>
                      <a:pt x="120" y="612"/>
                      <a:pt x="134" y="598"/>
                    </a:cubicBezTo>
                    <a:lnTo>
                      <a:pt x="604" y="128"/>
                    </a:lnTo>
                    <a:cubicBezTo>
                      <a:pt x="631" y="101"/>
                      <a:pt x="631" y="48"/>
                      <a:pt x="604" y="21"/>
                    </a:cubicBezTo>
                    <a:cubicBezTo>
                      <a:pt x="591" y="7"/>
                      <a:pt x="570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2996425" y="2708125"/>
                <a:ext cx="118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71" extrusionOk="0">
                    <a:moveTo>
                      <a:pt x="471" y="0"/>
                    </a:moveTo>
                    <a:lnTo>
                      <a:pt x="1" y="4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2994425" y="2706275"/>
                <a:ext cx="15800" cy="153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12" extrusionOk="0">
                    <a:moveTo>
                      <a:pt x="546" y="0"/>
                    </a:moveTo>
                    <a:cubicBezTo>
                      <a:pt x="528" y="0"/>
                      <a:pt x="511" y="7"/>
                      <a:pt x="498" y="21"/>
                    </a:cubicBezTo>
                    <a:lnTo>
                      <a:pt x="27" y="491"/>
                    </a:lnTo>
                    <a:cubicBezTo>
                      <a:pt x="0" y="518"/>
                      <a:pt x="0" y="572"/>
                      <a:pt x="27" y="599"/>
                    </a:cubicBezTo>
                    <a:cubicBezTo>
                      <a:pt x="41" y="611"/>
                      <a:pt x="54" y="611"/>
                      <a:pt x="81" y="611"/>
                    </a:cubicBezTo>
                    <a:cubicBezTo>
                      <a:pt x="95" y="611"/>
                      <a:pt x="122" y="611"/>
                      <a:pt x="134" y="599"/>
                    </a:cubicBezTo>
                    <a:lnTo>
                      <a:pt x="605" y="128"/>
                    </a:lnTo>
                    <a:cubicBezTo>
                      <a:pt x="632" y="101"/>
                      <a:pt x="632" y="47"/>
                      <a:pt x="605" y="21"/>
                    </a:cubicBezTo>
                    <a:cubicBezTo>
                      <a:pt x="585" y="7"/>
                      <a:pt x="565" y="0"/>
                      <a:pt x="5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39"/>
            <p:cNvGrpSpPr/>
            <p:nvPr/>
          </p:nvGrpSpPr>
          <p:grpSpPr>
            <a:xfrm>
              <a:off x="8430772" y="3712671"/>
              <a:ext cx="305007" cy="303950"/>
              <a:chOff x="7340272" y="116588"/>
              <a:chExt cx="686025" cy="683648"/>
            </a:xfrm>
          </p:grpSpPr>
          <p:sp>
            <p:nvSpPr>
              <p:cNvPr id="1035" name="Google Shape;1035;p39"/>
              <p:cNvSpPr/>
              <p:nvPr/>
            </p:nvSpPr>
            <p:spPr>
              <a:xfrm>
                <a:off x="7340272" y="172636"/>
                <a:ext cx="628800" cy="6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7416497" y="247739"/>
                <a:ext cx="476400" cy="47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7472544" y="304908"/>
                <a:ext cx="364500" cy="363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7542044" y="374408"/>
                <a:ext cx="225300" cy="224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7613785" y="446149"/>
                <a:ext cx="81900" cy="80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7631720" y="116588"/>
                <a:ext cx="394576" cy="39345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62" extrusionOk="0">
                    <a:moveTo>
                      <a:pt x="1022" y="234"/>
                    </a:moveTo>
                    <a:cubicBezTo>
                      <a:pt x="975" y="233"/>
                      <a:pt x="833" y="225"/>
                      <a:pt x="833" y="225"/>
                    </a:cubicBezTo>
                    <a:cubicBezTo>
                      <a:pt x="833" y="225"/>
                      <a:pt x="831" y="88"/>
                      <a:pt x="830" y="42"/>
                    </a:cubicBezTo>
                    <a:cubicBezTo>
                      <a:pt x="829" y="9"/>
                      <a:pt x="791" y="0"/>
                      <a:pt x="771" y="17"/>
                    </a:cubicBezTo>
                    <a:cubicBezTo>
                      <a:pt x="771" y="17"/>
                      <a:pt x="771" y="17"/>
                      <a:pt x="771" y="17"/>
                    </a:cubicBezTo>
                    <a:cubicBezTo>
                      <a:pt x="771" y="17"/>
                      <a:pt x="771" y="17"/>
                      <a:pt x="771" y="17"/>
                    </a:cubicBezTo>
                    <a:cubicBezTo>
                      <a:pt x="771" y="17"/>
                      <a:pt x="771" y="17"/>
                      <a:pt x="771" y="17"/>
                    </a:cubicBezTo>
                    <a:cubicBezTo>
                      <a:pt x="616" y="172"/>
                      <a:pt x="616" y="172"/>
                      <a:pt x="616" y="172"/>
                    </a:cubicBezTo>
                    <a:cubicBezTo>
                      <a:pt x="616" y="172"/>
                      <a:pt x="616" y="172"/>
                      <a:pt x="616" y="172"/>
                    </a:cubicBezTo>
                    <a:cubicBezTo>
                      <a:pt x="609" y="178"/>
                      <a:pt x="605" y="186"/>
                      <a:pt x="605" y="198"/>
                    </a:cubicBezTo>
                    <a:cubicBezTo>
                      <a:pt x="606" y="267"/>
                      <a:pt x="608" y="335"/>
                      <a:pt x="609" y="404"/>
                    </a:cubicBezTo>
                    <a:cubicBezTo>
                      <a:pt x="529" y="484"/>
                      <a:pt x="449" y="564"/>
                      <a:pt x="369" y="644"/>
                    </a:cubicBezTo>
                    <a:cubicBezTo>
                      <a:pt x="294" y="719"/>
                      <a:pt x="218" y="795"/>
                      <a:pt x="143" y="870"/>
                    </a:cubicBezTo>
                    <a:cubicBezTo>
                      <a:pt x="106" y="907"/>
                      <a:pt x="68" y="943"/>
                      <a:pt x="33" y="981"/>
                    </a:cubicBezTo>
                    <a:cubicBezTo>
                      <a:pt x="32" y="981"/>
                      <a:pt x="32" y="982"/>
                      <a:pt x="31" y="982"/>
                    </a:cubicBezTo>
                    <a:cubicBezTo>
                      <a:pt x="0" y="1014"/>
                      <a:pt x="48" y="1062"/>
                      <a:pt x="80" y="1031"/>
                    </a:cubicBezTo>
                    <a:cubicBezTo>
                      <a:pt x="110" y="1001"/>
                      <a:pt x="140" y="971"/>
                      <a:pt x="170" y="941"/>
                    </a:cubicBezTo>
                    <a:cubicBezTo>
                      <a:pt x="242" y="869"/>
                      <a:pt x="314" y="796"/>
                      <a:pt x="387" y="724"/>
                    </a:cubicBezTo>
                    <a:cubicBezTo>
                      <a:pt x="474" y="637"/>
                      <a:pt x="560" y="550"/>
                      <a:pt x="647" y="464"/>
                    </a:cubicBezTo>
                    <a:cubicBezTo>
                      <a:pt x="651" y="460"/>
                      <a:pt x="654" y="457"/>
                      <a:pt x="658" y="453"/>
                    </a:cubicBezTo>
                    <a:cubicBezTo>
                      <a:pt x="727" y="455"/>
                      <a:pt x="797" y="457"/>
                      <a:pt x="866" y="459"/>
                    </a:cubicBezTo>
                    <a:cubicBezTo>
                      <a:pt x="876" y="460"/>
                      <a:pt x="884" y="456"/>
                      <a:pt x="890" y="451"/>
                    </a:cubicBezTo>
                    <a:cubicBezTo>
                      <a:pt x="890" y="451"/>
                      <a:pt x="890" y="451"/>
                      <a:pt x="890" y="451"/>
                    </a:cubicBezTo>
                    <a:cubicBezTo>
                      <a:pt x="1046" y="295"/>
                      <a:pt x="1046" y="295"/>
                      <a:pt x="1046" y="295"/>
                    </a:cubicBezTo>
                    <a:cubicBezTo>
                      <a:pt x="1046" y="294"/>
                      <a:pt x="1047" y="293"/>
                      <a:pt x="1048" y="293"/>
                    </a:cubicBezTo>
                    <a:cubicBezTo>
                      <a:pt x="1048" y="293"/>
                      <a:pt x="1048" y="293"/>
                      <a:pt x="1048" y="293"/>
                    </a:cubicBezTo>
                    <a:cubicBezTo>
                      <a:pt x="1048" y="293"/>
                      <a:pt x="1048" y="293"/>
                      <a:pt x="1048" y="293"/>
                    </a:cubicBezTo>
                    <a:cubicBezTo>
                      <a:pt x="1064" y="273"/>
                      <a:pt x="1055" y="235"/>
                      <a:pt x="1022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1" name="Google Shape;1041;p39"/>
          <p:cNvSpPr/>
          <p:nvPr/>
        </p:nvSpPr>
        <p:spPr>
          <a:xfrm>
            <a:off x="5556150" y="4016623"/>
            <a:ext cx="585538" cy="579180"/>
          </a:xfrm>
          <a:custGeom>
            <a:avLst/>
            <a:gdLst/>
            <a:ahLst/>
            <a:cxnLst/>
            <a:rect l="l" t="t" r="r" b="b"/>
            <a:pathLst>
              <a:path w="10960" h="10841" extrusionOk="0">
                <a:moveTo>
                  <a:pt x="5668" y="2579"/>
                </a:moveTo>
                <a:cubicBezTo>
                  <a:pt x="7172" y="2579"/>
                  <a:pt x="8395" y="3802"/>
                  <a:pt x="8395" y="5307"/>
                </a:cubicBezTo>
                <a:cubicBezTo>
                  <a:pt x="8395" y="6797"/>
                  <a:pt x="7172" y="8020"/>
                  <a:pt x="5668" y="8020"/>
                </a:cubicBezTo>
                <a:cubicBezTo>
                  <a:pt x="4178" y="8020"/>
                  <a:pt x="2955" y="6797"/>
                  <a:pt x="2955" y="5307"/>
                </a:cubicBezTo>
                <a:cubicBezTo>
                  <a:pt x="2955" y="3802"/>
                  <a:pt x="4178" y="2579"/>
                  <a:pt x="5668" y="2579"/>
                </a:cubicBezTo>
                <a:close/>
                <a:moveTo>
                  <a:pt x="4500" y="1"/>
                </a:moveTo>
                <a:cubicBezTo>
                  <a:pt x="4405" y="1"/>
                  <a:pt x="4325" y="68"/>
                  <a:pt x="4325" y="162"/>
                </a:cubicBezTo>
                <a:lnTo>
                  <a:pt x="4325" y="1102"/>
                </a:lnTo>
                <a:cubicBezTo>
                  <a:pt x="4083" y="1183"/>
                  <a:pt x="3841" y="1277"/>
                  <a:pt x="3614" y="1398"/>
                </a:cubicBezTo>
                <a:lnTo>
                  <a:pt x="2982" y="645"/>
                </a:lnTo>
                <a:cubicBezTo>
                  <a:pt x="2950" y="606"/>
                  <a:pt x="2905" y="586"/>
                  <a:pt x="2857" y="586"/>
                </a:cubicBezTo>
                <a:cubicBezTo>
                  <a:pt x="2823" y="586"/>
                  <a:pt x="2788" y="596"/>
                  <a:pt x="2754" y="618"/>
                </a:cubicBezTo>
                <a:lnTo>
                  <a:pt x="1062" y="2029"/>
                </a:lnTo>
                <a:cubicBezTo>
                  <a:pt x="994" y="2096"/>
                  <a:pt x="981" y="2190"/>
                  <a:pt x="1035" y="2257"/>
                </a:cubicBezTo>
                <a:lnTo>
                  <a:pt x="1800" y="3184"/>
                </a:lnTo>
                <a:cubicBezTo>
                  <a:pt x="1733" y="3305"/>
                  <a:pt x="1679" y="3439"/>
                  <a:pt x="1626" y="3560"/>
                </a:cubicBezTo>
                <a:lnTo>
                  <a:pt x="161" y="3560"/>
                </a:lnTo>
                <a:cubicBezTo>
                  <a:pt x="68" y="3560"/>
                  <a:pt x="0" y="3627"/>
                  <a:pt x="0" y="3722"/>
                </a:cubicBezTo>
                <a:lnTo>
                  <a:pt x="0" y="5937"/>
                </a:lnTo>
                <a:cubicBezTo>
                  <a:pt x="0" y="6018"/>
                  <a:pt x="68" y="6098"/>
                  <a:pt x="161" y="6098"/>
                </a:cubicBezTo>
                <a:lnTo>
                  <a:pt x="1343" y="6098"/>
                </a:lnTo>
                <a:cubicBezTo>
                  <a:pt x="1411" y="6515"/>
                  <a:pt x="1545" y="6918"/>
                  <a:pt x="1733" y="7280"/>
                </a:cubicBezTo>
                <a:lnTo>
                  <a:pt x="847" y="8355"/>
                </a:lnTo>
                <a:cubicBezTo>
                  <a:pt x="793" y="8423"/>
                  <a:pt x="806" y="8516"/>
                  <a:pt x="874" y="8584"/>
                </a:cubicBezTo>
                <a:lnTo>
                  <a:pt x="2579" y="9981"/>
                </a:lnTo>
                <a:cubicBezTo>
                  <a:pt x="2609" y="10011"/>
                  <a:pt x="2648" y="10024"/>
                  <a:pt x="2686" y="10024"/>
                </a:cubicBezTo>
                <a:cubicBezTo>
                  <a:pt x="2732" y="10024"/>
                  <a:pt x="2778" y="10004"/>
                  <a:pt x="2808" y="9967"/>
                </a:cubicBezTo>
                <a:lnTo>
                  <a:pt x="3492" y="9134"/>
                </a:lnTo>
                <a:cubicBezTo>
                  <a:pt x="3761" y="9282"/>
                  <a:pt x="4043" y="9403"/>
                  <a:pt x="4325" y="9497"/>
                </a:cubicBezTo>
                <a:lnTo>
                  <a:pt x="4325" y="10679"/>
                </a:lnTo>
                <a:cubicBezTo>
                  <a:pt x="4325" y="10773"/>
                  <a:pt x="4405" y="10840"/>
                  <a:pt x="4500" y="10840"/>
                </a:cubicBezTo>
                <a:lnTo>
                  <a:pt x="6703" y="10840"/>
                </a:lnTo>
                <a:cubicBezTo>
                  <a:pt x="6796" y="10840"/>
                  <a:pt x="6864" y="10773"/>
                  <a:pt x="6864" y="10679"/>
                </a:cubicBezTo>
                <a:lnTo>
                  <a:pt x="6864" y="9551"/>
                </a:lnTo>
                <a:cubicBezTo>
                  <a:pt x="7186" y="9456"/>
                  <a:pt x="7495" y="9336"/>
                  <a:pt x="7777" y="9175"/>
                </a:cubicBezTo>
                <a:lnTo>
                  <a:pt x="8422" y="9967"/>
                </a:lnTo>
                <a:cubicBezTo>
                  <a:pt x="8459" y="10004"/>
                  <a:pt x="8504" y="10024"/>
                  <a:pt x="8548" y="10024"/>
                </a:cubicBezTo>
                <a:cubicBezTo>
                  <a:pt x="8584" y="10024"/>
                  <a:pt x="8620" y="10011"/>
                  <a:pt x="8650" y="9981"/>
                </a:cubicBezTo>
                <a:lnTo>
                  <a:pt x="10356" y="8584"/>
                </a:lnTo>
                <a:cubicBezTo>
                  <a:pt x="10423" y="8516"/>
                  <a:pt x="10437" y="8423"/>
                  <a:pt x="10383" y="8355"/>
                </a:cubicBezTo>
                <a:lnTo>
                  <a:pt x="9563" y="7361"/>
                </a:lnTo>
                <a:cubicBezTo>
                  <a:pt x="9778" y="6972"/>
                  <a:pt x="9926" y="6542"/>
                  <a:pt x="10007" y="6098"/>
                </a:cubicBezTo>
                <a:lnTo>
                  <a:pt x="10799" y="6098"/>
                </a:lnTo>
                <a:cubicBezTo>
                  <a:pt x="10893" y="6098"/>
                  <a:pt x="10960" y="6018"/>
                  <a:pt x="10960" y="5937"/>
                </a:cubicBezTo>
                <a:lnTo>
                  <a:pt x="10960" y="3722"/>
                </a:lnTo>
                <a:cubicBezTo>
                  <a:pt x="10960" y="3627"/>
                  <a:pt x="10893" y="3560"/>
                  <a:pt x="10799" y="3560"/>
                </a:cubicBezTo>
                <a:lnTo>
                  <a:pt x="9724" y="3560"/>
                </a:lnTo>
                <a:cubicBezTo>
                  <a:pt x="9644" y="3385"/>
                  <a:pt x="9563" y="3211"/>
                  <a:pt x="9456" y="3050"/>
                </a:cubicBezTo>
                <a:lnTo>
                  <a:pt x="10100" y="2257"/>
                </a:lnTo>
                <a:cubicBezTo>
                  <a:pt x="10168" y="2190"/>
                  <a:pt x="10154" y="2096"/>
                  <a:pt x="10087" y="2029"/>
                </a:cubicBezTo>
                <a:lnTo>
                  <a:pt x="8381" y="618"/>
                </a:lnTo>
                <a:cubicBezTo>
                  <a:pt x="8353" y="596"/>
                  <a:pt x="8319" y="586"/>
                  <a:pt x="8284" y="586"/>
                </a:cubicBezTo>
                <a:cubicBezTo>
                  <a:pt x="8234" y="586"/>
                  <a:pt x="8185" y="606"/>
                  <a:pt x="8153" y="645"/>
                </a:cubicBezTo>
                <a:lnTo>
                  <a:pt x="7589" y="1331"/>
                </a:lnTo>
                <a:cubicBezTo>
                  <a:pt x="7360" y="1223"/>
                  <a:pt x="7119" y="1129"/>
                  <a:pt x="6864" y="1062"/>
                </a:cubicBezTo>
                <a:lnTo>
                  <a:pt x="6864" y="162"/>
                </a:lnTo>
                <a:cubicBezTo>
                  <a:pt x="6864" y="68"/>
                  <a:pt x="6796" y="1"/>
                  <a:pt x="670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114D9F5-27BC-CF10-4FAB-3AA97E5E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0" y="669492"/>
            <a:ext cx="4818344" cy="2520453"/>
          </a:xfrm>
          <a:prstGeom prst="rect">
            <a:avLst/>
          </a:prstGeom>
        </p:spPr>
      </p:pic>
      <p:sp>
        <p:nvSpPr>
          <p:cNvPr id="16" name="Google Shape;843;p37">
            <a:extLst>
              <a:ext uri="{FF2B5EF4-FFF2-40B4-BE49-F238E27FC236}">
                <a16:creationId xmlns:a16="http://schemas.microsoft.com/office/drawing/2014/main" id="{93CC5DF6-5190-B63B-4F63-5346FCE3E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281" y="119569"/>
            <a:ext cx="6010085" cy="572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Análise Quality Score da Company1931 por canal vs </a:t>
            </a:r>
            <a:r>
              <a:rPr lang="en" sz="1600" b="1" dirty="0"/>
              <a:t>ano </a:t>
            </a:r>
            <a:endParaRPr sz="1600" b="1" dirty="0"/>
          </a:p>
        </p:txBody>
      </p:sp>
      <p:sp>
        <p:nvSpPr>
          <p:cNvPr id="17" name="Google Shape;843;p37">
            <a:extLst>
              <a:ext uri="{FF2B5EF4-FFF2-40B4-BE49-F238E27FC236}">
                <a16:creationId xmlns:a16="http://schemas.microsoft.com/office/drawing/2014/main" id="{D3E1653C-3323-8F0C-4D71-D74491689F7A}"/>
              </a:ext>
            </a:extLst>
          </p:cNvPr>
          <p:cNvSpPr txBox="1">
            <a:spLocks/>
          </p:cNvSpPr>
          <p:nvPr/>
        </p:nvSpPr>
        <p:spPr>
          <a:xfrm>
            <a:off x="433663" y="3349401"/>
            <a:ext cx="5265157" cy="1496063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4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Medium"/>
              <a:buNone/>
              <a:defRPr sz="60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r>
              <a:rPr lang="pt-BR" sz="1200" dirty="0"/>
              <a:t>Nota-se uma perda gradual na qualidade nos canais “Mail” e “</a:t>
            </a:r>
            <a:r>
              <a:rPr lang="pt-BR" sz="1200" dirty="0" err="1"/>
              <a:t>Telephonic</a:t>
            </a:r>
            <a:r>
              <a:rPr lang="pt-BR" sz="1200" dirty="0"/>
              <a:t>”, destacando se o critério 9 no canal “Mail” sendo o ponto positivo mais bem avaliado e com a maior queda de qualidade.</a:t>
            </a:r>
          </a:p>
          <a:p>
            <a:r>
              <a:rPr lang="pt-BR" sz="1200" dirty="0"/>
              <a:t>O Canal Online vêm com uma boa recuperação de qualidade.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Marketing Strategy Meeting by Slidesgo">
  <a:themeElements>
    <a:clrScheme name="Simple Light">
      <a:dk1>
        <a:srgbClr val="1D1D1D"/>
      </a:dk1>
      <a:lt1>
        <a:srgbClr val="FFFFFF"/>
      </a:lt1>
      <a:dk2>
        <a:srgbClr val="B6C5FF"/>
      </a:dk2>
      <a:lt2>
        <a:srgbClr val="8DA4FD"/>
      </a:lt2>
      <a:accent1>
        <a:srgbClr val="7E96F3"/>
      </a:accent1>
      <a:accent2>
        <a:srgbClr val="4C6BD6"/>
      </a:accent2>
      <a:accent3>
        <a:srgbClr val="EEEEEE"/>
      </a:accent3>
      <a:accent4>
        <a:srgbClr val="CFCFCF"/>
      </a:accent4>
      <a:accent5>
        <a:srgbClr val="666666"/>
      </a:accent5>
      <a:accent6>
        <a:srgbClr val="00000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614</Words>
  <Application>Microsoft Office PowerPoint</Application>
  <PresentationFormat>Apresentação na tela (16:9)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Jost</vt:lpstr>
      <vt:lpstr>Poppins</vt:lpstr>
      <vt:lpstr>Poppins Medium</vt:lpstr>
      <vt:lpstr>Calibri</vt:lpstr>
      <vt:lpstr>Arial</vt:lpstr>
      <vt:lpstr>Josefin Sans</vt:lpstr>
      <vt:lpstr>Digital Marketing Strategy Meeting by Slidesgo</vt:lpstr>
      <vt:lpstr>Apresentação Net Promoter Score</vt:lpstr>
      <vt:lpstr>O que será apresentado:</vt:lpstr>
      <vt:lpstr>Processamento dos dados</vt:lpstr>
      <vt:lpstr>Processamento dos dados</vt:lpstr>
      <vt:lpstr>Cálculo do NPS-Análise quantitativa</vt:lpstr>
      <vt:lpstr>Cálculo do NPS</vt:lpstr>
      <vt:lpstr>Visão do NPS –  Análise qualitativa</vt:lpstr>
      <vt:lpstr>Análise Quality Score por canal</vt:lpstr>
      <vt:lpstr>Análise Quality Score da Company1931 por canal vs ano </vt:lpstr>
      <vt:lpstr>Análise Quality Score da Company965 por canal vs ano </vt:lpstr>
      <vt:lpstr>Possíveis soluções</vt:lpstr>
      <vt:lpstr>Possíveis Soluções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Net Promoter Score</dc:title>
  <cp:lastModifiedBy>RAFAEL SANTOS</cp:lastModifiedBy>
  <cp:revision>2</cp:revision>
  <dcterms:modified xsi:type="dcterms:W3CDTF">2023-11-30T08:54:45Z</dcterms:modified>
</cp:coreProperties>
</file>