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Bastos" userId="efc38805bf026c07" providerId="LiveId" clId="{5BC221A0-48F3-4318-8DE5-4BE5643C3DA3}"/>
    <pc:docChg chg="addSld modSld">
      <pc:chgData name="Rafael Bastos" userId="efc38805bf026c07" providerId="LiveId" clId="{5BC221A0-48F3-4318-8DE5-4BE5643C3DA3}" dt="2024-04-13T18:19:46.245" v="8" actId="20577"/>
      <pc:docMkLst>
        <pc:docMk/>
      </pc:docMkLst>
      <pc:sldChg chg="modSp new mod">
        <pc:chgData name="Rafael Bastos" userId="efc38805bf026c07" providerId="LiveId" clId="{5BC221A0-48F3-4318-8DE5-4BE5643C3DA3}" dt="2024-04-13T18:19:46.245" v="8" actId="20577"/>
        <pc:sldMkLst>
          <pc:docMk/>
          <pc:sldMk cId="434216732" sldId="256"/>
        </pc:sldMkLst>
        <pc:spChg chg="mod">
          <ac:chgData name="Rafael Bastos" userId="efc38805bf026c07" providerId="LiveId" clId="{5BC221A0-48F3-4318-8DE5-4BE5643C3DA3}" dt="2024-04-13T18:19:46.245" v="8" actId="20577"/>
          <ac:spMkLst>
            <pc:docMk/>
            <pc:sldMk cId="434216732" sldId="256"/>
            <ac:spMk id="2" creationId="{16EC8626-FFC0-FCFB-3E87-86D6222ACF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73EC1-CF13-4B3C-C1F0-AD258B274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042A7D-C147-D0F0-1491-AEBF65B4A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472AC5-581F-5BEE-4720-22A65435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E6D6-556E-4783-8EDF-A7A444AAAE59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128AD8-89DB-FD84-75BC-BE8189AB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E1F381-41A3-58F7-3BF9-33BF472B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64C6-0B6B-4AE2-A688-6DA115E88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67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89B99-EBBB-DA21-42FF-FF33DE8E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C9B3AD-D886-592D-3B16-FA63B13F0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0612E5-C2FF-9B43-81FF-BD3E9AA1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E6D6-556E-4783-8EDF-A7A444AAAE59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27C6AC-313C-67E6-EE8B-41E602EA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FE6EF7-8664-279D-45A2-A9C43FE4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64C6-0B6B-4AE2-A688-6DA115E88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4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15CA4B-D321-5776-963C-0B27363F2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9D5EF3-195B-AC1A-6A3D-CBCD735AD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9B942-93FD-7E0F-F609-37C287E3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E6D6-556E-4783-8EDF-A7A444AAAE59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8546E-7C22-4455-DB61-AF21BB59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4A3061-B9B7-B48D-DDE8-64934FC0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64C6-0B6B-4AE2-A688-6DA115E88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5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D42C2-E94C-2379-FBCE-CFBDE9CC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0CF41-B035-E704-2631-BB616FB7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3E8A07-AEB1-AF5D-D9A4-3C8BC477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E6D6-556E-4783-8EDF-A7A444AAAE59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8A8A55-BD0C-6B72-6636-A7B2EFFD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E8DABF-00D3-472C-1553-0778DECE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64C6-0B6B-4AE2-A688-6DA115E88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37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005C1-E18F-6778-5D1B-8F1F9051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A773E2-AA53-53E1-8138-941E3289A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BBF9E6-035B-7458-3DDD-EE521411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E6D6-556E-4783-8EDF-A7A444AAAE59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B61B75-1497-4719-0E25-27182B2D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0A8692-A8BC-E715-348F-27EBF997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64C6-0B6B-4AE2-A688-6DA115E88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97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62DC9-54CF-5489-AF37-37FE2F4B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4AD957-F57F-105E-4219-F40D2B24A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11F998-8CDC-B50E-E282-7A1795068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FC61F-C3D1-069C-9002-696CC96F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E6D6-556E-4783-8EDF-A7A444AAAE59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E9BBE5-CEE8-EFC1-85BE-52A042D1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2EAB8F-CDF9-10BF-1174-63AFC322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64C6-0B6B-4AE2-A688-6DA115E88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90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8058A-8176-CFFF-1E73-6CA2F0AC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AD49F-3DFC-E67E-FBAF-5C7666B23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3CF0F4-57FD-BBBA-9289-A225793D4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982950-4EB0-1DFF-ACC5-CF277AA3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050B1E-ACED-661E-3FAD-EDD16B7B0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C3D0EE-8E62-047A-B619-4A34A2F8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E6D6-556E-4783-8EDF-A7A444AAAE59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6713C1-3775-7DED-1797-D4B6D50C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E9F679-BA7F-DD47-0C34-AA4908AD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64C6-0B6B-4AE2-A688-6DA115E88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37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6C347-7A80-DEB1-E54D-FAEC2673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376E02-A791-61D6-8F07-A76A0041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E6D6-556E-4783-8EDF-A7A444AAAE59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ECAE10-88FE-1108-F79D-D0D4037E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02A54D-609F-0193-CB17-1D4A441B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64C6-0B6B-4AE2-A688-6DA115E88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33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58BCB3-6F99-32C9-D2D9-AF0A01DB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E6D6-556E-4783-8EDF-A7A444AAAE59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8D60B7-15D1-B2E3-B8C3-E9DFC6CF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955E09-2824-4BAA-ABC5-9161F707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64C6-0B6B-4AE2-A688-6DA115E88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71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042A2-5CBA-3802-93E6-E3E4BBA8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8C49F0-FCE7-7586-3769-15AFAD10D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1D3EAF-8E68-8D4D-AA67-9E9B37E47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C755C5-E46E-1B1F-C13B-1B1F9139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E6D6-556E-4783-8EDF-A7A444AAAE59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DB2056-8359-2441-FFBF-AA2FE8B6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580F29-5815-3749-73CD-2ADFFBE0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64C6-0B6B-4AE2-A688-6DA115E88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71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2E862-59E8-6338-1784-C85549CE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C73F6B-5A3D-D2C8-66AA-44E0A1E2C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13E64B-B791-9CA4-14F7-E5BA3826C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6A2C52-FE56-3C52-93EF-55E60B4E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E6D6-556E-4783-8EDF-A7A444AAAE59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2DC676-A8C3-E5FB-1824-C4444417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47DA5E-FECA-F50C-6E9D-1624C1BA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64C6-0B6B-4AE2-A688-6DA115E88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2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4BBA1E-32D0-193C-3FE7-43E98314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E88F5C-4EA2-5B01-CA98-F588BBC34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07EEF5-DF6E-9F6E-D9E5-806886C29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1E6D6-556E-4783-8EDF-A7A444AAAE59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1BBC63-0022-A5C8-7A9D-F2B615A04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07512B-6729-7E75-204F-18884481C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464C6-0B6B-4AE2-A688-6DA115E88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21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C8626-FFC0-FCFB-3E87-86D6222AC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Testando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83D498-8D1D-98DA-8D28-59B3461E6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216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Testando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Testando</dc:title>
  <dc:creator>Rafael Bastos</dc:creator>
  <cp:lastModifiedBy>Rafael Bastos</cp:lastModifiedBy>
  <cp:revision>1</cp:revision>
  <dcterms:created xsi:type="dcterms:W3CDTF">2024-04-13T18:19:41Z</dcterms:created>
  <dcterms:modified xsi:type="dcterms:W3CDTF">2024-04-13T18:19:48Z</dcterms:modified>
</cp:coreProperties>
</file>