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5400" spc="-97" strike="noStrike" cap="all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22/10/17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BD1DFC9-936A-4BBF-92B6-71488D56504F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6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tópicosClique para editar o texto mestre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520" indent="-18252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pt-BR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05840" indent="-18252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88720" indent="-13680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22/10/17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D58BA1D-8664-445C-91D7-05587E1774D7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5400" spc="-97" strike="noStrike" cap="all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 Saúde</a:t>
            </a:r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11640" y="45090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Integrantes: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Dieniffer Sabrina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 Paulino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Evelyn Gomes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Rafael Lima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6567480" y="1268640"/>
            <a:ext cx="1511640" cy="195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Problemas Enfrentados</a:t>
            </a:r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95640" y="21330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cidadão agenda consultas para passar por um médico de uma determinada especialidade e posteriormente necessita de recuperar informações do agendamento, pois muitos se esquecem das consultas, trazendo, portanto alguns gastos para a Prefeitura de Franca.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Imagem 3" descr=""/>
          <p:cNvPicPr/>
          <p:nvPr/>
        </p:nvPicPr>
        <p:blipFill>
          <a:blip r:embed="rId1"/>
          <a:stretch/>
        </p:blipFill>
        <p:spPr>
          <a:xfrm>
            <a:off x="6660360" y="4484880"/>
            <a:ext cx="2047680" cy="204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Objetivo</a:t>
            </a:r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Atender a priori os cidadãos da cidade de Franca;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Fazer que o controle de faltas seja minimizado e com isso minimizar os custos gerados a prefeitura;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Outro fator importante é identificar erros ocasionados por terceiros e auxiliar na tomada de decisão.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Imagem 3" descr=""/>
          <p:cNvPicPr/>
          <p:nvPr/>
        </p:nvPicPr>
        <p:blipFill>
          <a:blip r:embed="rId1"/>
          <a:stretch/>
        </p:blipFill>
        <p:spPr>
          <a:xfrm>
            <a:off x="7812360" y="548640"/>
            <a:ext cx="1233720" cy="12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</a:t>
            </a:r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aplicação desenvolvida a priori para dispositivos móveis com sistema operacional Android;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Irá notificar os usuários sobre os horários das consultas agendadas. 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Autenticação em 2 etapas:  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-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Tela de Login : Informado o Cartão SUS 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</a:t>
            </a: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Informado a Data de Nascimento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Notificação em 2 etapas:  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1° Antecede 10 dias da data da consulta agendada.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Nestes 10dias o aplicativo enviará 5 notificações para o usuário, distribuídas no período de 2 em 2 dias;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2° Será enviada ao usuário no dia da sua consulta, antecedendo 30 minutos antes. 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o Sistema</a:t>
            </a:r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Opções apresentadas ao Usuário:  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Consultas Agendadas;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Consultas Realizadas;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Consultas Ausentes;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Perfil;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Apoio;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Ajuda.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Diferencial</a:t>
            </a:r>
            <a:endParaRPr b="0" lang="pt-B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 – Agendamento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Minimizar filas;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Evitar deslocamento do paciente até a U.B.S;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Conseguir maior controle da necessidade das vagas;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Wingdings" charset="2"/>
              <a:buChar char=""/>
            </a:pP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Obter maior controle das vagas e integração com os agendamentos.</a:t>
            </a: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234</TotalTime>
  <Application>LibreOffice/5.1.6.2$Linux_X86_64 LibreOffice_project/10m0$Build-2</Application>
  <Words>262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2017-10-22T08:46:20Z</dcterms:created>
  <dc:creator>Evelyn</dc:creator>
  <dc:description/>
  <dc:language>pt-BR</dc:language>
  <cp:lastModifiedBy/>
  <dcterms:modified xsi:type="dcterms:W3CDTF">2017-10-22T13:22:56Z</dcterms:modified>
  <cp:revision>16</cp:revision>
  <dc:subject/>
  <dc:title>Agenda SAúde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