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64D4E-0932-4681-9A8A-F3A2BBA55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8162E8-84BC-4A4F-9111-0B05B9E2F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1AD8D-CBD9-4C1E-B4DD-3D6D4930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572CDA-4C4F-48E8-AECC-C4045ABC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A34BD0-FA0F-447A-86CC-C6B1A0B2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92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D77F0-77DA-4614-8D96-F6565D4B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6FBAD4-EEED-4958-AE1B-1417729AD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4A7983-6E3E-4A04-9910-634C749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2172F-1930-4D45-8E3A-51155C63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F567C8-E57F-47BE-B159-16F1C046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6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178944-5429-4913-A774-1010632BC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2416F1-5196-4650-9275-AEC3AD260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AD8247-7967-4EBD-98B1-6F0D3DBC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C23D4-5DAA-4D54-A9C4-1D9F5E65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250C4-039C-4EAB-9320-47EA18DE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3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AC56F-1EA7-47E2-8DDE-20EBDFFC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EDA90-A7D7-443F-901F-7D818D4E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A2174-3AFB-42D7-BC6A-83C8A68B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8AEAA-9FFC-4D62-9238-0FE49E55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BF6FA-B337-4408-9020-4B3B550B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93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F6D86-2A15-4899-878D-339C1FAD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95705E-6706-475C-B469-5FF35762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BA6F6A-9E70-4281-9A5E-D631FDED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DEF885-98D7-4326-98EE-C95E1E50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936BA-87AE-48AB-82AA-E0ABFE46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8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FB318-06F6-4A96-80C4-12D84C26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D6BE0C-BF27-472F-9DB3-3F4DDBD8C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D92C1C-3F88-41BF-8864-A94E15D34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4285D6-178B-4277-80DE-D0127E4E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3EDCB9-57D9-4B99-9933-D91D9520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39D607-9757-4FDF-BA14-AA801BC5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41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AB723-847F-4939-AE68-DCE683C6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CD641A-9776-4717-8AA8-564CFB3B4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A8324C-5499-4B85-9254-63814156E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B99653-199E-4A06-A286-FB01B810A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5295EB-6F2B-4B96-8ECA-AE3306B4E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B6DB5A-79C5-44D1-BE7C-A80D6D90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1E30E5-044A-46E1-9E8A-51DAB86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ABCD2C-4706-4933-A1EC-296F95A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58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8EA63-E28D-48C5-BF39-C39E3281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4E6E40-BDE0-4A85-81C0-92CB1425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3FFF02-57A6-47B3-A34D-3BB7B9B0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EF41B-C1D2-4332-841F-BBD52DBE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4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329E16-250D-4280-9455-7829FFC4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E9EFD7-AC32-49CF-A423-73D72BC4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EAAF71-97D2-4C88-B2EA-98B843B2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19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7A5F4-EF4F-400F-9AB2-9AD17AB1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D8156-DD53-43C7-93DF-861F1704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40F54F-F5CD-4E7F-9040-42DC02EF6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F0D9AB-52C6-4E31-9D57-84CD4160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150C43-AB2C-4A0F-BF9D-98DB3179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162424-CEC1-4728-9AF5-7AAA567E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7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28008-52FB-4CF1-B3CB-C3E8396B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DD3ED3-DEC4-4C3E-BEB7-4DCE99503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6AF61D-9BB2-4BB4-BF29-6361ED5C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17F1E-8389-4F28-99ED-13C2B237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9CFA8D-D0C7-4FD7-8191-5A659A8E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B6678-E40A-4124-A5CC-9E9211B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37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C23D3B-16E8-4FDB-8D40-4B1FC06C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61BC8E-E449-4EEE-914B-9F4FBA77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0B7E9-1AD7-4933-8333-4AB349C19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3E58-4FF1-4ACB-89CB-4A6BD2F2E306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2A7C9-B779-4EA9-BA54-A27702877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F3F2F-ED53-4961-BA24-34B26151E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571A-F797-4F6B-859A-84DE12DD71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51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8C8D0E5-8759-4D67-A2C8-E04653E44679}"/>
              </a:ext>
            </a:extLst>
          </p:cNvPr>
          <p:cNvSpPr/>
          <p:nvPr/>
        </p:nvSpPr>
        <p:spPr>
          <a:xfrm>
            <a:off x="1081202" y="3283927"/>
            <a:ext cx="1463040" cy="1376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PackBattery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48V 100A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C9813B-59E7-4423-91C3-4742078BE319}"/>
              </a:ext>
            </a:extLst>
          </p:cNvPr>
          <p:cNvSpPr/>
          <p:nvPr/>
        </p:nvSpPr>
        <p:spPr>
          <a:xfrm>
            <a:off x="1298280" y="4049737"/>
            <a:ext cx="1245961" cy="610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BMS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92B88CC-FDF3-4FC5-BC6E-A8177EC05C61}"/>
              </a:ext>
            </a:extLst>
          </p:cNvPr>
          <p:cNvSpPr/>
          <p:nvPr/>
        </p:nvSpPr>
        <p:spPr>
          <a:xfrm>
            <a:off x="2761319" y="3283927"/>
            <a:ext cx="1463040" cy="1376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PackBattery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48V 100A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C3E22B-ADFD-4ECE-8392-992C12152288}"/>
              </a:ext>
            </a:extLst>
          </p:cNvPr>
          <p:cNvSpPr/>
          <p:nvPr/>
        </p:nvSpPr>
        <p:spPr>
          <a:xfrm>
            <a:off x="2978397" y="4049737"/>
            <a:ext cx="1245961" cy="610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BMS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238535-5422-4449-A7FC-82018BBAEB4D}"/>
              </a:ext>
            </a:extLst>
          </p:cNvPr>
          <p:cNvSpPr/>
          <p:nvPr/>
        </p:nvSpPr>
        <p:spPr>
          <a:xfrm>
            <a:off x="4441436" y="3283927"/>
            <a:ext cx="1463040" cy="1376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PackBattery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48V 100A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70C8B54-AECB-4876-A988-686383A209D6}"/>
              </a:ext>
            </a:extLst>
          </p:cNvPr>
          <p:cNvSpPr/>
          <p:nvPr/>
        </p:nvSpPr>
        <p:spPr>
          <a:xfrm>
            <a:off x="4658514" y="4049737"/>
            <a:ext cx="1245961" cy="610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BMS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988FC18-3D32-4B07-85E2-3E106881FC5A}"/>
              </a:ext>
            </a:extLst>
          </p:cNvPr>
          <p:cNvSpPr/>
          <p:nvPr/>
        </p:nvSpPr>
        <p:spPr>
          <a:xfrm>
            <a:off x="6121553" y="3283927"/>
            <a:ext cx="1463040" cy="1376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PackBattery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48V 100A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352ADA0-B0B8-4B7B-9E8B-9182654150E5}"/>
              </a:ext>
            </a:extLst>
          </p:cNvPr>
          <p:cNvSpPr/>
          <p:nvPr/>
        </p:nvSpPr>
        <p:spPr>
          <a:xfrm>
            <a:off x="6338631" y="4049737"/>
            <a:ext cx="1245961" cy="610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BMS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173BE08-0E1E-465C-BF43-731AD26BA3E2}"/>
              </a:ext>
            </a:extLst>
          </p:cNvPr>
          <p:cNvSpPr/>
          <p:nvPr/>
        </p:nvSpPr>
        <p:spPr>
          <a:xfrm>
            <a:off x="7802832" y="3283927"/>
            <a:ext cx="1463040" cy="1376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PackBattery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48V 100A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210206-0134-45F8-86A4-5F27F253BC33}"/>
              </a:ext>
            </a:extLst>
          </p:cNvPr>
          <p:cNvSpPr/>
          <p:nvPr/>
        </p:nvSpPr>
        <p:spPr>
          <a:xfrm>
            <a:off x="8019910" y="4049737"/>
            <a:ext cx="1245961" cy="610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BMS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F6BD257-D3A2-487A-939B-F57F66A8214E}"/>
              </a:ext>
            </a:extLst>
          </p:cNvPr>
          <p:cNvSpPr/>
          <p:nvPr/>
        </p:nvSpPr>
        <p:spPr>
          <a:xfrm>
            <a:off x="9482949" y="3283927"/>
            <a:ext cx="1463040" cy="1376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PackBattery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48V 100A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5B77994-6F4C-4DA6-9215-8A6ACF123691}"/>
              </a:ext>
            </a:extLst>
          </p:cNvPr>
          <p:cNvSpPr/>
          <p:nvPr/>
        </p:nvSpPr>
        <p:spPr>
          <a:xfrm>
            <a:off x="9700027" y="4049737"/>
            <a:ext cx="1245961" cy="610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BMS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EF97BC3-B26A-4990-9FB5-07944B680B29}"/>
              </a:ext>
            </a:extLst>
          </p:cNvPr>
          <p:cNvSpPr/>
          <p:nvPr/>
        </p:nvSpPr>
        <p:spPr>
          <a:xfrm>
            <a:off x="5415113" y="1784778"/>
            <a:ext cx="1245961" cy="610689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SWITCH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D053606-A0F1-4B35-9624-B320674C7715}"/>
              </a:ext>
            </a:extLst>
          </p:cNvPr>
          <p:cNvSpPr/>
          <p:nvPr/>
        </p:nvSpPr>
        <p:spPr>
          <a:xfrm>
            <a:off x="4885490" y="235635"/>
            <a:ext cx="2305208" cy="1002323"/>
          </a:xfrm>
          <a:prstGeom prst="rect">
            <a:avLst/>
          </a:prstGeom>
          <a:solidFill>
            <a:srgbClr val="DE169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Sistema Montacargas</a:t>
            </a:r>
            <a:endParaRPr lang="es-MX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29139EF-2133-421B-93B3-15424E57BB2B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6038094" y="1237958"/>
            <a:ext cx="0" cy="54682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A277760-0365-4EE6-9B74-65A58D70A77D}"/>
              </a:ext>
            </a:extLst>
          </p:cNvPr>
          <p:cNvCxnSpPr>
            <a:cxnSpLocks/>
          </p:cNvCxnSpPr>
          <p:nvPr/>
        </p:nvCxnSpPr>
        <p:spPr>
          <a:xfrm flipH="1">
            <a:off x="1812723" y="2820573"/>
            <a:ext cx="840864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A9EAF0A-0F76-41DE-95CF-F396D0F03E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12722" y="2820573"/>
            <a:ext cx="0" cy="46335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7CF2F5E-2E15-4D6D-AC61-74224EC271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492839" y="2820573"/>
            <a:ext cx="0" cy="46335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720E3BC-A227-4B3A-BD74-BAD03BAA5C74}"/>
              </a:ext>
            </a:extLst>
          </p:cNvPr>
          <p:cNvCxnSpPr>
            <a:cxnSpLocks/>
          </p:cNvCxnSpPr>
          <p:nvPr/>
        </p:nvCxnSpPr>
        <p:spPr>
          <a:xfrm flipV="1">
            <a:off x="5178766" y="2820573"/>
            <a:ext cx="0" cy="46335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A770EEF-BD6E-4CA0-903B-67ACBF7ACEFD}"/>
              </a:ext>
            </a:extLst>
          </p:cNvPr>
          <p:cNvCxnSpPr>
            <a:cxnSpLocks/>
          </p:cNvCxnSpPr>
          <p:nvPr/>
        </p:nvCxnSpPr>
        <p:spPr>
          <a:xfrm flipV="1">
            <a:off x="6853073" y="2820573"/>
            <a:ext cx="0" cy="46335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6107F53-0B83-4FC6-8495-47E45DADD63E}"/>
              </a:ext>
            </a:extLst>
          </p:cNvPr>
          <p:cNvCxnSpPr>
            <a:cxnSpLocks/>
          </p:cNvCxnSpPr>
          <p:nvPr/>
        </p:nvCxnSpPr>
        <p:spPr>
          <a:xfrm flipV="1">
            <a:off x="8534896" y="2820573"/>
            <a:ext cx="0" cy="46335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90427EC-2D25-4A9C-9C54-6E161D193B4E}"/>
              </a:ext>
            </a:extLst>
          </p:cNvPr>
          <p:cNvCxnSpPr>
            <a:cxnSpLocks/>
          </p:cNvCxnSpPr>
          <p:nvPr/>
        </p:nvCxnSpPr>
        <p:spPr>
          <a:xfrm flipV="1">
            <a:off x="10221363" y="2820573"/>
            <a:ext cx="0" cy="46335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3D44125-9AEE-435D-A345-9569BB09DC75}"/>
              </a:ext>
            </a:extLst>
          </p:cNvPr>
          <p:cNvCxnSpPr>
            <a:cxnSpLocks/>
          </p:cNvCxnSpPr>
          <p:nvPr/>
        </p:nvCxnSpPr>
        <p:spPr>
          <a:xfrm flipV="1">
            <a:off x="6045888" y="2395467"/>
            <a:ext cx="0" cy="4251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C082723-864A-45EF-BFA0-1557C01CC346}"/>
              </a:ext>
            </a:extLst>
          </p:cNvPr>
          <p:cNvSpPr txBox="1"/>
          <p:nvPr/>
        </p:nvSpPr>
        <p:spPr>
          <a:xfrm>
            <a:off x="1075208" y="1722327"/>
            <a:ext cx="2678704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/>
              <a:t>Línea principal de Alimentación. 48V , 600A</a:t>
            </a:r>
            <a:endParaRPr lang="es-MX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F65ED25A-ACED-4F9A-AD90-CF810893A36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414560" y="2368658"/>
            <a:ext cx="129681" cy="409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46A2431-AA5D-40B5-8BA0-7FFAE8AA422E}"/>
              </a:ext>
            </a:extLst>
          </p:cNvPr>
          <p:cNvSpPr txBox="1"/>
          <p:nvPr/>
        </p:nvSpPr>
        <p:spPr>
          <a:xfrm>
            <a:off x="1812722" y="544991"/>
            <a:ext cx="1788654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Swicth</a:t>
            </a:r>
            <a:r>
              <a:rPr lang="es-ES" dirty="0"/>
              <a:t> principal de protección.</a:t>
            </a:r>
            <a:endParaRPr lang="es-MX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85E4ABB7-6F0D-42BC-ADEB-4C338F5E0056}"/>
              </a:ext>
            </a:extLst>
          </p:cNvPr>
          <p:cNvCxnSpPr>
            <a:cxnSpLocks/>
            <a:stCxn id="54" idx="3"/>
            <a:endCxn id="16" idx="1"/>
          </p:cNvCxnSpPr>
          <p:nvPr/>
        </p:nvCxnSpPr>
        <p:spPr>
          <a:xfrm>
            <a:off x="3601376" y="868157"/>
            <a:ext cx="1813737" cy="1221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AC1FE14-7F93-4ED9-886E-D36263433510}"/>
              </a:ext>
            </a:extLst>
          </p:cNvPr>
          <p:cNvSpPr/>
          <p:nvPr/>
        </p:nvSpPr>
        <p:spPr>
          <a:xfrm>
            <a:off x="5395147" y="5749523"/>
            <a:ext cx="1245961" cy="610689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Cargador</a:t>
            </a:r>
            <a:endParaRPr lang="es-MX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5D9BDE1-BDA3-4A18-90EA-061EABCE6BFA}"/>
              </a:ext>
            </a:extLst>
          </p:cNvPr>
          <p:cNvCxnSpPr>
            <a:cxnSpLocks/>
          </p:cNvCxnSpPr>
          <p:nvPr/>
        </p:nvCxnSpPr>
        <p:spPr>
          <a:xfrm flipH="1">
            <a:off x="1921260" y="5460274"/>
            <a:ext cx="840864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30976F0-293C-4CB1-BB5B-89337A0099B1}"/>
              </a:ext>
            </a:extLst>
          </p:cNvPr>
          <p:cNvCxnSpPr>
            <a:cxnSpLocks/>
          </p:cNvCxnSpPr>
          <p:nvPr/>
        </p:nvCxnSpPr>
        <p:spPr>
          <a:xfrm flipV="1">
            <a:off x="1909545" y="4660428"/>
            <a:ext cx="11715" cy="79984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B2AC946-1A28-48A2-B5CE-FD871F7C22C8}"/>
              </a:ext>
            </a:extLst>
          </p:cNvPr>
          <p:cNvCxnSpPr>
            <a:cxnSpLocks/>
          </p:cNvCxnSpPr>
          <p:nvPr/>
        </p:nvCxnSpPr>
        <p:spPr>
          <a:xfrm flipV="1">
            <a:off x="3601376" y="4660426"/>
            <a:ext cx="0" cy="79984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50969009-DDDC-45E6-95DB-B8DA17D2D60D}"/>
              </a:ext>
            </a:extLst>
          </p:cNvPr>
          <p:cNvCxnSpPr>
            <a:cxnSpLocks/>
          </p:cNvCxnSpPr>
          <p:nvPr/>
        </p:nvCxnSpPr>
        <p:spPr>
          <a:xfrm flipV="1">
            <a:off x="5287303" y="4660426"/>
            <a:ext cx="0" cy="79984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5BA12C5-1153-4F71-AA5C-DDCFA7C01085}"/>
              </a:ext>
            </a:extLst>
          </p:cNvPr>
          <p:cNvCxnSpPr>
            <a:cxnSpLocks/>
          </p:cNvCxnSpPr>
          <p:nvPr/>
        </p:nvCxnSpPr>
        <p:spPr>
          <a:xfrm flipV="1">
            <a:off x="6961610" y="4660426"/>
            <a:ext cx="0" cy="79984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1F610D5-6F69-4DCC-B283-2487E88557B1}"/>
              </a:ext>
            </a:extLst>
          </p:cNvPr>
          <p:cNvCxnSpPr>
            <a:cxnSpLocks/>
          </p:cNvCxnSpPr>
          <p:nvPr/>
        </p:nvCxnSpPr>
        <p:spPr>
          <a:xfrm flipV="1">
            <a:off x="8643433" y="4660426"/>
            <a:ext cx="0" cy="79984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04725C4B-CF33-460E-84CF-3D0B105D0606}"/>
              </a:ext>
            </a:extLst>
          </p:cNvPr>
          <p:cNvCxnSpPr>
            <a:cxnSpLocks/>
          </p:cNvCxnSpPr>
          <p:nvPr/>
        </p:nvCxnSpPr>
        <p:spPr>
          <a:xfrm flipV="1">
            <a:off x="10329900" y="4660426"/>
            <a:ext cx="0" cy="79984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E8D7C67-57B1-4C4E-838D-3153F8CAB9E5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6018128" y="5460274"/>
            <a:ext cx="0" cy="28924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FC75ABB-18C7-4327-8CA8-269B4D8A1F31}"/>
              </a:ext>
            </a:extLst>
          </p:cNvPr>
          <p:cNvSpPr txBox="1"/>
          <p:nvPr/>
        </p:nvSpPr>
        <p:spPr>
          <a:xfrm>
            <a:off x="3188459" y="5870202"/>
            <a:ext cx="1697031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/>
              <a:t>Multi cargador</a:t>
            </a:r>
            <a:endParaRPr lang="es-MX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D85882A3-4D71-4A5A-98D3-61C93BFA4FD2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>
            <a:off x="4885490" y="6054868"/>
            <a:ext cx="509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2BEE8AE-BCF1-4AA7-AEBA-426A141697B9}"/>
              </a:ext>
            </a:extLst>
          </p:cNvPr>
          <p:cNvSpPr txBox="1"/>
          <p:nvPr/>
        </p:nvSpPr>
        <p:spPr>
          <a:xfrm>
            <a:off x="702984" y="5829536"/>
            <a:ext cx="1364968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BloqueBMS</a:t>
            </a:r>
            <a:endParaRPr lang="es-MX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C6864C5-56B3-4382-B9D6-7B59BC63B163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1385468" y="5109029"/>
            <a:ext cx="0" cy="720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81B15F6-E4B9-47F5-BD08-CEB59E315517}"/>
              </a:ext>
            </a:extLst>
          </p:cNvPr>
          <p:cNvSpPr/>
          <p:nvPr/>
        </p:nvSpPr>
        <p:spPr>
          <a:xfrm>
            <a:off x="9040811" y="1396439"/>
            <a:ext cx="1245961" cy="864007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Control del Sistema</a:t>
            </a:r>
            <a:endParaRPr lang="es-MX" dirty="0"/>
          </a:p>
        </p:txBody>
      </p: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22913727-E54B-42DC-80DC-08E120DDECA9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 flipV="1">
            <a:off x="6661074" y="1828443"/>
            <a:ext cx="2379737" cy="261680"/>
          </a:xfrm>
          <a:prstGeom prst="bentConnector3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7715112F-E8A9-4016-9026-A26156B094BD}"/>
              </a:ext>
            </a:extLst>
          </p:cNvPr>
          <p:cNvCxnSpPr>
            <a:cxnSpLocks/>
            <a:stCxn id="59" idx="3"/>
            <a:endCxn id="50" idx="3"/>
          </p:cNvCxnSpPr>
          <p:nvPr/>
        </p:nvCxnSpPr>
        <p:spPr>
          <a:xfrm flipV="1">
            <a:off x="6641108" y="1828443"/>
            <a:ext cx="3645664" cy="4226425"/>
          </a:xfrm>
          <a:prstGeom prst="bentConnector3">
            <a:avLst>
              <a:gd name="adj1" fmla="val 13851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E98E345-5A76-46DD-8323-6B39B17C19B1}"/>
              </a:ext>
            </a:extLst>
          </p:cNvPr>
          <p:cNvSpPr txBox="1"/>
          <p:nvPr/>
        </p:nvSpPr>
        <p:spPr>
          <a:xfrm>
            <a:off x="10550888" y="577872"/>
            <a:ext cx="1101182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/>
              <a:t>CAN-BUS</a:t>
            </a:r>
            <a:endParaRPr lang="es-MX" dirty="0"/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CD4FD779-D877-44BD-917E-78465AA2A49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919393" y="947204"/>
            <a:ext cx="182086" cy="878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603F98AC-0070-45F6-98E9-7AD0FFF22DD1}"/>
              </a:ext>
            </a:extLst>
          </p:cNvPr>
          <p:cNvCxnSpPr>
            <a:cxnSpLocks/>
          </p:cNvCxnSpPr>
          <p:nvPr/>
        </p:nvCxnSpPr>
        <p:spPr>
          <a:xfrm>
            <a:off x="2320207" y="4660426"/>
            <a:ext cx="0" cy="305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28D4E1CE-A003-430C-8C3A-D0CF3E0DA358}"/>
              </a:ext>
            </a:extLst>
          </p:cNvPr>
          <p:cNvCxnSpPr>
            <a:cxnSpLocks/>
          </p:cNvCxnSpPr>
          <p:nvPr/>
        </p:nvCxnSpPr>
        <p:spPr>
          <a:xfrm>
            <a:off x="3980732" y="4660426"/>
            <a:ext cx="0" cy="305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DF753230-CB57-4C6F-AE84-D8E823CA17E2}"/>
              </a:ext>
            </a:extLst>
          </p:cNvPr>
          <p:cNvCxnSpPr>
            <a:cxnSpLocks/>
          </p:cNvCxnSpPr>
          <p:nvPr/>
        </p:nvCxnSpPr>
        <p:spPr>
          <a:xfrm>
            <a:off x="5663482" y="4660426"/>
            <a:ext cx="0" cy="305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AFB0C3EB-F814-4547-9B50-325488446C9F}"/>
              </a:ext>
            </a:extLst>
          </p:cNvPr>
          <p:cNvCxnSpPr>
            <a:cxnSpLocks/>
          </p:cNvCxnSpPr>
          <p:nvPr/>
        </p:nvCxnSpPr>
        <p:spPr>
          <a:xfrm>
            <a:off x="7324007" y="4660426"/>
            <a:ext cx="0" cy="305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03B5310C-D70C-47F0-B637-259E60076AA8}"/>
              </a:ext>
            </a:extLst>
          </p:cNvPr>
          <p:cNvCxnSpPr>
            <a:cxnSpLocks/>
          </p:cNvCxnSpPr>
          <p:nvPr/>
        </p:nvCxnSpPr>
        <p:spPr>
          <a:xfrm>
            <a:off x="9016282" y="4660426"/>
            <a:ext cx="0" cy="305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2271D73E-EBCC-460B-967D-95476FE325F9}"/>
              </a:ext>
            </a:extLst>
          </p:cNvPr>
          <p:cNvCxnSpPr>
            <a:cxnSpLocks/>
          </p:cNvCxnSpPr>
          <p:nvPr/>
        </p:nvCxnSpPr>
        <p:spPr>
          <a:xfrm>
            <a:off x="10699032" y="4660426"/>
            <a:ext cx="0" cy="305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6B97E1C7-8EEF-454C-85BC-E72A5731D276}"/>
              </a:ext>
            </a:extLst>
          </p:cNvPr>
          <p:cNvCxnSpPr>
            <a:cxnSpLocks/>
          </p:cNvCxnSpPr>
          <p:nvPr/>
        </p:nvCxnSpPr>
        <p:spPr>
          <a:xfrm>
            <a:off x="2320207" y="4965700"/>
            <a:ext cx="93669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99AAA7AC-A148-4A33-9BA6-037BACFF1E5B}"/>
              </a:ext>
            </a:extLst>
          </p:cNvPr>
          <p:cNvSpPr/>
          <p:nvPr/>
        </p:nvSpPr>
        <p:spPr>
          <a:xfrm>
            <a:off x="960121" y="3168504"/>
            <a:ext cx="1691497" cy="19405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FB8900F5-170D-486D-9E73-4792CB68D96A}"/>
              </a:ext>
            </a:extLst>
          </p:cNvPr>
          <p:cNvSpPr txBox="1"/>
          <p:nvPr/>
        </p:nvSpPr>
        <p:spPr>
          <a:xfrm>
            <a:off x="7802832" y="336916"/>
            <a:ext cx="2115435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Circuiteria</a:t>
            </a:r>
            <a:r>
              <a:rPr lang="es-ES" dirty="0"/>
              <a:t> y motor del </a:t>
            </a:r>
            <a:r>
              <a:rPr lang="es-ES" dirty="0" err="1"/>
              <a:t>montracargas</a:t>
            </a:r>
            <a:r>
              <a:rPr lang="es-ES" dirty="0"/>
              <a:t>.</a:t>
            </a:r>
            <a:endParaRPr lang="es-MX" dirty="0"/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3181560C-EBF2-4621-9330-254ACE317286}"/>
              </a:ext>
            </a:extLst>
          </p:cNvPr>
          <p:cNvCxnSpPr>
            <a:cxnSpLocks/>
            <a:stCxn id="143" idx="1"/>
            <a:endCxn id="17" idx="3"/>
          </p:cNvCxnSpPr>
          <p:nvPr/>
        </p:nvCxnSpPr>
        <p:spPr>
          <a:xfrm flipH="1">
            <a:off x="7190698" y="660082"/>
            <a:ext cx="612134" cy="76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64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54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mondragon ayala</dc:creator>
  <cp:lastModifiedBy>rafael mondragon ayala</cp:lastModifiedBy>
  <cp:revision>7</cp:revision>
  <dcterms:created xsi:type="dcterms:W3CDTF">2022-06-15T00:44:48Z</dcterms:created>
  <dcterms:modified xsi:type="dcterms:W3CDTF">2022-06-15T02:20:10Z</dcterms:modified>
</cp:coreProperties>
</file>