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rafael razei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5-17T22:42:05.971">
    <p:pos x="6000" y="0"/>
    <p:text>1) Eu escolhi implementar tal algoritmo, especificando as métricas escolhidas e especificar o que de fato eu implementei a mais ou nao.
"eu implementei uma classe, que tem tais métodos, esseee método faz X, ...,"
2) Eu fiz uma análise nos seguintes datasets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57227775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57227775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7227775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7227775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7227775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7227775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57227775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57227775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57227775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57227775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57227775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57227775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57227775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57227775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57227775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57227775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5722777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5722777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57227775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57227775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7227775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5722777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722777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722777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57227775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57227775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7227775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57227775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57227775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57227775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722777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722777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2785950" y="902125"/>
            <a:ext cx="35721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TRABALHO - Introdução ao Aprendizado de Máquina</a:t>
            </a:r>
            <a:endParaRPr sz="3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Economica"/>
                <a:ea typeface="Economica"/>
                <a:cs typeface="Economica"/>
                <a:sym typeface="Economica"/>
              </a:rPr>
              <a:t>Árvore de decisão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25225"/>
            <a:ext cx="816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Árvore gerada								Resultado da fronteira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Fronteiras de decisão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1154" l="1036" r="1154" t="978"/>
          <a:stretch/>
        </p:blipFill>
        <p:spPr>
          <a:xfrm>
            <a:off x="4081325" y="1755625"/>
            <a:ext cx="4939825" cy="268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25" y="1889250"/>
            <a:ext cx="4015850" cy="24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5225"/>
            <a:ext cx="422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Balança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Atributos: Peso a esquerda, 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Distância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 a esquerda, 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Peso a direita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 e 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Distância à direita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Classes: Para qual lado a balança pende? Direita 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(R) 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, Equilíbrio (B) e Esquerda (L)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Fronteiras de decisão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125" y="1133063"/>
            <a:ext cx="4027583" cy="35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5225"/>
            <a:ext cx="816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Árvore gerada								Resultado da fronteira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Fronteiras de decisão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1429" l="1464" r="878" t="0"/>
          <a:stretch/>
        </p:blipFill>
        <p:spPr>
          <a:xfrm>
            <a:off x="4212300" y="1693225"/>
            <a:ext cx="4808850" cy="279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0" y="1822100"/>
            <a:ext cx="39710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25225"/>
            <a:ext cx="422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Ballon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Atributos: Cor, Peso, ação que a pessoa está fazendo e idade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Classes: Balão está inflado? verdade (T) ou falso (F)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Fronteiras de decisão</a:t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475" y="1006000"/>
            <a:ext cx="2539375" cy="401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25225"/>
            <a:ext cx="816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Árvore gerada								Resultado da fronteira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Fronteiras de decisão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2336" l="1380" r="743" t="1509"/>
          <a:stretch/>
        </p:blipFill>
        <p:spPr>
          <a:xfrm>
            <a:off x="4212450" y="1636900"/>
            <a:ext cx="4808850" cy="30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02" y="2221502"/>
            <a:ext cx="3698450" cy="13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225225"/>
            <a:ext cx="422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Lenses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Atributos: Idade, Prescrição, astigmatismo e produção de lágrimas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Classes: Como o paciente vai reagir ao uso de lentes? não deve se acostumar, vai se acostumar sem problemas e 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vai se acostumar com um pouco de dificuldades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Fronteiras de decisão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050" y="955700"/>
            <a:ext cx="4547100" cy="37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225225"/>
            <a:ext cx="816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Árvore gerada								Resultado da fronteira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Fronteiras de decisão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75" y="2097087"/>
            <a:ext cx="4197751" cy="16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4">
            <a:alphaModFix/>
          </a:blip>
          <a:srcRect b="1743" l="1190" r="1258" t="1413"/>
          <a:stretch/>
        </p:blipFill>
        <p:spPr>
          <a:xfrm>
            <a:off x="4378825" y="1809022"/>
            <a:ext cx="4686300" cy="242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Economica"/>
                <a:ea typeface="Economica"/>
                <a:cs typeface="Economica"/>
                <a:sym typeface="Economica"/>
              </a:rPr>
              <a:t>Perguntas?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59436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latin typeface="Economica"/>
                <a:ea typeface="Economica"/>
                <a:cs typeface="Economica"/>
                <a:sym typeface="Economica"/>
              </a:rPr>
              <a:t>Muito Obrigado!!!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Sumário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TDIDT (C4.5) com Ganho de informação, adicionando uma pré-poda se existem 2 ou menos exemplos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O número de dimensões do dataset pode ser qualquer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A linguagem utilizada foi o python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Limitações: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Somente valores categóricos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O tratamento de valores nulos deve ser feito no dataset antes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A visualização de datasets muito grandes fica totalmente turva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implementado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Classe Decision Tree: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__init__:  	Construtor da classe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Train: 			Constrói a árvore de decisão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predict: 		Classifica uma exemplo a partir da árvore criada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visualize_region:   Exibe as fronteiras de decisão da árvore criada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implementado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Funcionamento método Train(data)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AutoNum type="arabicPeriod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Para cada atributo separe os valores únicos deste atributos e crie a tabela de frequência,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AutoNum type="arabicPeriod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Calcule o ganho de informação de cada valor 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único e 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calcule o ganho de informação total do atributo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AutoNum type="arabicPeriod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Seleciona o atributo cujo tem o maior ganho de informação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AutoNum type="arabicPeriod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Separe o dataset pelos valores únicos do atributo escolhido: i) se temos apenas indivíduos de uma única classe neste conjunto novo ou este conjunto tem 2 ou menos indivíduos, temos uma folha e retorne ii) se não (i) retire o melhor atributo anteriormente selecionado e por por fim volte ao passo 1.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implementado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Dificuldades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Cálculo da métrica de ganho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Método Predict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Método visualize_region (categóricos)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implementado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Datasets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Jogar: Exemplo visto em aula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Câncer de Mama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: </a:t>
            </a:r>
            <a:r>
              <a:rPr lang="pt-BR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Cancer Breast do UCI (apenas uma sample de 14 exemplos)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Escala de balança: balance-scale do UCI 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(apenas uma sample de 15 exemplos)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Balão: baloon dataset do UCI (apenas uma sample de 20 exemplos)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Lentes de contato: Lenses dataset do UCI (apenas uma sample de 24 exemplos)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Fronteiras de decisão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25225"/>
            <a:ext cx="422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Jogar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Atributos: Aparência, Temperatura, Umidade e Ventando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Classes: Jogar? sim ou não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Fronteiras de decisão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2610" t="0"/>
          <a:stretch/>
        </p:blipFill>
        <p:spPr>
          <a:xfrm>
            <a:off x="4851050" y="1147225"/>
            <a:ext cx="3621400" cy="37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5225"/>
            <a:ext cx="816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Árvore gerada								Resultado da fr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onteira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Fronteiras de decisão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1139" r="1451" t="1661"/>
          <a:stretch/>
        </p:blipFill>
        <p:spPr>
          <a:xfrm>
            <a:off x="4308850" y="1804225"/>
            <a:ext cx="4721550" cy="27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50" y="2174963"/>
            <a:ext cx="3607222" cy="14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25225"/>
            <a:ext cx="2826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Câncer de Mama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Atributos: Idade, Tamanho do tumor, núm nódulos, se o nódulo teve 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metástase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, grau de malignidade, qual mama, quadrante da mama e se teve tratamento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Classes: Teve outros eventos parecidos? teve ou não teve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Fronteiras de decisão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66600" y="4837950"/>
            <a:ext cx="89547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Economica"/>
                <a:ea typeface="Economica"/>
                <a:cs typeface="Economica"/>
                <a:sym typeface="Economica"/>
              </a:rPr>
              <a:t>Rafael Mecheseregian Razeira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150" y="1357350"/>
            <a:ext cx="5883148" cy="30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