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Colunas1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B0F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c:spPr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>
                <a:solidFill>
                  <a:srgbClr val="00B0F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c:spPr>
          </c:dPt>
          <c:dPt>
            <c:idx val="2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rgbClr val="00B0F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c:spPr>
          </c:dPt>
          <c:dPt>
            <c:idx val="3"/>
            <c:bubble3D val="0"/>
            <c:spPr>
              <a:solidFill>
                <a:srgbClr val="002060"/>
              </a:solidFill>
              <a:ln>
                <a:solidFill>
                  <a:srgbClr val="00B0F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rgbClr val="00B0F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2800" b="1" i="1">
                        <a:solidFill>
                          <a:schemeClr val="bg1"/>
                        </a:solidFill>
                        <a:latin typeface="Mongolian Baiti" pitchFamily="66" charset="0"/>
                        <a:cs typeface="Mongolian Baiti" pitchFamily="66" charset="0"/>
                      </a:rPr>
                      <a:t>TEAM </a:t>
                    </a:r>
                    <a:r>
                      <a:rPr lang="en-US" sz="2800" b="1" i="1" smtClean="0">
                        <a:solidFill>
                          <a:schemeClr val="bg1"/>
                        </a:solidFill>
                        <a:latin typeface="Mongolian Baiti" pitchFamily="66" charset="0"/>
                        <a:cs typeface="Mongolian Baiti" pitchFamily="66" charset="0"/>
                      </a:rPr>
                      <a:t>WORKER</a:t>
                    </a:r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2800" b="1" i="1" dirty="0" smtClean="0">
                        <a:solidFill>
                          <a:schemeClr val="bg1"/>
                        </a:solidFill>
                        <a:latin typeface="Mongolian Baiti" pitchFamily="66" charset="0"/>
                        <a:cs typeface="Mongolian Baiti" pitchFamily="66" charset="0"/>
                      </a:rPr>
                      <a:t>PROBLEM </a:t>
                    </a:r>
                    <a:r>
                      <a:rPr lang="en-US" sz="2800" b="1" i="1" dirty="0">
                        <a:solidFill>
                          <a:schemeClr val="bg1"/>
                        </a:solidFill>
                        <a:latin typeface="Mongolian Baiti" pitchFamily="66" charset="0"/>
                        <a:cs typeface="Mongolian Baiti" pitchFamily="66" charset="0"/>
                      </a:rPr>
                      <a:t>SOLVER</a:t>
                    </a:r>
                    <a:endParaRPr 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scene3d>
                <a:camera prst="orthographicFront"/>
                <a:lightRig rig="threePt" dir="t"/>
              </a:scene3d>
              <a:sp3d>
                <a:bevelT/>
              </a:sp3d>
            </c:spPr>
            <c:txPr>
              <a:bodyPr/>
              <a:lstStyle/>
              <a:p>
                <a:pPr>
                  <a:defRPr sz="2800" b="1" i="1">
                    <a:solidFill>
                      <a:schemeClr val="bg1"/>
                    </a:solidFill>
                    <a:latin typeface="Mongolian Baiti" pitchFamily="66" charset="0"/>
                    <a:cs typeface="Mongolian Baiti" pitchFamily="66" charset="0"/>
                  </a:defRPr>
                </a:pPr>
                <a:endParaRPr lang="pt-BR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Plan1!$A$2:$A$6</c:f>
              <c:strCache>
                <c:ptCount val="5"/>
                <c:pt idx="0">
                  <c:v>TEAM WORK</c:v>
                </c:pt>
                <c:pt idx="1">
                  <c:v>QUICK LEARNER</c:v>
                </c:pt>
                <c:pt idx="2">
                  <c:v>PATIENCE</c:v>
                </c:pt>
                <c:pt idx="3">
                  <c:v>FOCUSED</c:v>
                </c:pt>
                <c:pt idx="4">
                  <c:v>PROBLM SOLVER</c:v>
                </c:pt>
              </c:strCache>
            </c:strRef>
          </c:cat>
          <c:val>
            <c:numRef>
              <c:f>Plan1!$B$2:$B$6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8"/>
      </c:doughnutChart>
    </c:plotArea>
    <c:plotVisOnly val="1"/>
    <c:dispBlanksAs val="gap"/>
    <c:showDLblsOverMax val="0"/>
  </c:chart>
  <c:spPr>
    <a:scene3d>
      <a:camera prst="orthographicFront"/>
      <a:lightRig rig="threePt" dir="t"/>
    </a:scene3d>
    <a:sp3d>
      <a:bevelT/>
    </a:sp3d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EB33-FAD7-40A1-BB80-BC991FE4AE3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14EB-E31A-476B-98CA-428DF87B06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6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EB33-FAD7-40A1-BB80-BC991FE4AE3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14EB-E31A-476B-98CA-428DF87B06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64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EB33-FAD7-40A1-BB80-BC991FE4AE3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14EB-E31A-476B-98CA-428DF87B06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35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EB33-FAD7-40A1-BB80-BC991FE4AE3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14EB-E31A-476B-98CA-428DF87B06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3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EB33-FAD7-40A1-BB80-BC991FE4AE3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14EB-E31A-476B-98CA-428DF87B06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8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EB33-FAD7-40A1-BB80-BC991FE4AE3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14EB-E31A-476B-98CA-428DF87B06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18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EB33-FAD7-40A1-BB80-BC991FE4AE3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14EB-E31A-476B-98CA-428DF87B06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41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EB33-FAD7-40A1-BB80-BC991FE4AE3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14EB-E31A-476B-98CA-428DF87B06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13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EB33-FAD7-40A1-BB80-BC991FE4AE3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14EB-E31A-476B-98CA-428DF87B06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57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EB33-FAD7-40A1-BB80-BC991FE4AE3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14EB-E31A-476B-98CA-428DF87B06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1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EB33-FAD7-40A1-BB80-BC991FE4AE3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14EB-E31A-476B-98CA-428DF87B06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02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AEB33-FAD7-40A1-BB80-BC991FE4AE3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14EB-E31A-476B-98CA-428DF87B06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26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1731998879"/>
              </p:ext>
            </p:extLst>
          </p:nvPr>
        </p:nvGraphicFramePr>
        <p:xfrm>
          <a:off x="0" y="0"/>
          <a:ext cx="9144000" cy="6957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86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4152</TotalTime>
  <Words>4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4</cp:revision>
  <dcterms:created xsi:type="dcterms:W3CDTF">2020-11-03T13:59:13Z</dcterms:created>
  <dcterms:modified xsi:type="dcterms:W3CDTF">2020-11-06T11:11:47Z</dcterms:modified>
</cp:coreProperties>
</file>