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90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00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6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5958-77A1-4BCE-A694-259AA37EC79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06C35-5FD3-4F73-B647-433AF3F0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7E3A-309A-4611-BE1A-278B9BBC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2968"/>
            <a:ext cx="12192000" cy="13796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Plant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99E08-4926-4718-9A5D-F5CEB2A2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13684"/>
            <a:ext cx="9274003" cy="1644316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Microcontrolare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Vanca Rafael Marian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2133/3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982C3F8-C1D7-4B21-87C0-A721ED08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77" y="594821"/>
            <a:ext cx="3507045" cy="1093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219E6-9053-4E89-A7C5-3D8C4E41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454" y="228941"/>
            <a:ext cx="1428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89037-EFDF-454D-950E-AB0D05BC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Lucrării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3053-9567-499C-A6CB-AA2B50DF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oferii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creștere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plantelor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formând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Umiditatea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sol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lumina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8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74131-3F0C-426C-974F-6BAFC423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un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senzor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lumina?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F6DF-6D8A-461C-BD41-7288DD1C7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Unitatea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lumina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Lumen (Lx)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senzor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de lumina v 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praguri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Lx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(ex: 0-500 Lumina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slaba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500-5000 lumina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5000+ lumina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puternica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063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378221-8C78-45CD-902B-30E8F3B0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6" y="60960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en-US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C1F0-DC4B-4503-A93C-08460C910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9417-4FBA-41E0-9992-AB8B886DB1B9}"/>
              </a:ext>
            </a:extLst>
          </p:cNvPr>
          <p:cNvSpPr/>
          <p:nvPr/>
        </p:nvSpPr>
        <p:spPr>
          <a:xfrm>
            <a:off x="4048824" y="3048000"/>
            <a:ext cx="2271766" cy="1491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78ABF-5B47-41A4-AF0F-C1E9D0C1A31C}"/>
              </a:ext>
            </a:extLst>
          </p:cNvPr>
          <p:cNvSpPr txBox="1"/>
          <p:nvPr/>
        </p:nvSpPr>
        <p:spPr>
          <a:xfrm>
            <a:off x="4280068" y="3429000"/>
            <a:ext cx="181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3F711-D8E0-4C5A-83C7-C7A502411DB0}"/>
              </a:ext>
            </a:extLst>
          </p:cNvPr>
          <p:cNvSpPr/>
          <p:nvPr/>
        </p:nvSpPr>
        <p:spPr>
          <a:xfrm>
            <a:off x="7432887" y="3048000"/>
            <a:ext cx="1934951" cy="6898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9B7BF-DC56-415B-8E35-227B6422DD66}"/>
              </a:ext>
            </a:extLst>
          </p:cNvPr>
          <p:cNvSpPr/>
          <p:nvPr/>
        </p:nvSpPr>
        <p:spPr>
          <a:xfrm>
            <a:off x="7432887" y="3893585"/>
            <a:ext cx="1938124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DB65B-707D-405D-AF21-48C98A4AA4D3}"/>
              </a:ext>
            </a:extLst>
          </p:cNvPr>
          <p:cNvSpPr/>
          <p:nvPr/>
        </p:nvSpPr>
        <p:spPr>
          <a:xfrm>
            <a:off x="4048823" y="5021179"/>
            <a:ext cx="2228771" cy="1028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B13A3D-B59E-49DF-B108-85632E5826B2}"/>
              </a:ext>
            </a:extLst>
          </p:cNvPr>
          <p:cNvSpPr/>
          <p:nvPr/>
        </p:nvSpPr>
        <p:spPr>
          <a:xfrm>
            <a:off x="1359912" y="3048000"/>
            <a:ext cx="2217478" cy="1491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F7079-3930-4439-A684-700BE4AF8768}"/>
              </a:ext>
            </a:extLst>
          </p:cNvPr>
          <p:cNvSpPr/>
          <p:nvPr/>
        </p:nvSpPr>
        <p:spPr>
          <a:xfrm>
            <a:off x="10166196" y="3048001"/>
            <a:ext cx="1603513" cy="14835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068727-481B-47C8-A48E-E917F457FF93}"/>
              </a:ext>
            </a:extLst>
          </p:cNvPr>
          <p:cNvCxnSpPr/>
          <p:nvPr/>
        </p:nvCxnSpPr>
        <p:spPr>
          <a:xfrm flipH="1">
            <a:off x="9181476" y="3429000"/>
            <a:ext cx="1408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77CFF-F22F-4659-AC9D-747CB1D1DB4C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9231282" y="4208431"/>
            <a:ext cx="1338010" cy="2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B8271B-0490-4421-AABE-DA4DBA5CF458}"/>
              </a:ext>
            </a:extLst>
          </p:cNvPr>
          <p:cNvCxnSpPr>
            <a:cxnSpLocks/>
          </p:cNvCxnSpPr>
          <p:nvPr/>
        </p:nvCxnSpPr>
        <p:spPr>
          <a:xfrm flipH="1">
            <a:off x="6096001" y="3368937"/>
            <a:ext cx="1656835" cy="5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960686-D11A-4B40-8778-7A7FA9F99614}"/>
              </a:ext>
            </a:extLst>
          </p:cNvPr>
          <p:cNvCxnSpPr>
            <a:cxnSpLocks/>
          </p:cNvCxnSpPr>
          <p:nvPr/>
        </p:nvCxnSpPr>
        <p:spPr>
          <a:xfrm flipH="1">
            <a:off x="6021182" y="4058179"/>
            <a:ext cx="1594696" cy="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AF9297-5C3B-4F5A-8F34-A443EB8565CD}"/>
              </a:ext>
            </a:extLst>
          </p:cNvPr>
          <p:cNvCxnSpPr>
            <a:cxnSpLocks/>
          </p:cNvCxnSpPr>
          <p:nvPr/>
        </p:nvCxnSpPr>
        <p:spPr>
          <a:xfrm flipH="1" flipV="1">
            <a:off x="5236453" y="4326467"/>
            <a:ext cx="1" cy="93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A28C5-9CA9-4B75-98E5-ADA4D094EC68}"/>
              </a:ext>
            </a:extLst>
          </p:cNvPr>
          <p:cNvCxnSpPr>
            <a:cxnSpLocks/>
          </p:cNvCxnSpPr>
          <p:nvPr/>
        </p:nvCxnSpPr>
        <p:spPr>
          <a:xfrm flipH="1">
            <a:off x="3371489" y="4083798"/>
            <a:ext cx="125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E9643F-B98B-4B75-A8E5-B2402C7AD1D1}"/>
              </a:ext>
            </a:extLst>
          </p:cNvPr>
          <p:cNvSpPr txBox="1"/>
          <p:nvPr/>
        </p:nvSpPr>
        <p:spPr>
          <a:xfrm>
            <a:off x="10603270" y="3582729"/>
            <a:ext cx="82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66A3F5-D4BB-4D67-815D-97CDA7CAA6BD}"/>
              </a:ext>
            </a:extLst>
          </p:cNvPr>
          <p:cNvSpPr txBox="1"/>
          <p:nvPr/>
        </p:nvSpPr>
        <p:spPr>
          <a:xfrm>
            <a:off x="7500087" y="3048000"/>
            <a:ext cx="162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Senzor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Lumina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74070-ECD4-43D1-B114-E75439B4BC05}"/>
              </a:ext>
            </a:extLst>
          </p:cNvPr>
          <p:cNvSpPr txBox="1"/>
          <p:nvPr/>
        </p:nvSpPr>
        <p:spPr>
          <a:xfrm>
            <a:off x="7412210" y="3885265"/>
            <a:ext cx="181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Senzor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Umiditate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666D7-C1D2-4B1A-8051-6566313DA1A1}"/>
              </a:ext>
            </a:extLst>
          </p:cNvPr>
          <p:cNvSpPr txBox="1"/>
          <p:nvPr/>
        </p:nvSpPr>
        <p:spPr>
          <a:xfrm>
            <a:off x="4629973" y="5199680"/>
            <a:ext cx="139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16C321-31EE-4326-B91E-5D50DA9DD680}"/>
              </a:ext>
            </a:extLst>
          </p:cNvPr>
          <p:cNvSpPr txBox="1"/>
          <p:nvPr/>
        </p:nvSpPr>
        <p:spPr>
          <a:xfrm>
            <a:off x="1356738" y="3213399"/>
            <a:ext cx="201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Periferice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irigat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82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03BE1-6ACF-459A-A0D5-DD2C5BDC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61150"/>
            <a:ext cx="2483779" cy="2218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5BF00-C751-4F01-AA0C-AF407B88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978" y="1070920"/>
            <a:ext cx="2483778" cy="2599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69256-C133-4CB0-859A-48101EB7D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89" y="1128682"/>
            <a:ext cx="2483778" cy="2483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C3513-43AF-4247-B6B9-303720EAF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999" y="798561"/>
            <a:ext cx="2483777" cy="3144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1F30-8E1F-4A71-A004-0F79D3EB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5099807" cy="1903627"/>
          </a:xfrm>
        </p:spPr>
        <p:txBody>
          <a:bodyPr anchor="ctr">
            <a:normAutofit fontScale="25000" lnSpcReduction="20000"/>
          </a:bodyPr>
          <a:lstStyle/>
          <a:p>
            <a:pPr fontAlgn="base">
              <a:lnSpc>
                <a:spcPct val="90000"/>
              </a:lnSpc>
            </a:pPr>
            <a:r>
              <a:rPr lang="en-US" sz="9600" b="1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Celule</a:t>
            </a:r>
            <a:r>
              <a:rPr lang="en-US" sz="9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fotovoltaice</a:t>
            </a:r>
            <a:r>
              <a:rPr lang="en-US" sz="9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ct val="90000"/>
              </a:lnSpc>
            </a:pPr>
            <a:r>
              <a:rPr lang="en-US" sz="9600" b="1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Fotodiodele</a:t>
            </a:r>
            <a:endParaRPr lang="en-US" sz="96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90000"/>
              </a:lnSpc>
            </a:pPr>
            <a:r>
              <a:rPr lang="en-US" sz="9600" b="1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Foto-rezistoare</a:t>
            </a:r>
            <a:endParaRPr lang="en-US" sz="96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90000"/>
              </a:lnSpc>
            </a:pPr>
            <a:r>
              <a:rPr lang="en-US" sz="9600" b="1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Foto-tranzistoare</a:t>
            </a:r>
            <a:endParaRPr lang="en-US" sz="96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700" dirty="0">
                <a:solidFill>
                  <a:srgbClr val="FFFFFF"/>
                </a:solidFill>
              </a:rPr>
            </a:b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BF3D-E50A-4517-93D4-EE4D3C6A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sunt </a:t>
            </a:r>
            <a:r>
              <a:rPr lang="en-US" sz="33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tipurile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3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senzori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3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lumină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33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7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03173-EA4C-47C5-AF95-3D39E7C3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89634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senzor</a:t>
            </a: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DA23-89C2-4327-AAA4-0C04527C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1532467"/>
            <a:ext cx="3973943" cy="406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Senzori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bazeaza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fotodiode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A2ED13-BC09-46F2-95D6-52BA12A9A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25967"/>
              </p:ext>
            </p:extLst>
          </p:nvPr>
        </p:nvGraphicFramePr>
        <p:xfrm>
          <a:off x="6583963" y="972608"/>
          <a:ext cx="4167576" cy="4900269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4167576">
                  <a:extLst>
                    <a:ext uri="{9D8B030D-6E8A-4147-A177-3AD203B41FA5}">
                      <a16:colId xmlns:a16="http://schemas.microsoft.com/office/drawing/2014/main" val="766425067"/>
                    </a:ext>
                  </a:extLst>
                </a:gridCol>
              </a:tblGrid>
              <a:tr h="89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TSL2591</a:t>
                      </a:r>
                      <a:endParaRPr lang="en-US" sz="29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259" marR="140342" marT="187122" marB="18712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30473"/>
                  </a:ext>
                </a:extLst>
              </a:tr>
              <a:tr h="89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BH1750</a:t>
                      </a:r>
                      <a:endParaRPr lang="en-US" sz="2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259" marR="140342" marT="187122" marB="18712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708256"/>
                  </a:ext>
                </a:extLst>
              </a:tr>
              <a:tr h="1329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BH1750FVI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259" marR="140342" marT="187122" marB="187122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996489"/>
                  </a:ext>
                </a:extLst>
              </a:tr>
              <a:tr h="89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OPT3001</a:t>
                      </a:r>
                      <a:endParaRPr lang="en-US" sz="2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259" marR="140342" marT="187122" marB="18712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85269"/>
                  </a:ext>
                </a:extLst>
              </a:tr>
              <a:tr h="892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TSL2561</a:t>
                      </a:r>
                      <a:endParaRPr lang="en-US" sz="2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259" marR="140342" marT="187122" marB="187122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567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38E800B-077C-4A7E-80A3-B1EDD04E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" y="2984152"/>
            <a:ext cx="1746095" cy="1733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EB426-BBDC-4078-8ED5-1F2F6305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" y="4891323"/>
            <a:ext cx="1792986" cy="1792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560B1-ABD8-44EC-B4EA-0D02A21EF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783" y="4891323"/>
            <a:ext cx="1792986" cy="1792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6A3E9-9F5B-4790-865C-A0461C3DC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512" y="4886566"/>
            <a:ext cx="1792985" cy="1792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9195C9-EB5E-46A2-8C8E-4CF84BC9C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783" y="2974352"/>
            <a:ext cx="1792986" cy="17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7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45FCD-7E3E-4837-8651-460A8DE01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1043" b="227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D98000-868A-4FD2-97FB-46B8E60F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3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Senzorul</a:t>
            </a:r>
            <a:r>
              <a:rPr lang="en-US" sz="3300" u="sng">
                <a:latin typeface="Times New Roman" panose="02020603050405020304" pitchFamily="18" charset="0"/>
                <a:cs typeface="Times New Roman" panose="02020603050405020304" pitchFamily="18" charset="0"/>
              </a:rPr>
              <a:t> de lumina ales BH1750FVI-DIGITAL</a:t>
            </a:r>
            <a:br>
              <a:rPr lang="en-US" sz="3300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E5D851-5026-E564-18A0-5896024E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01"/>
          </a:xfrm>
        </p:spPr>
        <p:txBody>
          <a:bodyPr>
            <a:normAutofit/>
          </a:bodyPr>
          <a:lstStyle/>
          <a:p>
            <a:r>
              <a:rPr lang="en-US" sz="2400" u="sng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Specificatii</a:t>
            </a:r>
            <a:r>
              <a:rPr lang="en-US" sz="24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400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Temsiunea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alimentare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3-5V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de lumina: 0-65535 lx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-40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85 Celsius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Datasheet: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https://pdf1.alldatasheet.com/datasheet-pdf/view/338083/ROHM/BH1750FVI.html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E66AAB-2894-454B-A69D-8F031B243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570" y="1930400"/>
            <a:ext cx="2970863" cy="1723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C41F66-1891-4CCD-AD70-85C1392A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4188832"/>
            <a:ext cx="610637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03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715DAF-68E8-4F39-A56B-90BF0687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4534"/>
            <a:ext cx="12192000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Multumesc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641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869</TotalTime>
  <Words>195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Smart Plant</vt:lpstr>
      <vt:lpstr>Tema Lucrării</vt:lpstr>
      <vt:lpstr>Cum rol are un senzor de lumina?</vt:lpstr>
      <vt:lpstr>Schema proiect</vt:lpstr>
      <vt:lpstr>Care sunt tipurile de senzori de lumină? </vt:lpstr>
      <vt:lpstr>Tipul de senzor ales</vt:lpstr>
      <vt:lpstr>Senzorul de lumina ales BH1750FVI-DIGITAL </vt:lpstr>
      <vt:lpstr>Multumesc!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Plant</dc:title>
  <dc:creator>Rafael Marian Vanca</dc:creator>
  <cp:lastModifiedBy>Rafael Marian Vanca</cp:lastModifiedBy>
  <cp:revision>17</cp:revision>
  <dcterms:created xsi:type="dcterms:W3CDTF">2022-03-14T15:06:13Z</dcterms:created>
  <dcterms:modified xsi:type="dcterms:W3CDTF">2022-03-16T14:24:00Z</dcterms:modified>
</cp:coreProperties>
</file>