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D2E662-856C-4668-BA07-0FF526A48F75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8FF8A3-1EC4-47C7-A228-43429D4F135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5CB1C9-4CEE-4716-8845-62F700D19613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Senzori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umiditate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rezistivi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16F6AC-35B5-4E4D-8545-1E6D5A41E590}" type="parTrans" cxnId="{12A360D7-024A-4B42-94B6-2794E2453CB0}">
      <dgm:prSet/>
      <dgm:spPr/>
      <dgm:t>
        <a:bodyPr/>
        <a:lstStyle/>
        <a:p>
          <a:endParaRPr lang="en-US"/>
        </a:p>
      </dgm:t>
    </dgm:pt>
    <dgm:pt modelId="{42F01D6A-8EBC-4269-B6F4-52883FCFCE71}" type="sibTrans" cxnId="{12A360D7-024A-4B42-94B6-2794E2453CB0}">
      <dgm:prSet/>
      <dgm:spPr/>
      <dgm:t>
        <a:bodyPr/>
        <a:lstStyle/>
        <a:p>
          <a:endParaRPr lang="en-US"/>
        </a:p>
      </dgm:t>
    </dgm:pt>
    <dgm:pt modelId="{8A552197-F313-4E40-8CD8-618D4190CBF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5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exemple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reale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E14B77-0517-4CCC-86E8-437066EC5724}" type="parTrans" cxnId="{C10E8BF6-2CAD-4D74-9AE7-802F1C06875D}">
      <dgm:prSet/>
      <dgm:spPr/>
      <dgm:t>
        <a:bodyPr/>
        <a:lstStyle/>
        <a:p>
          <a:endParaRPr lang="en-US"/>
        </a:p>
      </dgm:t>
    </dgm:pt>
    <dgm:pt modelId="{11904485-CD74-48E3-B56B-46B6DAC8B683}" type="sibTrans" cxnId="{C10E8BF6-2CAD-4D74-9AE7-802F1C06875D}">
      <dgm:prSet/>
      <dgm:spPr/>
      <dgm:t>
        <a:bodyPr/>
        <a:lstStyle/>
        <a:p>
          <a:endParaRPr lang="en-US"/>
        </a:p>
      </dgm:t>
    </dgm:pt>
    <dgm:pt modelId="{BB7AD770-65E0-4D03-B46A-82BB3EAF20FB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1.SEN0114</a:t>
          </a:r>
        </a:p>
      </dgm:t>
    </dgm:pt>
    <dgm:pt modelId="{ED160855-1544-42F8-8E82-DB803EC15A1F}" type="parTrans" cxnId="{436CAEE1-53CB-4B0C-9E25-E5A75B2477AB}">
      <dgm:prSet/>
      <dgm:spPr/>
      <dgm:t>
        <a:bodyPr/>
        <a:lstStyle/>
        <a:p>
          <a:endParaRPr lang="en-US"/>
        </a:p>
      </dgm:t>
    </dgm:pt>
    <dgm:pt modelId="{B3354CAA-2EEA-4520-8269-A7AFDB61BFF4}" type="sibTrans" cxnId="{436CAEE1-53CB-4B0C-9E25-E5A75B2477AB}">
      <dgm:prSet/>
      <dgm:spPr/>
      <dgm:t>
        <a:bodyPr/>
        <a:lstStyle/>
        <a:p>
          <a:endParaRPr lang="en-US"/>
        </a:p>
      </dgm:t>
    </dgm:pt>
    <dgm:pt modelId="{8599BFFB-C1D7-4DBF-BEB2-EF834FA3F91B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2.MR003-005.1</a:t>
          </a:r>
        </a:p>
      </dgm:t>
    </dgm:pt>
    <dgm:pt modelId="{7B6FE764-2424-473E-86A5-0E672B10CD47}" type="parTrans" cxnId="{0972CEA0-2414-4280-8D2F-3EB45C10A1DD}">
      <dgm:prSet/>
      <dgm:spPr/>
      <dgm:t>
        <a:bodyPr/>
        <a:lstStyle/>
        <a:p>
          <a:endParaRPr lang="en-US"/>
        </a:p>
      </dgm:t>
    </dgm:pt>
    <dgm:pt modelId="{8D50FAAB-E0B8-47B6-8B6E-2A36579E9235}" type="sibTrans" cxnId="{0972CEA0-2414-4280-8D2F-3EB45C10A1DD}">
      <dgm:prSet/>
      <dgm:spPr/>
      <dgm:t>
        <a:bodyPr/>
        <a:lstStyle/>
        <a:p>
          <a:endParaRPr lang="en-US"/>
        </a:p>
      </dgm:t>
    </dgm:pt>
    <dgm:pt modelId="{79D3D4B4-66E1-4276-9331-76B770870D92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3.OKY3441</a:t>
          </a:r>
        </a:p>
      </dgm:t>
    </dgm:pt>
    <dgm:pt modelId="{9223D99B-C4B0-4D64-BA2A-2E5546D399CF}" type="parTrans" cxnId="{75EB7304-7A0E-4B3B-8D95-E4467FA1405B}">
      <dgm:prSet/>
      <dgm:spPr/>
      <dgm:t>
        <a:bodyPr/>
        <a:lstStyle/>
        <a:p>
          <a:endParaRPr lang="en-US"/>
        </a:p>
      </dgm:t>
    </dgm:pt>
    <dgm:pt modelId="{171F02F2-3E2F-41E2-B3BA-C344876C1526}" type="sibTrans" cxnId="{75EB7304-7A0E-4B3B-8D95-E4467FA1405B}">
      <dgm:prSet/>
      <dgm:spPr/>
      <dgm:t>
        <a:bodyPr/>
        <a:lstStyle/>
        <a:p>
          <a:endParaRPr lang="en-US"/>
        </a:p>
      </dgm:t>
    </dgm:pt>
    <dgm:pt modelId="{9D93897C-7855-4DC5-95F0-2BC3E3C2C3F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4.OKY3442</a:t>
          </a:r>
        </a:p>
      </dgm:t>
    </dgm:pt>
    <dgm:pt modelId="{F8C026B3-99B7-4AC6-85E5-ED1F140310E8}" type="parTrans" cxnId="{1DC771D1-F2E8-4325-B6A0-D8D9ED170C89}">
      <dgm:prSet/>
      <dgm:spPr/>
      <dgm:t>
        <a:bodyPr/>
        <a:lstStyle/>
        <a:p>
          <a:endParaRPr lang="en-US"/>
        </a:p>
      </dgm:t>
    </dgm:pt>
    <dgm:pt modelId="{8FCAAA58-E746-4336-B6C6-2D754672DCD2}" type="sibTrans" cxnId="{1DC771D1-F2E8-4325-B6A0-D8D9ED170C89}">
      <dgm:prSet/>
      <dgm:spPr/>
      <dgm:t>
        <a:bodyPr/>
        <a:lstStyle/>
        <a:p>
          <a:endParaRPr lang="en-US"/>
        </a:p>
      </dgm:t>
    </dgm:pt>
    <dgm:pt modelId="{437582BB-5AF4-4609-A935-172AD320A1B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5.SEN0193</a:t>
          </a:r>
        </a:p>
      </dgm:t>
    </dgm:pt>
    <dgm:pt modelId="{45A1C609-D495-421B-B8A4-C95BEE72A8A7}" type="parTrans" cxnId="{BDC993EB-4664-4C52-9666-CF19EBEB113E}">
      <dgm:prSet/>
      <dgm:spPr/>
      <dgm:t>
        <a:bodyPr/>
        <a:lstStyle/>
        <a:p>
          <a:endParaRPr lang="en-US"/>
        </a:p>
      </dgm:t>
    </dgm:pt>
    <dgm:pt modelId="{C4710DB7-6339-4B23-84F1-F755029614BF}" type="sibTrans" cxnId="{BDC993EB-4664-4C52-9666-CF19EBEB113E}">
      <dgm:prSet/>
      <dgm:spPr/>
      <dgm:t>
        <a:bodyPr/>
        <a:lstStyle/>
        <a:p>
          <a:endParaRPr lang="en-US"/>
        </a:p>
      </dgm:t>
    </dgm:pt>
    <dgm:pt modelId="{8CFE75B5-AB6A-4105-8272-59A8D01A3E99}" type="pres">
      <dgm:prSet presAssocID="{048FF8A3-1EC4-47C7-A228-43429D4F1354}" presName="vert0" presStyleCnt="0">
        <dgm:presLayoutVars>
          <dgm:dir/>
          <dgm:animOne val="branch"/>
          <dgm:animLvl val="lvl"/>
        </dgm:presLayoutVars>
      </dgm:prSet>
      <dgm:spPr/>
    </dgm:pt>
    <dgm:pt modelId="{D1D964AF-B934-4D4B-8866-0AC72921B899}" type="pres">
      <dgm:prSet presAssocID="{935CB1C9-4CEE-4716-8845-62F700D19613}" presName="thickLine" presStyleLbl="alignNode1" presStyleIdx="0" presStyleCnt="7"/>
      <dgm:spPr/>
    </dgm:pt>
    <dgm:pt modelId="{0D9396AE-2E2C-4F2D-9299-8EF80908EA97}" type="pres">
      <dgm:prSet presAssocID="{935CB1C9-4CEE-4716-8845-62F700D19613}" presName="horz1" presStyleCnt="0"/>
      <dgm:spPr/>
    </dgm:pt>
    <dgm:pt modelId="{382E0838-04EA-42E9-A54C-44E2E82D3DAB}" type="pres">
      <dgm:prSet presAssocID="{935CB1C9-4CEE-4716-8845-62F700D19613}" presName="tx1" presStyleLbl="revTx" presStyleIdx="0" presStyleCnt="7"/>
      <dgm:spPr/>
    </dgm:pt>
    <dgm:pt modelId="{EDF0C945-4F1C-45A2-851B-76FC6196D696}" type="pres">
      <dgm:prSet presAssocID="{935CB1C9-4CEE-4716-8845-62F700D19613}" presName="vert1" presStyleCnt="0"/>
      <dgm:spPr/>
    </dgm:pt>
    <dgm:pt modelId="{65459EDE-EEBE-4DBA-AAE7-A0AD3F314C5A}" type="pres">
      <dgm:prSet presAssocID="{8A552197-F313-4E40-8CD8-618D4190CBF6}" presName="thickLine" presStyleLbl="alignNode1" presStyleIdx="1" presStyleCnt="7"/>
      <dgm:spPr/>
    </dgm:pt>
    <dgm:pt modelId="{597A2E02-4770-4F3B-9D2B-8D96BA8F0F28}" type="pres">
      <dgm:prSet presAssocID="{8A552197-F313-4E40-8CD8-618D4190CBF6}" presName="horz1" presStyleCnt="0"/>
      <dgm:spPr/>
    </dgm:pt>
    <dgm:pt modelId="{F07B44DC-AEAA-4549-B840-12E5FA49A609}" type="pres">
      <dgm:prSet presAssocID="{8A552197-F313-4E40-8CD8-618D4190CBF6}" presName="tx1" presStyleLbl="revTx" presStyleIdx="1" presStyleCnt="7"/>
      <dgm:spPr/>
    </dgm:pt>
    <dgm:pt modelId="{837E492C-9429-45AB-A795-81D2297CE8B2}" type="pres">
      <dgm:prSet presAssocID="{8A552197-F313-4E40-8CD8-618D4190CBF6}" presName="vert1" presStyleCnt="0"/>
      <dgm:spPr/>
    </dgm:pt>
    <dgm:pt modelId="{98DE3000-8A87-4FFE-A5C5-F68AAFAE0CEB}" type="pres">
      <dgm:prSet presAssocID="{BB7AD770-65E0-4D03-B46A-82BB3EAF20FB}" presName="thickLine" presStyleLbl="alignNode1" presStyleIdx="2" presStyleCnt="7"/>
      <dgm:spPr/>
    </dgm:pt>
    <dgm:pt modelId="{03B6AC11-1578-47B8-9F91-B459C53C4D0B}" type="pres">
      <dgm:prSet presAssocID="{BB7AD770-65E0-4D03-B46A-82BB3EAF20FB}" presName="horz1" presStyleCnt="0"/>
      <dgm:spPr/>
    </dgm:pt>
    <dgm:pt modelId="{CC61A3B6-8AA5-41F3-B65A-9EA482058370}" type="pres">
      <dgm:prSet presAssocID="{BB7AD770-65E0-4D03-B46A-82BB3EAF20FB}" presName="tx1" presStyleLbl="revTx" presStyleIdx="2" presStyleCnt="7"/>
      <dgm:spPr/>
    </dgm:pt>
    <dgm:pt modelId="{A1995D2B-D7DE-4E60-A117-29F933946EE7}" type="pres">
      <dgm:prSet presAssocID="{BB7AD770-65E0-4D03-B46A-82BB3EAF20FB}" presName="vert1" presStyleCnt="0"/>
      <dgm:spPr/>
    </dgm:pt>
    <dgm:pt modelId="{44A9B88D-94D6-4CB3-8244-BDAA8DA75402}" type="pres">
      <dgm:prSet presAssocID="{8599BFFB-C1D7-4DBF-BEB2-EF834FA3F91B}" presName="thickLine" presStyleLbl="alignNode1" presStyleIdx="3" presStyleCnt="7"/>
      <dgm:spPr/>
    </dgm:pt>
    <dgm:pt modelId="{23D94843-E78A-4145-BD04-6212A18A01B3}" type="pres">
      <dgm:prSet presAssocID="{8599BFFB-C1D7-4DBF-BEB2-EF834FA3F91B}" presName="horz1" presStyleCnt="0"/>
      <dgm:spPr/>
    </dgm:pt>
    <dgm:pt modelId="{365B31EA-2653-41CF-AA5A-19E92A7D8E05}" type="pres">
      <dgm:prSet presAssocID="{8599BFFB-C1D7-4DBF-BEB2-EF834FA3F91B}" presName="tx1" presStyleLbl="revTx" presStyleIdx="3" presStyleCnt="7"/>
      <dgm:spPr/>
    </dgm:pt>
    <dgm:pt modelId="{2A6EDEAB-FBAF-486C-A6AF-4E681926F00C}" type="pres">
      <dgm:prSet presAssocID="{8599BFFB-C1D7-4DBF-BEB2-EF834FA3F91B}" presName="vert1" presStyleCnt="0"/>
      <dgm:spPr/>
    </dgm:pt>
    <dgm:pt modelId="{025306D7-FEDF-4324-A3A9-5FEEE2EB200B}" type="pres">
      <dgm:prSet presAssocID="{79D3D4B4-66E1-4276-9331-76B770870D92}" presName="thickLine" presStyleLbl="alignNode1" presStyleIdx="4" presStyleCnt="7"/>
      <dgm:spPr/>
    </dgm:pt>
    <dgm:pt modelId="{A63880CB-136E-4658-8C7F-7F5B528843F6}" type="pres">
      <dgm:prSet presAssocID="{79D3D4B4-66E1-4276-9331-76B770870D92}" presName="horz1" presStyleCnt="0"/>
      <dgm:spPr/>
    </dgm:pt>
    <dgm:pt modelId="{9037801C-4420-423D-8CEE-5BFF16676E29}" type="pres">
      <dgm:prSet presAssocID="{79D3D4B4-66E1-4276-9331-76B770870D92}" presName="tx1" presStyleLbl="revTx" presStyleIdx="4" presStyleCnt="7"/>
      <dgm:spPr/>
    </dgm:pt>
    <dgm:pt modelId="{DB1B58AF-80F3-4937-B589-A11C0DA57E47}" type="pres">
      <dgm:prSet presAssocID="{79D3D4B4-66E1-4276-9331-76B770870D92}" presName="vert1" presStyleCnt="0"/>
      <dgm:spPr/>
    </dgm:pt>
    <dgm:pt modelId="{312D399F-E53D-4838-AA10-68EC1921A378}" type="pres">
      <dgm:prSet presAssocID="{9D93897C-7855-4DC5-95F0-2BC3E3C2C3F1}" presName="thickLine" presStyleLbl="alignNode1" presStyleIdx="5" presStyleCnt="7"/>
      <dgm:spPr/>
    </dgm:pt>
    <dgm:pt modelId="{CD50394E-8293-4BF5-9ACF-08A4DBD51E9F}" type="pres">
      <dgm:prSet presAssocID="{9D93897C-7855-4DC5-95F0-2BC3E3C2C3F1}" presName="horz1" presStyleCnt="0"/>
      <dgm:spPr/>
    </dgm:pt>
    <dgm:pt modelId="{63AFB0F5-A31F-4ABF-8197-EF5F0E022AB6}" type="pres">
      <dgm:prSet presAssocID="{9D93897C-7855-4DC5-95F0-2BC3E3C2C3F1}" presName="tx1" presStyleLbl="revTx" presStyleIdx="5" presStyleCnt="7"/>
      <dgm:spPr/>
    </dgm:pt>
    <dgm:pt modelId="{FEC58B70-E868-416C-A2E4-5B9BC9FCE332}" type="pres">
      <dgm:prSet presAssocID="{9D93897C-7855-4DC5-95F0-2BC3E3C2C3F1}" presName="vert1" presStyleCnt="0"/>
      <dgm:spPr/>
    </dgm:pt>
    <dgm:pt modelId="{03EA8173-007D-48BD-83FA-4FC5CB00530F}" type="pres">
      <dgm:prSet presAssocID="{437582BB-5AF4-4609-A935-172AD320A1B5}" presName="thickLine" presStyleLbl="alignNode1" presStyleIdx="6" presStyleCnt="7"/>
      <dgm:spPr/>
    </dgm:pt>
    <dgm:pt modelId="{29AC4A74-BF08-4085-8E66-9941CC208B21}" type="pres">
      <dgm:prSet presAssocID="{437582BB-5AF4-4609-A935-172AD320A1B5}" presName="horz1" presStyleCnt="0"/>
      <dgm:spPr/>
    </dgm:pt>
    <dgm:pt modelId="{AA442765-55BD-4997-B49B-37E9DCA9B807}" type="pres">
      <dgm:prSet presAssocID="{437582BB-5AF4-4609-A935-172AD320A1B5}" presName="tx1" presStyleLbl="revTx" presStyleIdx="6" presStyleCnt="7"/>
      <dgm:spPr/>
    </dgm:pt>
    <dgm:pt modelId="{AA177560-2453-4420-9A65-4DBF0E0D2436}" type="pres">
      <dgm:prSet presAssocID="{437582BB-5AF4-4609-A935-172AD320A1B5}" presName="vert1" presStyleCnt="0"/>
      <dgm:spPr/>
    </dgm:pt>
  </dgm:ptLst>
  <dgm:cxnLst>
    <dgm:cxn modelId="{75EB7304-7A0E-4B3B-8D95-E4467FA1405B}" srcId="{048FF8A3-1EC4-47C7-A228-43429D4F1354}" destId="{79D3D4B4-66E1-4276-9331-76B770870D92}" srcOrd="4" destOrd="0" parTransId="{9223D99B-C4B0-4D64-BA2A-2E5546D399CF}" sibTransId="{171F02F2-3E2F-41E2-B3BA-C344876C1526}"/>
    <dgm:cxn modelId="{ABECBE5D-68FE-4844-8F20-74CE97771BEA}" type="presOf" srcId="{8A552197-F313-4E40-8CD8-618D4190CBF6}" destId="{F07B44DC-AEAA-4549-B840-12E5FA49A609}" srcOrd="0" destOrd="0" presId="urn:microsoft.com/office/officeart/2008/layout/LinedList"/>
    <dgm:cxn modelId="{C9366F51-51CD-4B8A-89F6-8A350784295D}" type="presOf" srcId="{935CB1C9-4CEE-4716-8845-62F700D19613}" destId="{382E0838-04EA-42E9-A54C-44E2E82D3DAB}" srcOrd="0" destOrd="0" presId="urn:microsoft.com/office/officeart/2008/layout/LinedList"/>
    <dgm:cxn modelId="{5DB03E53-B71B-498A-96E1-A5B239E32462}" type="presOf" srcId="{8599BFFB-C1D7-4DBF-BEB2-EF834FA3F91B}" destId="{365B31EA-2653-41CF-AA5A-19E92A7D8E05}" srcOrd="0" destOrd="0" presId="urn:microsoft.com/office/officeart/2008/layout/LinedList"/>
    <dgm:cxn modelId="{0ABCC17B-F39C-49B0-8A66-28F1594F9381}" type="presOf" srcId="{79D3D4B4-66E1-4276-9331-76B770870D92}" destId="{9037801C-4420-423D-8CEE-5BFF16676E29}" srcOrd="0" destOrd="0" presId="urn:microsoft.com/office/officeart/2008/layout/LinedList"/>
    <dgm:cxn modelId="{73A9608D-D73E-4370-BE30-5C3F449FF2E6}" type="presOf" srcId="{BB7AD770-65E0-4D03-B46A-82BB3EAF20FB}" destId="{CC61A3B6-8AA5-41F3-B65A-9EA482058370}" srcOrd="0" destOrd="0" presId="urn:microsoft.com/office/officeart/2008/layout/LinedList"/>
    <dgm:cxn modelId="{0972CEA0-2414-4280-8D2F-3EB45C10A1DD}" srcId="{048FF8A3-1EC4-47C7-A228-43429D4F1354}" destId="{8599BFFB-C1D7-4DBF-BEB2-EF834FA3F91B}" srcOrd="3" destOrd="0" parTransId="{7B6FE764-2424-473E-86A5-0E672B10CD47}" sibTransId="{8D50FAAB-E0B8-47B6-8B6E-2A36579E9235}"/>
    <dgm:cxn modelId="{807D0DBA-642E-4B48-BE27-76F185D2EF58}" type="presOf" srcId="{437582BB-5AF4-4609-A935-172AD320A1B5}" destId="{AA442765-55BD-4997-B49B-37E9DCA9B807}" srcOrd="0" destOrd="0" presId="urn:microsoft.com/office/officeart/2008/layout/LinedList"/>
    <dgm:cxn modelId="{14E2A4BE-D620-4674-8849-28FB25D8CDEA}" type="presOf" srcId="{9D93897C-7855-4DC5-95F0-2BC3E3C2C3F1}" destId="{63AFB0F5-A31F-4ABF-8197-EF5F0E022AB6}" srcOrd="0" destOrd="0" presId="urn:microsoft.com/office/officeart/2008/layout/LinedList"/>
    <dgm:cxn modelId="{1DC771D1-F2E8-4325-B6A0-D8D9ED170C89}" srcId="{048FF8A3-1EC4-47C7-A228-43429D4F1354}" destId="{9D93897C-7855-4DC5-95F0-2BC3E3C2C3F1}" srcOrd="5" destOrd="0" parTransId="{F8C026B3-99B7-4AC6-85E5-ED1F140310E8}" sibTransId="{8FCAAA58-E746-4336-B6C6-2D754672DCD2}"/>
    <dgm:cxn modelId="{12A360D7-024A-4B42-94B6-2794E2453CB0}" srcId="{048FF8A3-1EC4-47C7-A228-43429D4F1354}" destId="{935CB1C9-4CEE-4716-8845-62F700D19613}" srcOrd="0" destOrd="0" parTransId="{1616F6AC-35B5-4E4D-8545-1E6D5A41E590}" sibTransId="{42F01D6A-8EBC-4269-B6F4-52883FCFCE71}"/>
    <dgm:cxn modelId="{436CAEE1-53CB-4B0C-9E25-E5A75B2477AB}" srcId="{048FF8A3-1EC4-47C7-A228-43429D4F1354}" destId="{BB7AD770-65E0-4D03-B46A-82BB3EAF20FB}" srcOrd="2" destOrd="0" parTransId="{ED160855-1544-42F8-8E82-DB803EC15A1F}" sibTransId="{B3354CAA-2EEA-4520-8269-A7AFDB61BFF4}"/>
    <dgm:cxn modelId="{BDC993EB-4664-4C52-9666-CF19EBEB113E}" srcId="{048FF8A3-1EC4-47C7-A228-43429D4F1354}" destId="{437582BB-5AF4-4609-A935-172AD320A1B5}" srcOrd="6" destOrd="0" parTransId="{45A1C609-D495-421B-B8A4-C95BEE72A8A7}" sibTransId="{C4710DB7-6339-4B23-84F1-F755029614BF}"/>
    <dgm:cxn modelId="{C10E8BF6-2CAD-4D74-9AE7-802F1C06875D}" srcId="{048FF8A3-1EC4-47C7-A228-43429D4F1354}" destId="{8A552197-F313-4E40-8CD8-618D4190CBF6}" srcOrd="1" destOrd="0" parTransId="{D6E14B77-0517-4CCC-86E8-437066EC5724}" sibTransId="{11904485-CD74-48E3-B56B-46B6DAC8B683}"/>
    <dgm:cxn modelId="{8F2D86F8-6F95-4138-99B1-6C768FD0CD43}" type="presOf" srcId="{048FF8A3-1EC4-47C7-A228-43429D4F1354}" destId="{8CFE75B5-AB6A-4105-8272-59A8D01A3E99}" srcOrd="0" destOrd="0" presId="urn:microsoft.com/office/officeart/2008/layout/LinedList"/>
    <dgm:cxn modelId="{65B7C901-F1CC-44B9-96F2-C7DF3C105677}" type="presParOf" srcId="{8CFE75B5-AB6A-4105-8272-59A8D01A3E99}" destId="{D1D964AF-B934-4D4B-8866-0AC72921B899}" srcOrd="0" destOrd="0" presId="urn:microsoft.com/office/officeart/2008/layout/LinedList"/>
    <dgm:cxn modelId="{851E6076-14DA-4308-AB47-41B7E071CF72}" type="presParOf" srcId="{8CFE75B5-AB6A-4105-8272-59A8D01A3E99}" destId="{0D9396AE-2E2C-4F2D-9299-8EF80908EA97}" srcOrd="1" destOrd="0" presId="urn:microsoft.com/office/officeart/2008/layout/LinedList"/>
    <dgm:cxn modelId="{23E90191-0E4E-4FFE-9867-7330B9AF5BF8}" type="presParOf" srcId="{0D9396AE-2E2C-4F2D-9299-8EF80908EA97}" destId="{382E0838-04EA-42E9-A54C-44E2E82D3DAB}" srcOrd="0" destOrd="0" presId="urn:microsoft.com/office/officeart/2008/layout/LinedList"/>
    <dgm:cxn modelId="{546356FC-0E57-4B00-8277-87320CE6CF25}" type="presParOf" srcId="{0D9396AE-2E2C-4F2D-9299-8EF80908EA97}" destId="{EDF0C945-4F1C-45A2-851B-76FC6196D696}" srcOrd="1" destOrd="0" presId="urn:microsoft.com/office/officeart/2008/layout/LinedList"/>
    <dgm:cxn modelId="{936B9EC8-D4C6-4851-8853-FE0E12977267}" type="presParOf" srcId="{8CFE75B5-AB6A-4105-8272-59A8D01A3E99}" destId="{65459EDE-EEBE-4DBA-AAE7-A0AD3F314C5A}" srcOrd="2" destOrd="0" presId="urn:microsoft.com/office/officeart/2008/layout/LinedList"/>
    <dgm:cxn modelId="{B7078B57-547D-480D-BE65-14EC2DC6BB2B}" type="presParOf" srcId="{8CFE75B5-AB6A-4105-8272-59A8D01A3E99}" destId="{597A2E02-4770-4F3B-9D2B-8D96BA8F0F28}" srcOrd="3" destOrd="0" presId="urn:microsoft.com/office/officeart/2008/layout/LinedList"/>
    <dgm:cxn modelId="{15CF90DF-3C05-422B-9850-D31246EBD835}" type="presParOf" srcId="{597A2E02-4770-4F3B-9D2B-8D96BA8F0F28}" destId="{F07B44DC-AEAA-4549-B840-12E5FA49A609}" srcOrd="0" destOrd="0" presId="urn:microsoft.com/office/officeart/2008/layout/LinedList"/>
    <dgm:cxn modelId="{60A45561-2EA8-470F-84CB-5D50DB3CB33F}" type="presParOf" srcId="{597A2E02-4770-4F3B-9D2B-8D96BA8F0F28}" destId="{837E492C-9429-45AB-A795-81D2297CE8B2}" srcOrd="1" destOrd="0" presId="urn:microsoft.com/office/officeart/2008/layout/LinedList"/>
    <dgm:cxn modelId="{6E37E8C5-279F-4D0C-9B4E-B87B66C07AFE}" type="presParOf" srcId="{8CFE75B5-AB6A-4105-8272-59A8D01A3E99}" destId="{98DE3000-8A87-4FFE-A5C5-F68AAFAE0CEB}" srcOrd="4" destOrd="0" presId="urn:microsoft.com/office/officeart/2008/layout/LinedList"/>
    <dgm:cxn modelId="{BC9A6181-8CFA-4BFF-AED6-73701A89E97A}" type="presParOf" srcId="{8CFE75B5-AB6A-4105-8272-59A8D01A3E99}" destId="{03B6AC11-1578-47B8-9F91-B459C53C4D0B}" srcOrd="5" destOrd="0" presId="urn:microsoft.com/office/officeart/2008/layout/LinedList"/>
    <dgm:cxn modelId="{321F3C3A-AABC-496A-A2FD-596698E86EDD}" type="presParOf" srcId="{03B6AC11-1578-47B8-9F91-B459C53C4D0B}" destId="{CC61A3B6-8AA5-41F3-B65A-9EA482058370}" srcOrd="0" destOrd="0" presId="urn:microsoft.com/office/officeart/2008/layout/LinedList"/>
    <dgm:cxn modelId="{DFAE9DD7-4734-49A4-8EE6-AFA30862FFE0}" type="presParOf" srcId="{03B6AC11-1578-47B8-9F91-B459C53C4D0B}" destId="{A1995D2B-D7DE-4E60-A117-29F933946EE7}" srcOrd="1" destOrd="0" presId="urn:microsoft.com/office/officeart/2008/layout/LinedList"/>
    <dgm:cxn modelId="{B2567CCD-361C-4D56-BC73-4AF4C378AB04}" type="presParOf" srcId="{8CFE75B5-AB6A-4105-8272-59A8D01A3E99}" destId="{44A9B88D-94D6-4CB3-8244-BDAA8DA75402}" srcOrd="6" destOrd="0" presId="urn:microsoft.com/office/officeart/2008/layout/LinedList"/>
    <dgm:cxn modelId="{898833E4-F62C-4521-9BC7-B720631FAE89}" type="presParOf" srcId="{8CFE75B5-AB6A-4105-8272-59A8D01A3E99}" destId="{23D94843-E78A-4145-BD04-6212A18A01B3}" srcOrd="7" destOrd="0" presId="urn:microsoft.com/office/officeart/2008/layout/LinedList"/>
    <dgm:cxn modelId="{7B0B5EDE-0810-48ED-AA83-AE9B8C8A3744}" type="presParOf" srcId="{23D94843-E78A-4145-BD04-6212A18A01B3}" destId="{365B31EA-2653-41CF-AA5A-19E92A7D8E05}" srcOrd="0" destOrd="0" presId="urn:microsoft.com/office/officeart/2008/layout/LinedList"/>
    <dgm:cxn modelId="{5EB176F2-D79A-4B5B-9301-63D5626F06CB}" type="presParOf" srcId="{23D94843-E78A-4145-BD04-6212A18A01B3}" destId="{2A6EDEAB-FBAF-486C-A6AF-4E681926F00C}" srcOrd="1" destOrd="0" presId="urn:microsoft.com/office/officeart/2008/layout/LinedList"/>
    <dgm:cxn modelId="{E05ADCE2-C79A-4644-AD7C-3C49D8C59A88}" type="presParOf" srcId="{8CFE75B5-AB6A-4105-8272-59A8D01A3E99}" destId="{025306D7-FEDF-4324-A3A9-5FEEE2EB200B}" srcOrd="8" destOrd="0" presId="urn:microsoft.com/office/officeart/2008/layout/LinedList"/>
    <dgm:cxn modelId="{CB2C3897-23D4-4C09-909A-1036DEB122D1}" type="presParOf" srcId="{8CFE75B5-AB6A-4105-8272-59A8D01A3E99}" destId="{A63880CB-136E-4658-8C7F-7F5B528843F6}" srcOrd="9" destOrd="0" presId="urn:microsoft.com/office/officeart/2008/layout/LinedList"/>
    <dgm:cxn modelId="{13B1921F-B62C-43CF-A5EC-9778CFD3C415}" type="presParOf" srcId="{A63880CB-136E-4658-8C7F-7F5B528843F6}" destId="{9037801C-4420-423D-8CEE-5BFF16676E29}" srcOrd="0" destOrd="0" presId="urn:microsoft.com/office/officeart/2008/layout/LinedList"/>
    <dgm:cxn modelId="{9D6C6794-F2BE-4541-95AC-ECB69CA193D2}" type="presParOf" srcId="{A63880CB-136E-4658-8C7F-7F5B528843F6}" destId="{DB1B58AF-80F3-4937-B589-A11C0DA57E47}" srcOrd="1" destOrd="0" presId="urn:microsoft.com/office/officeart/2008/layout/LinedList"/>
    <dgm:cxn modelId="{374FBEEA-FC6D-4CF0-9A35-77F8569000FC}" type="presParOf" srcId="{8CFE75B5-AB6A-4105-8272-59A8D01A3E99}" destId="{312D399F-E53D-4838-AA10-68EC1921A378}" srcOrd="10" destOrd="0" presId="urn:microsoft.com/office/officeart/2008/layout/LinedList"/>
    <dgm:cxn modelId="{C0B49A96-B8D2-4EBA-8040-5BDE4E5248B2}" type="presParOf" srcId="{8CFE75B5-AB6A-4105-8272-59A8D01A3E99}" destId="{CD50394E-8293-4BF5-9ACF-08A4DBD51E9F}" srcOrd="11" destOrd="0" presId="urn:microsoft.com/office/officeart/2008/layout/LinedList"/>
    <dgm:cxn modelId="{8F9F2A20-E231-47BD-A3E8-070E294BD6CD}" type="presParOf" srcId="{CD50394E-8293-4BF5-9ACF-08A4DBD51E9F}" destId="{63AFB0F5-A31F-4ABF-8197-EF5F0E022AB6}" srcOrd="0" destOrd="0" presId="urn:microsoft.com/office/officeart/2008/layout/LinedList"/>
    <dgm:cxn modelId="{899911A6-D6E0-4EEC-B875-F6EED9596C8D}" type="presParOf" srcId="{CD50394E-8293-4BF5-9ACF-08A4DBD51E9F}" destId="{FEC58B70-E868-416C-A2E4-5B9BC9FCE332}" srcOrd="1" destOrd="0" presId="urn:microsoft.com/office/officeart/2008/layout/LinedList"/>
    <dgm:cxn modelId="{920D34BD-9F51-4A92-B495-CB7D78F8E79E}" type="presParOf" srcId="{8CFE75B5-AB6A-4105-8272-59A8D01A3E99}" destId="{03EA8173-007D-48BD-83FA-4FC5CB00530F}" srcOrd="12" destOrd="0" presId="urn:microsoft.com/office/officeart/2008/layout/LinedList"/>
    <dgm:cxn modelId="{CA7E6E64-D32A-4B61-AEA0-B1784DB2573F}" type="presParOf" srcId="{8CFE75B5-AB6A-4105-8272-59A8D01A3E99}" destId="{29AC4A74-BF08-4085-8E66-9941CC208B21}" srcOrd="13" destOrd="0" presId="urn:microsoft.com/office/officeart/2008/layout/LinedList"/>
    <dgm:cxn modelId="{8F073AA9-0D73-4E09-8175-FEC7914140FF}" type="presParOf" srcId="{29AC4A74-BF08-4085-8E66-9941CC208B21}" destId="{AA442765-55BD-4997-B49B-37E9DCA9B807}" srcOrd="0" destOrd="0" presId="urn:microsoft.com/office/officeart/2008/layout/LinedList"/>
    <dgm:cxn modelId="{2764CB24-BFAE-454C-A019-30B09BE85D90}" type="presParOf" srcId="{29AC4A74-BF08-4085-8E66-9941CC208B21}" destId="{AA177560-2453-4420-9A65-4DBF0E0D24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964AF-B934-4D4B-8866-0AC72921B899}">
      <dsp:nvSpPr>
        <dsp:cNvPr id="0" name=""/>
        <dsp:cNvSpPr/>
      </dsp:nvSpPr>
      <dsp:spPr>
        <a:xfrm>
          <a:off x="0" y="473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E0838-04EA-42E9-A54C-44E2E82D3DAB}">
      <dsp:nvSpPr>
        <dsp:cNvPr id="0" name=""/>
        <dsp:cNvSpPr/>
      </dsp:nvSpPr>
      <dsp:spPr>
        <a:xfrm>
          <a:off x="0" y="473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Senzori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umiditate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rezistivi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73"/>
        <a:ext cx="8596668" cy="554260"/>
      </dsp:txXfrm>
    </dsp:sp>
    <dsp:sp modelId="{65459EDE-EEBE-4DBA-AAE7-A0AD3F314C5A}">
      <dsp:nvSpPr>
        <dsp:cNvPr id="0" name=""/>
        <dsp:cNvSpPr/>
      </dsp:nvSpPr>
      <dsp:spPr>
        <a:xfrm>
          <a:off x="0" y="554734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B44DC-AEAA-4549-B840-12E5FA49A609}">
      <dsp:nvSpPr>
        <dsp:cNvPr id="0" name=""/>
        <dsp:cNvSpPr/>
      </dsp:nvSpPr>
      <dsp:spPr>
        <a:xfrm>
          <a:off x="0" y="554734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exemple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reale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54734"/>
        <a:ext cx="8596668" cy="554260"/>
      </dsp:txXfrm>
    </dsp:sp>
    <dsp:sp modelId="{98DE3000-8A87-4FFE-A5C5-F68AAFAE0CEB}">
      <dsp:nvSpPr>
        <dsp:cNvPr id="0" name=""/>
        <dsp:cNvSpPr/>
      </dsp:nvSpPr>
      <dsp:spPr>
        <a:xfrm>
          <a:off x="0" y="1108995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1A3B6-8AA5-41F3-B65A-9EA482058370}">
      <dsp:nvSpPr>
        <dsp:cNvPr id="0" name=""/>
        <dsp:cNvSpPr/>
      </dsp:nvSpPr>
      <dsp:spPr>
        <a:xfrm>
          <a:off x="0" y="1108995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1.SEN0114</a:t>
          </a:r>
        </a:p>
      </dsp:txBody>
      <dsp:txXfrm>
        <a:off x="0" y="1108995"/>
        <a:ext cx="8596668" cy="554260"/>
      </dsp:txXfrm>
    </dsp:sp>
    <dsp:sp modelId="{44A9B88D-94D6-4CB3-8244-BDAA8DA75402}">
      <dsp:nvSpPr>
        <dsp:cNvPr id="0" name=""/>
        <dsp:cNvSpPr/>
      </dsp:nvSpPr>
      <dsp:spPr>
        <a:xfrm>
          <a:off x="0" y="1663256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B31EA-2653-41CF-AA5A-19E92A7D8E05}">
      <dsp:nvSpPr>
        <dsp:cNvPr id="0" name=""/>
        <dsp:cNvSpPr/>
      </dsp:nvSpPr>
      <dsp:spPr>
        <a:xfrm>
          <a:off x="0" y="1663256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2.MR003-005.1</a:t>
          </a:r>
        </a:p>
      </dsp:txBody>
      <dsp:txXfrm>
        <a:off x="0" y="1663256"/>
        <a:ext cx="8596668" cy="554260"/>
      </dsp:txXfrm>
    </dsp:sp>
    <dsp:sp modelId="{025306D7-FEDF-4324-A3A9-5FEEE2EB200B}">
      <dsp:nvSpPr>
        <dsp:cNvPr id="0" name=""/>
        <dsp:cNvSpPr/>
      </dsp:nvSpPr>
      <dsp:spPr>
        <a:xfrm>
          <a:off x="0" y="2217516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7801C-4420-423D-8CEE-5BFF16676E29}">
      <dsp:nvSpPr>
        <dsp:cNvPr id="0" name=""/>
        <dsp:cNvSpPr/>
      </dsp:nvSpPr>
      <dsp:spPr>
        <a:xfrm>
          <a:off x="0" y="2217516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3.OKY3441</a:t>
          </a:r>
        </a:p>
      </dsp:txBody>
      <dsp:txXfrm>
        <a:off x="0" y="2217516"/>
        <a:ext cx="8596668" cy="554260"/>
      </dsp:txXfrm>
    </dsp:sp>
    <dsp:sp modelId="{312D399F-E53D-4838-AA10-68EC1921A378}">
      <dsp:nvSpPr>
        <dsp:cNvPr id="0" name=""/>
        <dsp:cNvSpPr/>
      </dsp:nvSpPr>
      <dsp:spPr>
        <a:xfrm>
          <a:off x="0" y="2771777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FB0F5-A31F-4ABF-8197-EF5F0E022AB6}">
      <dsp:nvSpPr>
        <dsp:cNvPr id="0" name=""/>
        <dsp:cNvSpPr/>
      </dsp:nvSpPr>
      <dsp:spPr>
        <a:xfrm>
          <a:off x="0" y="2771777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4.OKY3442</a:t>
          </a:r>
        </a:p>
      </dsp:txBody>
      <dsp:txXfrm>
        <a:off x="0" y="2771777"/>
        <a:ext cx="8596668" cy="554260"/>
      </dsp:txXfrm>
    </dsp:sp>
    <dsp:sp modelId="{03EA8173-007D-48BD-83FA-4FC5CB00530F}">
      <dsp:nvSpPr>
        <dsp:cNvPr id="0" name=""/>
        <dsp:cNvSpPr/>
      </dsp:nvSpPr>
      <dsp:spPr>
        <a:xfrm>
          <a:off x="0" y="3326038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42765-55BD-4997-B49B-37E9DCA9B807}">
      <dsp:nvSpPr>
        <dsp:cNvPr id="0" name=""/>
        <dsp:cNvSpPr/>
      </dsp:nvSpPr>
      <dsp:spPr>
        <a:xfrm>
          <a:off x="0" y="3326038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5.SEN0193</a:t>
          </a:r>
        </a:p>
      </dsp:txBody>
      <dsp:txXfrm>
        <a:off x="0" y="3326038"/>
        <a:ext cx="8596668" cy="554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8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1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230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58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835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9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25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1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0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9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6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9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3B3F-0557-4845-8D9E-B22F319EF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90261"/>
            <a:ext cx="12191999" cy="27338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Plant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0795F-9E41-40BB-9AE6-626091D5C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49516"/>
            <a:ext cx="9609221" cy="1635187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Microcontrolare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Student: Vanca Rafael Marian</a:t>
            </a:r>
          </a:p>
          <a:p>
            <a:pPr algn="l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2133/3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1E90999-CBCE-4F4C-A200-3ECBB39BF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476" y="482526"/>
            <a:ext cx="3507045" cy="1093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AA14A8-04A7-43B0-82B7-58F17CFFC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454" y="228941"/>
            <a:ext cx="14287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7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553FE-C880-4768-84A9-D06B7C02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Lucrării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C6BD-8305-47B6-81B7-8C80428DA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Proiectul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ales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oferii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bună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creștere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plantelor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formând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Umiditatea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 sol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presiunea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atmosferica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117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A8819-C3F8-4C06-BF95-41698DD9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ajuta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presiunea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umiditatea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5FF0-340B-45A6-8AB0-246B8FC78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Avand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masuratorile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facute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ajutorul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aparatelor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periferice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irigat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nivelul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 sol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respectiv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pozitionarea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plantei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40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738E8-210A-474F-801A-F20AD1630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83" y="761905"/>
            <a:ext cx="3233500" cy="3217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A58901-26D0-4F7B-8D0F-8A04C916D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767" y="761905"/>
            <a:ext cx="3146466" cy="3217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B3A623-CB44-4982-A7ED-BCF841261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222" y="761905"/>
            <a:ext cx="3217333" cy="3217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58171-6618-48F9-920A-C8F1DA97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Senzori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umiditate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rezistivi</a:t>
            </a: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Psihrometrul</a:t>
            </a: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Higrometrul</a:t>
            </a: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32A7E-9006-4F93-89F1-7AEAEE42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senzori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măsurarea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umidității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2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EE51-2D93-444C-AE67-5CE6B2E3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2191998" cy="1320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senzor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ales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54AE1D2-F6C8-4C86-A859-D9A6D11E0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880427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5E32B8E-FD4D-41C1-AEA0-49116F9115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3660" y="1988950"/>
            <a:ext cx="2583048" cy="1937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2B44C1-E58B-46E7-8D32-12B00092A0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3660" y="4191485"/>
            <a:ext cx="2583048" cy="1937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C8B468-E773-4726-859C-D9D2E18890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06708" y="66431"/>
            <a:ext cx="2485292" cy="1863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EC9018-4D65-4B66-9E18-16D6771298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4107" y="181525"/>
            <a:ext cx="2485292" cy="1863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1FB865-C5B2-487F-9F9D-4DF141FBEA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06707" y="2073179"/>
            <a:ext cx="2485291" cy="18639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ADC527-8EB8-4B44-BBBA-740C3FC528A4}"/>
              </a:ext>
            </a:extLst>
          </p:cNvPr>
          <p:cNvSpPr txBox="1"/>
          <p:nvPr/>
        </p:nvSpPr>
        <p:spPr>
          <a:xfrm>
            <a:off x="8746067" y="423333"/>
            <a:ext cx="423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888BD0-1971-4F09-8E93-42B2E0F52784}"/>
              </a:ext>
            </a:extLst>
          </p:cNvPr>
          <p:cNvSpPr txBox="1"/>
          <p:nvPr/>
        </p:nvSpPr>
        <p:spPr>
          <a:xfrm>
            <a:off x="8949267" y="2319867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900D8-6967-4C30-BD4B-5C9B298A1378}"/>
              </a:ext>
            </a:extLst>
          </p:cNvPr>
          <p:cNvSpPr txBox="1"/>
          <p:nvPr/>
        </p:nvSpPr>
        <p:spPr>
          <a:xfrm>
            <a:off x="9274001" y="4191485"/>
            <a:ext cx="43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1B2A02-A532-4309-8AF2-109DE2117D5F}"/>
              </a:ext>
            </a:extLst>
          </p:cNvPr>
          <p:cNvSpPr txBox="1"/>
          <p:nvPr/>
        </p:nvSpPr>
        <p:spPr>
          <a:xfrm>
            <a:off x="11633200" y="20921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A47A43-C00E-4149-A771-1FC63CECAD80}"/>
              </a:ext>
            </a:extLst>
          </p:cNvPr>
          <p:cNvSpPr txBox="1"/>
          <p:nvPr/>
        </p:nvSpPr>
        <p:spPr>
          <a:xfrm>
            <a:off x="11700932" y="3250862"/>
            <a:ext cx="41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88261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7DE9-CC02-462B-86EB-7ED80AF1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599"/>
            <a:ext cx="4281034" cy="15509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Senzorul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umiditate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SEN0114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A48D-EF70-4676-96B5-A3F033F3D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5554690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alimenteaza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3.3-5V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Iesire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analogica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(fir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albastru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GND (fir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negru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Putere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(fir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Finisajul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suprafetei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aur de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imersiune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9A621-8C16-411B-B723-8C1CFE563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7" r="5257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0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52353-7486-40D4-934D-9B4DAA354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255" y="4321179"/>
            <a:ext cx="3424262" cy="253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11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22D551-B293-45B3-87D8-3D7149F6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Mulțumesc</a:t>
            </a:r>
            <a:r>
              <a:rPr lang="en-US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atenție</a:t>
            </a:r>
            <a:r>
              <a:rPr lang="en-US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6789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418</TotalTime>
  <Words>166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Smart Plant </vt:lpstr>
      <vt:lpstr>Tema Lucrării</vt:lpstr>
      <vt:lpstr>Cu ce ne ajuta presiunea si umiditatea?</vt:lpstr>
      <vt:lpstr>Tipuri de senzori pentru măsurarea umidității</vt:lpstr>
      <vt:lpstr>        Tipul de senzor ales </vt:lpstr>
      <vt:lpstr>Senzorul de umiditate ales SEN0114</vt:lpstr>
      <vt:lpstr>Mulțumesc pentru atenție.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Home </dc:title>
  <dc:creator>Rafael Marian Vanca</dc:creator>
  <cp:lastModifiedBy>Rafael Marian Vanca</cp:lastModifiedBy>
  <cp:revision>10</cp:revision>
  <dcterms:created xsi:type="dcterms:W3CDTF">2022-03-01T12:17:50Z</dcterms:created>
  <dcterms:modified xsi:type="dcterms:W3CDTF">2022-03-01T19:20:20Z</dcterms:modified>
</cp:coreProperties>
</file>