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82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8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7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0B0C-2855-4B0A-BDF1-AE3F798F797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9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C45B-339D-4771-9F26-A8B3D811B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8144133" cy="1373070"/>
          </a:xfrm>
        </p:spPr>
        <p:txBody>
          <a:bodyPr/>
          <a:lstStyle/>
          <a:p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Convertorul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cc-cc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coborator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(buck)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A57B3-0FAA-4229-8154-BBFCF7E26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1369"/>
            <a:ext cx="3779383" cy="1180358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Vanca Rafael Marian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3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2796-0FD6-43E5-8CD3-063186F1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Date </a:t>
            </a:r>
            <a:r>
              <a:rPr lang="en-US" sz="4400" dirty="0" err="1"/>
              <a:t>Tehnice</a:t>
            </a:r>
            <a:r>
              <a:rPr lang="en-US" sz="4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9358-A25F-4C59-A553-859A0115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6525"/>
            <a:ext cx="3300663" cy="3690437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convertor cc-cc produce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1196D-235E-42C8-9D9E-3F406856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12" y="2108274"/>
            <a:ext cx="6472246" cy="26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5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936B-8E2F-47BB-9114-57EBFBC2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264E-5A8D-4ADC-BED8-15B8A00D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Uin_min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Uin_max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Uout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redresor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Uout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3.3V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Ioutmax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Ioutmin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100mA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Frecventa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comutatie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100kHz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Riplul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20mV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B3FE-972D-48C6-9578-54681659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efectuate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MathCad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581C56-E57C-4527-997A-ACA6852C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20" y="2024528"/>
            <a:ext cx="1952898" cy="207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80127-7BE6-432C-A8D0-41E9AA68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11" y="3829213"/>
            <a:ext cx="1971040" cy="58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D55F4-9816-429F-9413-4B29AAC98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11" y="4508006"/>
            <a:ext cx="2275840" cy="58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4624F-F4C8-486C-9EF2-5D44EF538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3" y="4419128"/>
            <a:ext cx="1332865" cy="371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C0C86-BADF-4573-9824-16D7C6742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93" y="4769776"/>
            <a:ext cx="1428115" cy="323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FF5D8-6EE1-45C4-98FE-0E8A539B0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664" y="2214145"/>
            <a:ext cx="4723765" cy="589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C7254-D16A-4917-87BA-3848CE34A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664" y="3495695"/>
            <a:ext cx="3580765" cy="885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6E81D-A312-46DE-BCEB-18D7643E8B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5664" y="5003600"/>
            <a:ext cx="4971415" cy="589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D4D4C6-9AA1-4F32-A050-1614C310A2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8610" y="5793757"/>
            <a:ext cx="3247390" cy="323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44C1D-892A-44C2-8784-E9D265D314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8721" y="6303118"/>
            <a:ext cx="1304290" cy="3232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17806-556E-425C-AA91-9FA100AEAC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7410" y="2359626"/>
            <a:ext cx="2866390" cy="323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55F77D-1E0C-4895-B4CB-6301C823B649}"/>
              </a:ext>
            </a:extLst>
          </p:cNvPr>
          <p:cNvSpPr txBox="1"/>
          <p:nvPr/>
        </p:nvSpPr>
        <p:spPr>
          <a:xfrm>
            <a:off x="628643" y="4026568"/>
            <a:ext cx="195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52E26-7009-4338-A2EB-980375996B41}"/>
              </a:ext>
            </a:extLst>
          </p:cNvPr>
          <p:cNvSpPr txBox="1"/>
          <p:nvPr/>
        </p:nvSpPr>
        <p:spPr>
          <a:xfrm>
            <a:off x="2848609" y="1760085"/>
            <a:ext cx="26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r>
              <a:rPr lang="en-US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9B0FA-06B3-4CB0-BADB-869D12453BF2}"/>
              </a:ext>
            </a:extLst>
          </p:cNvPr>
          <p:cNvSpPr txBox="1"/>
          <p:nvPr/>
        </p:nvSpPr>
        <p:spPr>
          <a:xfrm>
            <a:off x="2855664" y="3146791"/>
            <a:ext cx="1652168" cy="37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Condensator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1F5E1-4805-4C1C-AFB4-B46D8AA08AC1}"/>
              </a:ext>
            </a:extLst>
          </p:cNvPr>
          <p:cNvSpPr txBox="1"/>
          <p:nvPr/>
        </p:nvSpPr>
        <p:spPr>
          <a:xfrm>
            <a:off x="2855664" y="4604779"/>
            <a:ext cx="26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Tranzistor</a:t>
            </a:r>
            <a:r>
              <a:rPr lang="en-US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B645F-A8A2-4EBC-9D9E-FE2F1A630F69}"/>
              </a:ext>
            </a:extLst>
          </p:cNvPr>
          <p:cNvSpPr txBox="1"/>
          <p:nvPr/>
        </p:nvSpPr>
        <p:spPr>
          <a:xfrm>
            <a:off x="8614611" y="1923043"/>
            <a:ext cx="19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disipata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6AF03-5064-4F15-B08C-6148114AB5CD}"/>
              </a:ext>
            </a:extLst>
          </p:cNvPr>
          <p:cNvSpPr txBox="1"/>
          <p:nvPr/>
        </p:nvSpPr>
        <p:spPr>
          <a:xfrm>
            <a:off x="8614611" y="3146791"/>
            <a:ext cx="1825697" cy="37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4003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0F2A-2EDD-4E5B-8E9D-8E579FBD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+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D12BF5-CA19-461A-9692-ACEE0DB37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263" y="4172075"/>
            <a:ext cx="5943600" cy="1984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3826F-9AF1-4971-8577-2C99AD7D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63" y="2276357"/>
            <a:ext cx="5943600" cy="1947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D8CE9-1CCC-4CFF-989F-45A705EE5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2276357"/>
            <a:ext cx="5164553" cy="396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68D-5C2B-4519-9740-FB1C5EE0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2943A-C24B-4DDE-804D-83FDEEF2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1236"/>
            <a:ext cx="5943600" cy="11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2C77E-AE1F-477E-BBBF-91BF24AC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4925"/>
            <a:ext cx="5943600" cy="1179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7A47E-710A-4367-BD87-7A1E8C6DC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3835"/>
            <a:ext cx="5943600" cy="1205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86FD4-C7CF-4C6F-900F-0BD68C6C7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2" y="2172043"/>
            <a:ext cx="5943600" cy="1169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65188-2942-4E93-89F1-452E853ED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2" y="3538278"/>
            <a:ext cx="5943600" cy="11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0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A77A-13CD-4CF7-828A-9F09A07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62852-D710-470B-8AED-274E5C0BE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320901"/>
              </p:ext>
            </p:extLst>
          </p:nvPr>
        </p:nvGraphicFramePr>
        <p:xfrm>
          <a:off x="681037" y="2590800"/>
          <a:ext cx="610477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387">
                  <a:extLst>
                    <a:ext uri="{9D8B030D-6E8A-4147-A177-3AD203B41FA5}">
                      <a16:colId xmlns:a16="http://schemas.microsoft.com/office/drawing/2014/main" val="1393881546"/>
                    </a:ext>
                  </a:extLst>
                </a:gridCol>
                <a:gridCol w="3052387">
                  <a:extLst>
                    <a:ext uri="{9D8B030D-6E8A-4147-A177-3AD203B41FA5}">
                      <a16:colId xmlns:a16="http://schemas.microsoft.com/office/drawing/2014/main" val="307176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Nume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componenta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0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Dioda:SBRT4U30LP-7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Current 4A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Cap:EZP-V60656MTT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Capacitate:65uF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3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Tranzistor:IPT004N03L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Vgs</a:t>
                      </a:r>
                      <a:r>
                        <a:rPr lang="en-US" dirty="0"/>
                        <a:t>=(-+20V)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83685"/>
                  </a:ext>
                </a:extLst>
              </a:tr>
            </a:tbl>
          </a:graphicData>
        </a:graphic>
      </p:graphicFrame>
      <p:pic>
        <p:nvPicPr>
          <p:cNvPr id="5" name="Picture 4" descr="Diodes Incorporated SBRT4U30LP-7 Enlarged Image">
            <a:extLst>
              <a:ext uri="{FF2B5EF4-FFF2-40B4-BE49-F238E27FC236}">
                <a16:creationId xmlns:a16="http://schemas.microsoft.com/office/drawing/2014/main" id="{A173B596-E625-45FB-BC8F-A7E277F20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78" y="4679832"/>
            <a:ext cx="1424940" cy="142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anasonic EZP-V60656MTT Enlarged Image">
            <a:extLst>
              <a:ext uri="{FF2B5EF4-FFF2-40B4-BE49-F238E27FC236}">
                <a16:creationId xmlns:a16="http://schemas.microsoft.com/office/drawing/2014/main" id="{1B290701-B1DA-49BB-99C3-9C3F6221C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71" y="4649902"/>
            <a:ext cx="1424940" cy="142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41B5E-94A2-4C51-B746-6F601082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93" y="4679832"/>
            <a:ext cx="2229791" cy="142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209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</TotalTime>
  <Words>115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Berlin</vt:lpstr>
      <vt:lpstr>Convertorul cc-cc coborator (buck) </vt:lpstr>
      <vt:lpstr>Date Tehnice:</vt:lpstr>
      <vt:lpstr>Cerinte de proiectare:</vt:lpstr>
      <vt:lpstr>Calcule efectuate folosind MathCad.</vt:lpstr>
      <vt:lpstr>Circuit + rezultate:</vt:lpstr>
      <vt:lpstr>Rezultate:</vt:lpstr>
      <vt:lpstr>Alegere componente reale: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Convertorul cc-cc coborator (buck) Student: Vanca Rafael Marian</dc:title>
  <dc:creator>Rafael Marian Vanca</dc:creator>
  <cp:lastModifiedBy>Rafael Marian Vanca</cp:lastModifiedBy>
  <cp:revision>7</cp:revision>
  <dcterms:created xsi:type="dcterms:W3CDTF">2022-12-04T21:07:13Z</dcterms:created>
  <dcterms:modified xsi:type="dcterms:W3CDTF">2022-12-04T22:53:22Z</dcterms:modified>
</cp:coreProperties>
</file>