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0B0C-2855-4B0A-BDF1-AE3F798F797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184EBC0-E40D-4704-892C-284473DB6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1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0B0C-2855-4B0A-BDF1-AE3F798F797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184EBC0-E40D-4704-892C-284473DB6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5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0B0C-2855-4B0A-BDF1-AE3F798F797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184EBC0-E40D-4704-892C-284473DB6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3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0B0C-2855-4B0A-BDF1-AE3F798F797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184EBC0-E40D-4704-892C-284473DB645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7824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0B0C-2855-4B0A-BDF1-AE3F798F797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184EBC0-E40D-4704-892C-284473DB6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85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0B0C-2855-4B0A-BDF1-AE3F798F797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EBC0-E40D-4704-892C-284473DB6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5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0B0C-2855-4B0A-BDF1-AE3F798F797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EBC0-E40D-4704-892C-284473DB6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0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0B0C-2855-4B0A-BDF1-AE3F798F797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EBC0-E40D-4704-892C-284473DB6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31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9600B0C-2855-4B0A-BDF1-AE3F798F797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184EBC0-E40D-4704-892C-284473DB6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8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0B0C-2855-4B0A-BDF1-AE3F798F797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EBC0-E40D-4704-892C-284473DB6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0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0B0C-2855-4B0A-BDF1-AE3F798F797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184EBC0-E40D-4704-892C-284473DB6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4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0B0C-2855-4B0A-BDF1-AE3F798F797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EBC0-E40D-4704-892C-284473DB6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4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0B0C-2855-4B0A-BDF1-AE3F798F797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EBC0-E40D-4704-892C-284473DB6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1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0B0C-2855-4B0A-BDF1-AE3F798F797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EBC0-E40D-4704-892C-284473DB6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1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0B0C-2855-4B0A-BDF1-AE3F798F797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EBC0-E40D-4704-892C-284473DB6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12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0B0C-2855-4B0A-BDF1-AE3F798F797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EBC0-E40D-4704-892C-284473DB6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7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0B0C-2855-4B0A-BDF1-AE3F798F797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EBC0-E40D-4704-892C-284473DB6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7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00B0C-2855-4B0A-BDF1-AE3F798F797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EBC0-E40D-4704-892C-284473DB6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49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C45B-339D-4771-9F26-A8B3D811B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1" y="2733709"/>
            <a:ext cx="8144133" cy="1373070"/>
          </a:xfrm>
        </p:spPr>
        <p:txBody>
          <a:bodyPr/>
          <a:lstStyle/>
          <a:p>
            <a:r>
              <a:rPr lang="en-US" sz="4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Convertorul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cc-cc </a:t>
            </a:r>
            <a:r>
              <a:rPr lang="en-US" sz="4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coborator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(buck)</a:t>
            </a:r>
            <a:b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A57B3-0FAA-4229-8154-BBFCF7E26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31369"/>
            <a:ext cx="3779383" cy="1180358"/>
          </a:xfrm>
        </p:spPr>
        <p:txBody>
          <a:bodyPr/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Student: Vanca Rafael Marian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330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72796-0FD6-43E5-8CD3-063186F1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Date </a:t>
            </a:r>
            <a:r>
              <a:rPr lang="en-US" sz="4400" dirty="0" err="1"/>
              <a:t>Tehnice</a:t>
            </a:r>
            <a:r>
              <a:rPr lang="en-US" sz="44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D9358-A25F-4C59-A553-859A0115A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6525"/>
            <a:ext cx="3300663" cy="3690437"/>
          </a:xfrm>
        </p:spPr>
        <p:txBody>
          <a:bodyPr/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convertor cc-cc produce la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iesire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tensiune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mica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tensiune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intrare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1196D-235E-42C8-9D9E-3F4068566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112" y="2108274"/>
            <a:ext cx="6472246" cy="264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5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B936B-8E2F-47BB-9114-57EBFBC2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Cerinte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proiectare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1264E-5A8D-4ADC-BED8-15B8A00D4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Uin_min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Uin_max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Uout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redresor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Uout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3.3V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Ioutmax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4A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Ioutmin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100mA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Frecventa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comutatie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100kHz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Riplul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tensiunii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iesire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20mV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8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2B3FE-972D-48C6-9578-54681659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efectuate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folosind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MathCad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581C56-E57C-4527-997A-ACA6852C8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520" y="2024528"/>
            <a:ext cx="1952898" cy="2076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180127-7BE6-432C-A8D0-41E9AA68A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611" y="3829213"/>
            <a:ext cx="1971040" cy="5899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8D55F4-9816-429F-9413-4B29AAC98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4611" y="4508006"/>
            <a:ext cx="2275840" cy="589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84624F-F4C8-486C-9EF2-5D44EF538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3" y="4419128"/>
            <a:ext cx="1332865" cy="3713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2C0C86-BADF-4573-9824-16D7C67424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293" y="4769776"/>
            <a:ext cx="1428115" cy="323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BFF5D8-6EE1-45C4-98FE-0E8A539B02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5664" y="2214145"/>
            <a:ext cx="4723765" cy="5899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5C7254-D16A-4917-87BA-3848CE34AA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5664" y="3495695"/>
            <a:ext cx="3580765" cy="885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C6E81D-A312-46DE-BCEB-18D7643E8B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5664" y="5003600"/>
            <a:ext cx="4971415" cy="5899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D4D4C6-9AA1-4F32-A050-1614C310A2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48610" y="5793757"/>
            <a:ext cx="3247390" cy="3232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F44C1D-892A-44C2-8784-E9D265D314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58721" y="6303118"/>
            <a:ext cx="1304290" cy="3232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117806-556E-425C-AA91-9FA100AEAC2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87410" y="2359626"/>
            <a:ext cx="2866390" cy="3232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55F77D-1E0C-4895-B4CB-6301C823B649}"/>
              </a:ext>
            </a:extLst>
          </p:cNvPr>
          <p:cNvSpPr txBox="1"/>
          <p:nvPr/>
        </p:nvSpPr>
        <p:spPr>
          <a:xfrm>
            <a:off x="628643" y="4026568"/>
            <a:ext cx="195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Dioda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652E26-7009-4338-A2EB-980375996B41}"/>
              </a:ext>
            </a:extLst>
          </p:cNvPr>
          <p:cNvSpPr txBox="1"/>
          <p:nvPr/>
        </p:nvSpPr>
        <p:spPr>
          <a:xfrm>
            <a:off x="2848609" y="1760085"/>
            <a:ext cx="261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Bobina</a:t>
            </a:r>
            <a:r>
              <a:rPr lang="en-US" dirty="0"/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09B0FA-06B3-4CB0-BADB-869D12453BF2}"/>
              </a:ext>
            </a:extLst>
          </p:cNvPr>
          <p:cNvSpPr txBox="1"/>
          <p:nvPr/>
        </p:nvSpPr>
        <p:spPr>
          <a:xfrm>
            <a:off x="2855664" y="3146791"/>
            <a:ext cx="1652168" cy="37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Condensator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F1F5E1-4805-4C1C-AFB4-B46D8AA08AC1}"/>
              </a:ext>
            </a:extLst>
          </p:cNvPr>
          <p:cNvSpPr txBox="1"/>
          <p:nvPr/>
        </p:nvSpPr>
        <p:spPr>
          <a:xfrm>
            <a:off x="2855664" y="4604779"/>
            <a:ext cx="26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Tranzistor</a:t>
            </a:r>
            <a:r>
              <a:rPr lang="en-US" dirty="0"/>
              <a:t>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B645F-A8A2-4EBC-9D9E-FE2F1A630F69}"/>
              </a:ext>
            </a:extLst>
          </p:cNvPr>
          <p:cNvSpPr txBox="1"/>
          <p:nvPr/>
        </p:nvSpPr>
        <p:spPr>
          <a:xfrm>
            <a:off x="8614611" y="1923043"/>
            <a:ext cx="197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disipata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16AF03-5064-4F15-B08C-6148114AB5CD}"/>
              </a:ext>
            </a:extLst>
          </p:cNvPr>
          <p:cNvSpPr txBox="1"/>
          <p:nvPr/>
        </p:nvSpPr>
        <p:spPr>
          <a:xfrm>
            <a:off x="8614611" y="3146791"/>
            <a:ext cx="1825697" cy="37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cicle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4003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0F2A-2EDD-4E5B-8E9D-8E579FBD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+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rezultate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D12BF5-CA19-461A-9692-ACEE0DB37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6263" y="4172075"/>
            <a:ext cx="5943600" cy="19845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D3826F-9AF1-4971-8577-2C99AD7D0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263" y="2276357"/>
            <a:ext cx="5943600" cy="1947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DD8CE9-1CCC-4CFF-989F-45A705EE5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21" y="2276357"/>
            <a:ext cx="5164553" cy="396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6A77A-13CD-4CF7-828A-9F09A073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Alegere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reale</a:t>
            </a:r>
            <a:r>
              <a:rPr lang="en-US" dirty="0"/>
              <a:t>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962852-D710-470B-8AED-274E5C0BE8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6320901"/>
              </p:ext>
            </p:extLst>
          </p:nvPr>
        </p:nvGraphicFramePr>
        <p:xfrm>
          <a:off x="681037" y="2590800"/>
          <a:ext cx="610477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2387">
                  <a:extLst>
                    <a:ext uri="{9D8B030D-6E8A-4147-A177-3AD203B41FA5}">
                      <a16:colId xmlns:a16="http://schemas.microsoft.com/office/drawing/2014/main" val="1393881546"/>
                    </a:ext>
                  </a:extLst>
                </a:gridCol>
                <a:gridCol w="3052387">
                  <a:extLst>
                    <a:ext uri="{9D8B030D-6E8A-4147-A177-3AD203B41FA5}">
                      <a16:colId xmlns:a16="http://schemas.microsoft.com/office/drawing/2014/main" val="3071765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Nume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componenta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104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Dioda:SBRT4U30LP-7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Forward Current 4A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6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Cap:EZP-V60656MTT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Capacitate:65uF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236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Tranzistor:IPT004N03L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Vgs</a:t>
                      </a:r>
                      <a:r>
                        <a:rPr lang="en-US" dirty="0"/>
                        <a:t>=(-+20V)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383685"/>
                  </a:ext>
                </a:extLst>
              </a:tr>
            </a:tbl>
          </a:graphicData>
        </a:graphic>
      </p:graphicFrame>
      <p:pic>
        <p:nvPicPr>
          <p:cNvPr id="5" name="Picture 4" descr="Diodes Incorporated SBRT4U30LP-7 Enlarged Image">
            <a:extLst>
              <a:ext uri="{FF2B5EF4-FFF2-40B4-BE49-F238E27FC236}">
                <a16:creationId xmlns:a16="http://schemas.microsoft.com/office/drawing/2014/main" id="{A173B596-E625-45FB-BC8F-A7E277F20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878" y="4679832"/>
            <a:ext cx="1424940" cy="1424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Panasonic EZP-V60656MTT Enlarged Image">
            <a:extLst>
              <a:ext uri="{FF2B5EF4-FFF2-40B4-BE49-F238E27FC236}">
                <a16:creationId xmlns:a16="http://schemas.microsoft.com/office/drawing/2014/main" id="{1B290701-B1DA-49BB-99C3-9C3F6221C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871" y="4649902"/>
            <a:ext cx="1424940" cy="1424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D41B5E-94A2-4C51-B746-6F601082A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893" y="4679832"/>
            <a:ext cx="2229791" cy="1424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42093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58</TotalTime>
  <Words>113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Trebuchet MS</vt:lpstr>
      <vt:lpstr>Berlin</vt:lpstr>
      <vt:lpstr>Convertorul cc-cc coborator (buck) </vt:lpstr>
      <vt:lpstr>Date Tehnice:</vt:lpstr>
      <vt:lpstr>Cerinte de proiectare:</vt:lpstr>
      <vt:lpstr>Calcule efectuate folosind MathCad.</vt:lpstr>
      <vt:lpstr>Circuit + rezultate:</vt:lpstr>
      <vt:lpstr>Alegere componente reale: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Convertorul cc-cc coborator (buck) Student: Vanca Rafael Marian</dc:title>
  <dc:creator>Rafael Marian Vanca</dc:creator>
  <cp:lastModifiedBy>Rafael Marian Vanca</cp:lastModifiedBy>
  <cp:revision>5</cp:revision>
  <dcterms:created xsi:type="dcterms:W3CDTF">2022-12-04T21:07:13Z</dcterms:created>
  <dcterms:modified xsi:type="dcterms:W3CDTF">2022-12-04T22:06:04Z</dcterms:modified>
</cp:coreProperties>
</file>