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19D36-20B2-46BF-8717-8BEAB4BC0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C6D1A-072B-4BE5-86B6-E97FBA03C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096280-9247-4CF4-9DE1-DB8841B4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2B-4CD1-4130-93C7-538FC0591E62}" type="datetimeFigureOut">
              <a:rPr lang="fr-FR" smtClean="0"/>
              <a:t>25/12/2021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CE4225-67AB-49D4-ACA4-E2C7AC13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EADDB5-C45A-470C-B0ED-940D0BAF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0243-649E-4AEC-9B2E-1A5B02EE6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7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E9134-5B1C-403B-995D-B608FE78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FA8752-E47D-42BD-8233-6F495F6C1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7114A0-0D6B-4A6A-B21B-5BF38613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2B-4CD1-4130-93C7-538FC0591E62}" type="datetimeFigureOut">
              <a:rPr lang="fr-FR" smtClean="0"/>
              <a:t>25/12/2021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38D777-5359-4AA0-937A-437CE8F4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BA16C7-0281-4F63-8271-7D7A624B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0243-649E-4AEC-9B2E-1A5B02EE6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4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E7336F-B42B-4A49-80D7-CEC895093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7A5CE4-BEC5-41DD-B229-D8F2458E5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9AF386-4A16-4216-B7D2-75474A87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2B-4CD1-4130-93C7-538FC0591E62}" type="datetimeFigureOut">
              <a:rPr lang="fr-FR" smtClean="0"/>
              <a:t>25/12/2021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351A8B-F7E2-44FF-89FB-800D81FE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DA670D-DD7E-44BB-A961-3DC22950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0243-649E-4AEC-9B2E-1A5B02EE6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76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78A8C-1847-4ABA-9F47-2CF279A9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AC5C2-4944-4CAE-875E-06FD6D92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5A526A-C2A9-4075-9ED0-7988EE0C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2B-4CD1-4130-93C7-538FC0591E62}" type="datetimeFigureOut">
              <a:rPr lang="fr-FR" smtClean="0"/>
              <a:t>25/12/2021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A1A9A3-1112-4C38-8B4E-E0838CB2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A9E15C-E31B-4483-99FD-41493400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0243-649E-4AEC-9B2E-1A5B02EE6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65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09AC8-BBCC-48D2-99EF-E44C2A69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A85B80-E86A-4CBB-9DAB-2FD464555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E749AF-CE2A-49D8-A651-07946D04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2B-4CD1-4130-93C7-538FC0591E62}" type="datetimeFigureOut">
              <a:rPr lang="fr-FR" smtClean="0"/>
              <a:t>25/12/2021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B92B55-DF40-4426-984E-60A6A000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060515-D3A5-405D-8AC4-573C2210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0243-649E-4AEC-9B2E-1A5B02EE6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57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F7C9B-ED41-4626-9D22-25E3AFE2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D9F0B0-0E9B-4A79-9BB6-E493C05AA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290D3B-626D-457B-9317-1DDD72C88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FB182B-A33F-4DB4-A76C-0DF177CF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2B-4CD1-4130-93C7-538FC0591E62}" type="datetimeFigureOut">
              <a:rPr lang="fr-FR" smtClean="0"/>
              <a:t>25/12/2021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F847FC-3BBD-4526-955F-5BE28848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22BEEA-ECE9-4D04-A998-B636A9DE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0243-649E-4AEC-9B2E-1A5B02EE6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22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EAD1D4-F27F-40A7-A326-6DEE991A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0EA735-BC8E-407B-A728-4E107E696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C87FE8-A321-4FA8-B95F-B21B98ACF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D2F978-05D6-4ECC-9ED7-21B857C2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9EB1A3-ECDA-47C0-B2ED-33BC5C623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3E4966D-E78C-4F0F-B07A-194E05FC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2B-4CD1-4130-93C7-538FC0591E62}" type="datetimeFigureOut">
              <a:rPr lang="fr-FR" smtClean="0"/>
              <a:t>25/12/2021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2CEF85-30E7-413A-85BC-A0272E83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5DAAB8-B419-46F7-8429-797C22DA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0243-649E-4AEC-9B2E-1A5B02EE6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37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7E04A-BD1F-436B-BD4C-0C3F7442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623696-6AAB-40B3-96A1-EAE23119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2B-4CD1-4130-93C7-538FC0591E62}" type="datetimeFigureOut">
              <a:rPr lang="fr-FR" smtClean="0"/>
              <a:t>25/12/2021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42F869-E0F9-4903-A7F3-4498C170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B2E5DB-E393-4D5A-9256-FD45B929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0243-649E-4AEC-9B2E-1A5B02EE6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37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C199180-A26A-4536-8966-FB4ECC5D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2B-4CD1-4130-93C7-538FC0591E62}" type="datetimeFigureOut">
              <a:rPr lang="fr-FR" smtClean="0"/>
              <a:t>25/12/2021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52765B-FED0-4B40-A12D-E3A839F3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56C89B-6449-41BB-961C-87D64BAD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0243-649E-4AEC-9B2E-1A5B02EE6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73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98468-04B4-460F-BD20-ED3C94EE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BC524B-E4AD-4792-8930-800F13933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91E9CB-67AE-4C0D-B6A7-9E7918E33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D03EB8-52F8-4489-8E25-1A0F0DA8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2B-4CD1-4130-93C7-538FC0591E62}" type="datetimeFigureOut">
              <a:rPr lang="fr-FR" smtClean="0"/>
              <a:t>25/12/2021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85C331-823B-46FA-9971-08F01B53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BFC522-D469-4C40-909D-F04C2E98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0243-649E-4AEC-9B2E-1A5B02EE6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77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33C3F9-F11C-45B4-BE74-49EE4B9D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5B0D92-59BF-40E7-8196-44EBBE1E6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2C3F14-750C-4558-BC29-3E0E2F573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59225-4F30-4FA7-85B0-0A85FF10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552B-4CD1-4130-93C7-538FC0591E62}" type="datetimeFigureOut">
              <a:rPr lang="fr-FR" smtClean="0"/>
              <a:t>25/12/2021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9D28EB-F63B-4725-917A-B2B1C013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3DA67C-A67C-462D-A189-53FB25DF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0243-649E-4AEC-9B2E-1A5B02EE6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0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72A0E4-0F4F-4AB9-836D-C03BF8F8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0266B8-9E55-42FA-B662-AED41B4F5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75AA6B-26D8-43ED-B25E-A34C0EBA3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E552B-4CD1-4130-93C7-538FC0591E62}" type="datetimeFigureOut">
              <a:rPr lang="fr-FR" smtClean="0"/>
              <a:t>25/12/2021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E80E06-4DCB-4FBC-9360-EBE7A265E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256AF3-1CE7-4F50-BDFB-600D816FB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50243-649E-4AEC-9B2E-1A5B02EE6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4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C4E2BF66-10CF-4236-84E6-6682D4C16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8" y="590550"/>
            <a:ext cx="8601075" cy="56769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A1CBB0D-D06A-4BBF-A6AC-EE849A3A3F9B}"/>
              </a:ext>
            </a:extLst>
          </p:cNvPr>
          <p:cNvSpPr txBox="1"/>
          <p:nvPr/>
        </p:nvSpPr>
        <p:spPr>
          <a:xfrm rot="20290195">
            <a:off x="2490127" y="1796813"/>
            <a:ext cx="5614109" cy="178301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fr-FR" sz="4800" b="1" dirty="0">
                <a:solidFill>
                  <a:srgbClr val="FF0000"/>
                </a:solidFill>
              </a:rPr>
              <a:t>B I L A N   2 0 2 1</a:t>
            </a:r>
          </a:p>
        </p:txBody>
      </p:sp>
    </p:spTree>
    <p:extLst>
      <p:ext uri="{BB962C8B-B14F-4D97-AF65-F5344CB8AC3E}">
        <p14:creationId xmlns:p14="http://schemas.microsoft.com/office/powerpoint/2010/main" val="17700511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Rafael Maychmaz</dc:creator>
  <cp:lastModifiedBy>Rafael Maychmaz</cp:lastModifiedBy>
  <cp:revision>1</cp:revision>
  <dcterms:created xsi:type="dcterms:W3CDTF">2021-12-25T22:32:10Z</dcterms:created>
  <dcterms:modified xsi:type="dcterms:W3CDTF">2021-12-25T22:41:44Z</dcterms:modified>
</cp:coreProperties>
</file>