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9" r:id="rId6"/>
    <p:sldId id="270" r:id="rId7"/>
    <p:sldId id="260" r:id="rId8"/>
    <p:sldId id="274" r:id="rId9"/>
    <p:sldId id="261" r:id="rId10"/>
    <p:sldId id="271" r:id="rId11"/>
    <p:sldId id="272" r:id="rId12"/>
    <p:sldId id="273" r:id="rId13"/>
    <p:sldId id="262" r:id="rId14"/>
    <p:sldId id="263" r:id="rId15"/>
    <p:sldId id="265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Nota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Folha1!$A$2:$A$6</c:f>
              <c:numCache>
                <c:formatCode>General</c:formatCode>
                <c:ptCount val="5"/>
                <c:pt idx="0">
                  <c:v>1161360</c:v>
                </c:pt>
                <c:pt idx="1">
                  <c:v>1170617</c:v>
                </c:pt>
                <c:pt idx="2">
                  <c:v>1171060</c:v>
                </c:pt>
                <c:pt idx="3">
                  <c:v>1180778</c:v>
                </c:pt>
                <c:pt idx="4">
                  <c:v>1180813</c:v>
                </c:pt>
              </c:numCache>
            </c:numRef>
          </c:cat>
          <c:val>
            <c:numRef>
              <c:f>Folha1!$B$2:$B$6</c:f>
              <c:numCache>
                <c:formatCode>General</c:formatCode>
                <c:ptCount val="5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3</c:v>
                </c:pt>
                <c:pt idx="4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77-4FA5-AAAA-4722A3C56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588722255"/>
        <c:axId val="1579774943"/>
      </c:barChart>
      <c:catAx>
        <c:axId val="15887222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579774943"/>
        <c:crosses val="autoZero"/>
        <c:auto val="1"/>
        <c:lblAlgn val="ctr"/>
        <c:lblOffset val="100"/>
        <c:noMultiLvlLbl val="0"/>
      </c:catAx>
      <c:valAx>
        <c:axId val="157977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58872225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580D9-3E57-4097-91A7-6022E38D4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057C42-F0A5-4987-BE3C-C9FACB268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D3F7D58-84F5-4424-91FB-AAA43493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F8DF-53D8-4E9B-9535-CDB57F737D51}" type="datetimeFigureOut">
              <a:rPr lang="pt-PT" smtClean="0"/>
              <a:t>14/06/2020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58D92D-D3F8-4886-B262-B45D475E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D95875-EB04-4215-953F-076F6AA8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290A-ACD2-4767-93C3-70CBE29013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80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B5227-456B-450E-B748-FBEC3F0E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AECAAB7-EC1D-485D-B17A-283752980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F801AE1-2DF5-4F2E-BA2A-D11B819D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F8DF-53D8-4E9B-9535-CDB57F737D51}" type="datetimeFigureOut">
              <a:rPr lang="pt-PT" smtClean="0"/>
              <a:t>14/06/2020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B2AD92-0DA2-42F6-9BAC-1BDA93F1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6CE3BF8-53F6-46B9-A597-E1A09E7E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290A-ACD2-4767-93C3-70CBE29013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955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6D95F8-5257-4767-BBC6-4C6A00EE3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C0299FF-0B61-4EE1-A1CD-E3AA7040C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9F418C-A6A7-41F0-A5AB-274D3C45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F8DF-53D8-4E9B-9535-CDB57F737D51}" type="datetimeFigureOut">
              <a:rPr lang="pt-PT" smtClean="0"/>
              <a:t>14/06/2020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2BCBC77-D3CD-4217-AB10-BC3E5714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09ABCA-E1C2-421F-BC0B-61B59073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290A-ACD2-4767-93C3-70CBE29013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394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D6785-D2C4-428C-A63E-E8266425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DE663E3-F2D0-40E8-9E4B-458D6C1AF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1D7101-80C8-4DDE-96FF-C3300E32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F8DF-53D8-4E9B-9535-CDB57F737D51}" type="datetimeFigureOut">
              <a:rPr lang="pt-PT" smtClean="0"/>
              <a:t>14/06/2020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E3B92E-C0F4-4F5E-9670-EE79D40C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D78037-059B-47D2-882D-C25C61AC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290A-ACD2-4767-93C3-70CBE29013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196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678F8-902E-4C06-B975-C340DE8D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C07D41-BD94-40F6-9CA2-BDCF2F74B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28849C-775D-4C4C-AB41-C2A1DA10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F8DF-53D8-4E9B-9535-CDB57F737D51}" type="datetimeFigureOut">
              <a:rPr lang="pt-PT" smtClean="0"/>
              <a:t>14/06/2020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39FF98-AB31-4455-92A5-1092A170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D1F61A4-9061-430A-BEBC-CC5E9598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290A-ACD2-4767-93C3-70CBE29013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241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51ABF-8518-4567-9873-B0242E99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892851-014D-43D7-B3C1-4C4700289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35C7C61-1779-4CD5-8812-41FD3D939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789B816-10F5-42C4-AB66-26D57D54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F8DF-53D8-4E9B-9535-CDB57F737D51}" type="datetimeFigureOut">
              <a:rPr lang="pt-PT" smtClean="0"/>
              <a:t>14/06/2020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C68F69B-C48A-4341-BD88-4AEC14CA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5171015-8BD0-4836-8D3F-5A8B5276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290A-ACD2-4767-93C3-70CBE29013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384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33677-AA3A-4ACE-9272-AD1E12D4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BA80123-053A-4E06-8071-A801979C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5838A97-D812-400C-910C-9F25D7773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C3AB5D-F309-41D6-9A30-9E7EE8E98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728153E-86E9-4D2C-9CB8-8B6396D40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B2CD6E1-9AB0-4DD8-9CDA-FB2B87AB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F8DF-53D8-4E9B-9535-CDB57F737D51}" type="datetimeFigureOut">
              <a:rPr lang="pt-PT" smtClean="0"/>
              <a:t>14/06/2020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3C96FBD-6BF2-45FC-9D8B-BB29616A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29E835C-20FC-41AF-93E2-03765493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290A-ACD2-4767-93C3-70CBE29013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68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3712D-97B9-4DD5-8E51-13760BEC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6234F39-B595-423D-B733-C172EF65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F8DF-53D8-4E9B-9535-CDB57F737D51}" type="datetimeFigureOut">
              <a:rPr lang="pt-PT" smtClean="0"/>
              <a:t>14/06/2020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5F4BF11-1860-42D4-8D3A-AC5097A4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CDECC82-7366-464F-987C-55BF69ED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290A-ACD2-4767-93C3-70CBE29013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519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5066927-D0E6-430B-BB3A-3F4CDF7E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F8DF-53D8-4E9B-9535-CDB57F737D51}" type="datetimeFigureOut">
              <a:rPr lang="pt-PT" smtClean="0"/>
              <a:t>14/06/2020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588C62D-A6A3-4B4C-AB4A-BE88AF4B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D907F65-1196-409D-8380-EF93B993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290A-ACD2-4767-93C3-70CBE29013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313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6C7E8-11C1-406B-8A66-9E90931C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C6C56B-C2B9-4EB6-9E69-66E87EDE3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C8EBC5A-8A52-4788-A29C-F03843B3C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ADB8A73-2AC5-463C-B97E-4F9CFF38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F8DF-53D8-4E9B-9535-CDB57F737D51}" type="datetimeFigureOut">
              <a:rPr lang="pt-PT" smtClean="0"/>
              <a:t>14/06/2020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51A1B28-CC9A-436E-B71A-870F6B12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9DF802D-8E73-4257-861C-721A42D2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290A-ACD2-4767-93C3-70CBE29013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502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C7B53-317A-4107-AD44-0F02C173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4EE71BA-9FF8-4954-8D9A-6515322F4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F9D0AEF-F1CF-4890-9A38-DFF95BC44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B87E7D3-B790-432E-84B3-CEEFBDF6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F8DF-53D8-4E9B-9535-CDB57F737D51}" type="datetimeFigureOut">
              <a:rPr lang="pt-PT" smtClean="0"/>
              <a:t>14/06/2020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41FD541-0682-49FB-B6DA-623A206E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5375700-4A9C-4DFA-883A-13DE099A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290A-ACD2-4767-93C3-70CBE29013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17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E305DCA-9AD8-4A35-83B2-4FAB6C22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8B23048-1196-4DC8-968F-CCAE7927F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53E3290-E787-4575-A988-32281403E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AF8DF-53D8-4E9B-9535-CDB57F737D51}" type="datetimeFigureOut">
              <a:rPr lang="pt-PT" smtClean="0"/>
              <a:t>14/06/2020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CCC71D-BE50-4AF5-9E0F-D26CE508D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D86C11-8DAC-4A00-BAE7-838986BA2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F290A-ACD2-4767-93C3-70CBE29013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739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CC0952-F46A-4E96-9995-69B9E2664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734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US9002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pt-PT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Apresentação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Final LAPR4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2019/2020 LEI ISEP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2E9741-A1BB-458F-9630-654E15F67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041236"/>
            <a:ext cx="3136209" cy="159901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Alexandre Ametller Nº1161360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</a:rPr>
              <a:t>José Guedes Nº1170617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</a:rPr>
              <a:t>André Silva Nº1171060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</a:rPr>
              <a:t>Paulo Moreira Nº1180778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</a:rPr>
              <a:t>Miguel Sousa Nº1180813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F08247-9C85-46E6-B594-0ABB53DC1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13" y="378812"/>
            <a:ext cx="3081534" cy="1173482"/>
          </a:xfrm>
          <a:prstGeom prst="rect">
            <a:avLst/>
          </a:prstGeom>
        </p:spPr>
      </p:pic>
      <p:pic>
        <p:nvPicPr>
          <p:cNvPr id="7" name="Imagem 6" descr="Uma imagem com transporte, roda&#10;&#10;Descrição gerada automaticamente">
            <a:extLst>
              <a:ext uri="{FF2B5EF4-FFF2-40B4-BE49-F238E27FC236}">
                <a16:creationId xmlns:a16="http://schemas.microsoft.com/office/drawing/2014/main" id="{5B688F02-4608-48DA-8DA6-9CB060B68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14" y="1689657"/>
            <a:ext cx="3901193" cy="39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3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004BA0-F57F-4B5C-870F-4F15B03B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PT" dirty="0"/>
              <a:t>Deployment numa Virtual Machine</a:t>
            </a:r>
          </a:p>
        </p:txBody>
      </p:sp>
      <p:pic>
        <p:nvPicPr>
          <p:cNvPr id="5" name="Marcador de Posição de Conteúdo 4" descr="Uma imagem com captura de ecrã, sentado, ecrã, monitor&#10;&#10;Descrição gerada automaticamente">
            <a:extLst>
              <a:ext uri="{FF2B5EF4-FFF2-40B4-BE49-F238E27FC236}">
                <a16:creationId xmlns:a16="http://schemas.microsoft.com/office/drawing/2014/main" id="{E7FBD010-DB05-4A00-A615-E45970694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99" y="1653998"/>
            <a:ext cx="8469602" cy="4009592"/>
          </a:xfrm>
        </p:spPr>
      </p:pic>
    </p:spTree>
    <p:extLst>
      <p:ext uri="{BB962C8B-B14F-4D97-AF65-F5344CB8AC3E}">
        <p14:creationId xmlns:p14="http://schemas.microsoft.com/office/powerpoint/2010/main" val="377896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773525-C2E2-4150-965A-DFEACA34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pt-PT" dirty="0"/>
              <a:t>Deployment num IDE</a:t>
            </a:r>
          </a:p>
        </p:txBody>
      </p:sp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FF1EFEC-45E3-4B7E-BCAA-492810427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86" y="1511155"/>
            <a:ext cx="8080628" cy="4387709"/>
          </a:xfrm>
        </p:spPr>
      </p:pic>
    </p:spTree>
    <p:extLst>
      <p:ext uri="{BB962C8B-B14F-4D97-AF65-F5344CB8AC3E}">
        <p14:creationId xmlns:p14="http://schemas.microsoft.com/office/powerpoint/2010/main" val="3067992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C825CD-AE88-4224-B7DE-528B4515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pt-PT" dirty="0"/>
              <a:t>Deployment no Windows</a:t>
            </a:r>
          </a:p>
        </p:txBody>
      </p:sp>
      <p:pic>
        <p:nvPicPr>
          <p:cNvPr id="5" name="Marcador de Posição de Conteúdo 4" descr="Uma imagem com eletrónica, captura de ecrã, monitor, computador&#10;&#10;Descrição gerada automaticamente">
            <a:extLst>
              <a:ext uri="{FF2B5EF4-FFF2-40B4-BE49-F238E27FC236}">
                <a16:creationId xmlns:a16="http://schemas.microsoft.com/office/drawing/2014/main" id="{8647295B-F2A8-478F-AAB4-739966715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0"/>
          <a:stretch/>
        </p:blipFill>
        <p:spPr>
          <a:xfrm>
            <a:off x="2137536" y="1570872"/>
            <a:ext cx="7916928" cy="4525128"/>
          </a:xfrm>
        </p:spPr>
      </p:pic>
    </p:spTree>
    <p:extLst>
      <p:ext uri="{BB962C8B-B14F-4D97-AF65-F5344CB8AC3E}">
        <p14:creationId xmlns:p14="http://schemas.microsoft.com/office/powerpoint/2010/main" val="2037027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25593F-0F20-4FEF-A36E-BA2C4311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pt-PT" dirty="0"/>
              <a:t>(v) Qualidade do produto final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E6CE3A-1824-45EE-ADEF-92BDDD520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pt-PT" sz="2400" dirty="0"/>
              <a:t>Consideramos que apresentamos um produto que em vários aspetos tem bom código e boa documentação.</a:t>
            </a:r>
          </a:p>
          <a:p>
            <a:r>
              <a:rPr lang="pt-PT" sz="2400" dirty="0"/>
              <a:t>Consideramos que de um ponto de vista de manutenção conseguimos aquilo que queríamos que era manter bons padrões de programação.</a:t>
            </a:r>
          </a:p>
          <a:p>
            <a:r>
              <a:rPr lang="pt-PT" sz="2400" dirty="0"/>
              <a:t>Conseguimos atingir o que era pretendido e terminar grande parte do que nos foi proposto ao longo do semestre.</a:t>
            </a:r>
          </a:p>
        </p:txBody>
      </p:sp>
    </p:spTree>
    <p:extLst>
      <p:ext uri="{BB962C8B-B14F-4D97-AF65-F5344CB8AC3E}">
        <p14:creationId xmlns:p14="http://schemas.microsoft.com/office/powerpoint/2010/main" val="3037171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E0FAC1-484A-48A3-89C1-B018C1B4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pt-PT" dirty="0"/>
              <a:t>(vi) Sugestões de melhoria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336D03-6179-405B-A372-DD47C32CA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pt-PT" sz="2400" dirty="0"/>
              <a:t>Celeridade na implementação do código.</a:t>
            </a:r>
            <a:endParaRPr lang="pt-PT" sz="2400" u="sng" dirty="0"/>
          </a:p>
          <a:p>
            <a:r>
              <a:rPr lang="pt-PT" sz="2400" dirty="0"/>
              <a:t>Melhoria dos diagramas na documentação.</a:t>
            </a:r>
          </a:p>
          <a:p>
            <a:r>
              <a:rPr lang="pt-PT" sz="2400" dirty="0"/>
              <a:t>Melhor divisão e melhor uso dos </a:t>
            </a:r>
            <a:r>
              <a:rPr lang="pt-PT" sz="2400" i="1" dirty="0"/>
              <a:t>issues</a:t>
            </a:r>
            <a:r>
              <a:rPr lang="pt-PT" sz="2400" dirty="0"/>
              <a:t> do Bitbucket.</a:t>
            </a:r>
          </a:p>
          <a:p>
            <a:r>
              <a:rPr lang="pt-PT" sz="2400" dirty="0"/>
              <a:t>Mais atenção aos padrões aplicados no código.</a:t>
            </a:r>
          </a:p>
          <a:p>
            <a:r>
              <a:rPr lang="pt-PT" sz="2400" dirty="0"/>
              <a:t>Melhor documentação do código (p.e. comentários).</a:t>
            </a:r>
          </a:p>
          <a:p>
            <a:r>
              <a:rPr lang="pt-PT" sz="2400" dirty="0"/>
              <a:t>Uso mais comum do Trello.</a:t>
            </a:r>
          </a:p>
        </p:txBody>
      </p:sp>
    </p:spTree>
    <p:extLst>
      <p:ext uri="{BB962C8B-B14F-4D97-AF65-F5344CB8AC3E}">
        <p14:creationId xmlns:p14="http://schemas.microsoft.com/office/powerpoint/2010/main" val="2740106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5593F-0F20-4FEF-A36E-BA2C4311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pt-PT" dirty="0"/>
              <a:t>Autoavaliação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Marcador de Posição de Conteúdo 5">
            <a:extLst>
              <a:ext uri="{FF2B5EF4-FFF2-40B4-BE49-F238E27FC236}">
                <a16:creationId xmlns:a16="http://schemas.microsoft.com/office/drawing/2014/main" id="{D9AE9C96-4A77-43D4-AF5A-DAC1D8856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167433"/>
              </p:ext>
            </p:extLst>
          </p:nvPr>
        </p:nvGraphicFramePr>
        <p:xfrm>
          <a:off x="6273845" y="166922"/>
          <a:ext cx="5687246" cy="5374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F3C0001F-79AA-4B6B-86A2-147C73DE88ED}"/>
              </a:ext>
            </a:extLst>
          </p:cNvPr>
          <p:cNvSpPr/>
          <p:nvPr/>
        </p:nvSpPr>
        <p:spPr>
          <a:xfrm>
            <a:off x="8442036" y="5708741"/>
            <a:ext cx="3519055" cy="9233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580A772-144C-4FA9-9FCA-9E7CA991C031}"/>
              </a:ext>
            </a:extLst>
          </p:cNvPr>
          <p:cNvSpPr txBox="1"/>
          <p:nvPr/>
        </p:nvSpPr>
        <p:spPr>
          <a:xfrm>
            <a:off x="8442036" y="5708741"/>
            <a:ext cx="1605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0 – muito fraco</a:t>
            </a:r>
          </a:p>
          <a:p>
            <a:r>
              <a:rPr lang="pt-PT" dirty="0">
                <a:solidFill>
                  <a:schemeClr val="bg1"/>
                </a:solidFill>
              </a:rPr>
              <a:t>1 – fraco</a:t>
            </a:r>
          </a:p>
          <a:p>
            <a:r>
              <a:rPr lang="pt-PT" dirty="0">
                <a:solidFill>
                  <a:schemeClr val="bg1"/>
                </a:solidFill>
              </a:rPr>
              <a:t>2 – razoável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24EF2ED-A250-48C9-ACA9-29A5CC2984F6}"/>
              </a:ext>
            </a:extLst>
          </p:cNvPr>
          <p:cNvSpPr txBox="1"/>
          <p:nvPr/>
        </p:nvSpPr>
        <p:spPr>
          <a:xfrm>
            <a:off x="10317831" y="5708741"/>
            <a:ext cx="1559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3 – bom</a:t>
            </a:r>
          </a:p>
          <a:p>
            <a:r>
              <a:rPr lang="pt-PT" dirty="0">
                <a:solidFill>
                  <a:schemeClr val="bg1"/>
                </a:solidFill>
              </a:rPr>
              <a:t>4 – muito bom</a:t>
            </a:r>
          </a:p>
          <a:p>
            <a:r>
              <a:rPr lang="pt-PT" dirty="0">
                <a:solidFill>
                  <a:schemeClr val="bg1"/>
                </a:solidFill>
              </a:rPr>
              <a:t>5 – excelente</a:t>
            </a:r>
          </a:p>
        </p:txBody>
      </p:sp>
    </p:spTree>
    <p:extLst>
      <p:ext uri="{BB962C8B-B14F-4D97-AF65-F5344CB8AC3E}">
        <p14:creationId xmlns:p14="http://schemas.microsoft.com/office/powerpoint/2010/main" val="22505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3DD2A-0089-48F1-940E-3B87B4EE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pt-PT" dirty="0"/>
              <a:t>(i) Resultados atingidos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84E814-C898-44FB-B520-9392DA372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pt-PT" sz="2400" i="1" dirty="0"/>
              <a:t>Backoffice</a:t>
            </a:r>
            <a:r>
              <a:rPr lang="pt-PT" sz="2400" dirty="0"/>
              <a:t> funcional, com autenticação e implementação dos vários requisitos pedidos.</a:t>
            </a:r>
          </a:p>
          <a:p>
            <a:r>
              <a:rPr lang="pt-PT" sz="2400" dirty="0"/>
              <a:t>Simulador de máquina em C, com segurança nas transações entre SCM/SMM e máquinas usando SSL/TLS.</a:t>
            </a:r>
            <a:endParaRPr lang="pt-PT" sz="2400" u="sng" dirty="0"/>
          </a:p>
          <a:p>
            <a:r>
              <a:rPr lang="pt-PT" sz="2400" dirty="0"/>
              <a:t>Uso de diferentes protocolos (TCP e UDP) como pedido no protocolo de comunicação.</a:t>
            </a:r>
          </a:p>
          <a:p>
            <a:r>
              <a:rPr lang="pt-PT" sz="2400" dirty="0"/>
              <a:t>Todos os tipos de mensagens e erros implementados, com código que permite expandir para novos tipos no futuro (de um ponto de vista de manutenção).</a:t>
            </a:r>
          </a:p>
        </p:txBody>
      </p:sp>
    </p:spTree>
    <p:extLst>
      <p:ext uri="{BB962C8B-B14F-4D97-AF65-F5344CB8AC3E}">
        <p14:creationId xmlns:p14="http://schemas.microsoft.com/office/powerpoint/2010/main" val="1384138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0AF6C4-F065-42B1-B1FA-4B39B6B2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pt-PT" sz="3100" dirty="0"/>
              <a:t>(</a:t>
            </a:r>
            <a:r>
              <a:rPr lang="pt-PT" sz="3100" dirty="0" err="1"/>
              <a:t>ii</a:t>
            </a:r>
            <a:r>
              <a:rPr lang="pt-PT" sz="3100" dirty="0"/>
              <a:t>) Análise critica dos resultados e do trabalho em equipa adotando o formato SWOT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25261654-4B63-42AB-8CA1-E1723261D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335963"/>
              </p:ext>
            </p:extLst>
          </p:nvPr>
        </p:nvGraphicFramePr>
        <p:xfrm>
          <a:off x="2440564" y="1788848"/>
          <a:ext cx="7310872" cy="414089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55436">
                  <a:extLst>
                    <a:ext uri="{9D8B030D-6E8A-4147-A177-3AD203B41FA5}">
                      <a16:colId xmlns:a16="http://schemas.microsoft.com/office/drawing/2014/main" val="1273859030"/>
                    </a:ext>
                  </a:extLst>
                </a:gridCol>
                <a:gridCol w="3655436">
                  <a:extLst>
                    <a:ext uri="{9D8B030D-6E8A-4147-A177-3AD203B41FA5}">
                      <a16:colId xmlns:a16="http://schemas.microsoft.com/office/drawing/2014/main" val="4259726462"/>
                    </a:ext>
                  </a:extLst>
                </a:gridCol>
              </a:tblGrid>
              <a:tr h="207044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Pontos Fortes (S)</a:t>
                      </a:r>
                    </a:p>
                    <a:p>
                      <a:pPr algn="ctr"/>
                      <a:endParaRPr lang="pt-PT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/>
                        <a:t>Facilidade em dividir o trabalho em equipa (divisão das US).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/>
                        <a:t>Facilmente resolvemos os problemas que surgem.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Pontos Fracos (W)</a:t>
                      </a:r>
                    </a:p>
                    <a:p>
                      <a:pPr algn="ctr"/>
                      <a:endParaRPr lang="pt-PT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/>
                        <a:t>Padrões incorretos na implementação de alguns aspetos em código.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4566"/>
                  </a:ext>
                </a:extLst>
              </a:tr>
              <a:tr h="2070449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Oportunidades (O)</a:t>
                      </a:r>
                    </a:p>
                    <a:p>
                      <a:pPr algn="ctr"/>
                      <a:endParaRPr lang="pt-PT" b="1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/>
                        <a:t>Aprendizagem coletiva sobre as várias UC envolvidas no projeto.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Ameaças (T)</a:t>
                      </a:r>
                    </a:p>
                    <a:p>
                      <a:pPr algn="ctr"/>
                      <a:endParaRPr lang="pt-PT" b="1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/>
                        <a:t>Tempo aplicado ao desenvolvimento do projeto (p.e. começar a trabalhar tarde em cada sprint).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05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418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1A5721-AA3F-4E90-B897-8844C7C0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pt-PT" dirty="0"/>
              <a:t>Diagrama de Gantt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9596429-762C-493B-AC8D-34340DA77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70" y="1450109"/>
            <a:ext cx="7750259" cy="4322617"/>
          </a:xfrm>
        </p:spPr>
      </p:pic>
    </p:spTree>
    <p:extLst>
      <p:ext uri="{BB962C8B-B14F-4D97-AF65-F5344CB8AC3E}">
        <p14:creationId xmlns:p14="http://schemas.microsoft.com/office/powerpoint/2010/main" val="41649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0AF6C4-F065-42B1-B1FA-4B39B6B2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pt-PT" sz="3100" dirty="0"/>
              <a:t>Trello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D96987B-02A5-4BFC-9596-32CD0C5DCF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28" y="1450190"/>
            <a:ext cx="8714944" cy="3957620"/>
          </a:xfrm>
        </p:spPr>
      </p:pic>
    </p:spTree>
    <p:extLst>
      <p:ext uri="{BB962C8B-B14F-4D97-AF65-F5344CB8AC3E}">
        <p14:creationId xmlns:p14="http://schemas.microsoft.com/office/powerpoint/2010/main" val="268515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75C973-30DD-4A20-BF04-F32C327D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pt-PT"/>
              <a:t>Bitbucket Issues</a:t>
            </a:r>
            <a:endParaRPr lang="pt-PT" dirty="0"/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5E1FD4D0-13F9-499A-BB8C-7E8F3E357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721" y="1543161"/>
            <a:ext cx="8082557" cy="4351338"/>
          </a:xfrm>
        </p:spPr>
      </p:pic>
    </p:spTree>
    <p:extLst>
      <p:ext uri="{BB962C8B-B14F-4D97-AF65-F5344CB8AC3E}">
        <p14:creationId xmlns:p14="http://schemas.microsoft.com/office/powerpoint/2010/main" val="1496387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17909-FA2C-4016-964B-AEFB8650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pt-PT" sz="3100" dirty="0"/>
              <a:t>(</a:t>
            </a:r>
            <a:r>
              <a:rPr lang="pt-PT" sz="3100" dirty="0" err="1"/>
              <a:t>iii</a:t>
            </a:r>
            <a:r>
              <a:rPr lang="pt-PT" sz="3100" dirty="0"/>
              <a:t>) Evidências da aplicação do processo de engenharia/desenvolvimento de software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3E3DB0-C623-4D7B-AE50-1651367B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8" y="1753616"/>
            <a:ext cx="7860863" cy="4024884"/>
          </a:xfrm>
        </p:spPr>
        <p:txBody>
          <a:bodyPr anchor="t">
            <a:normAutofit/>
          </a:bodyPr>
          <a:lstStyle/>
          <a:p>
            <a:r>
              <a:rPr lang="pt-PT" sz="2400" dirty="0"/>
              <a:t>Tendo em conta que a nossa documentação não é o nosso ponto forte, algumas coisas ficam distantes quando se faz a comparação Design VS Código.</a:t>
            </a:r>
          </a:p>
          <a:p>
            <a:r>
              <a:rPr lang="pt-PT" sz="2400" dirty="0"/>
              <a:t>Existem mais classes </a:t>
            </a:r>
            <a:r>
              <a:rPr lang="pt-PT" sz="2400" i="1" dirty="0"/>
              <a:t>repository </a:t>
            </a:r>
            <a:r>
              <a:rPr lang="pt-PT" sz="2400" dirty="0"/>
              <a:t>do que núcleos dos agregados que temos no modelo domínio.</a:t>
            </a:r>
          </a:p>
          <a:p>
            <a:r>
              <a:rPr lang="pt-PT" sz="2400" dirty="0"/>
              <a:t>No entanto, conseguimos manter bastantes estruturas e pontos conceptuais que elaboramos na análise e design com o código.</a:t>
            </a:r>
          </a:p>
        </p:txBody>
      </p:sp>
    </p:spTree>
    <p:extLst>
      <p:ext uri="{BB962C8B-B14F-4D97-AF65-F5344CB8AC3E}">
        <p14:creationId xmlns:p14="http://schemas.microsoft.com/office/powerpoint/2010/main" val="2939660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DC625A-D3A5-492D-8C7F-D811658C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39898"/>
            <a:ext cx="7569706" cy="128823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PT" dirty="0"/>
              <a:t>Vários packages para cada área</a:t>
            </a:r>
            <a:br>
              <a:rPr lang="pt-PT" dirty="0"/>
            </a:br>
            <a:r>
              <a:rPr lang="pt-PT" dirty="0"/>
              <a:t>UI diversificada por tópicos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092A2E2-88FE-4DAE-A391-085AF7F9D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14"/>
          <a:stretch/>
        </p:blipFill>
        <p:spPr>
          <a:xfrm>
            <a:off x="2178866" y="1746361"/>
            <a:ext cx="3538444" cy="402431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8C4839-845F-4DB0-AA8D-932E3610F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03" y="1746361"/>
            <a:ext cx="3244170" cy="40243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68EB242-B831-4B2E-995D-EA76C9E7496E}"/>
              </a:ext>
            </a:extLst>
          </p:cNvPr>
          <p:cNvSpPr txBox="1"/>
          <p:nvPr/>
        </p:nvSpPr>
        <p:spPr>
          <a:xfrm>
            <a:off x="2528981" y="5888898"/>
            <a:ext cx="28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Desenvolvimento de código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18626B6-C202-41BE-B006-73764AA71A3C}"/>
              </a:ext>
            </a:extLst>
          </p:cNvPr>
          <p:cNvSpPr txBox="1"/>
          <p:nvPr/>
        </p:nvSpPr>
        <p:spPr>
          <a:xfrm>
            <a:off x="7358761" y="5888898"/>
            <a:ext cx="166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Ui diversificada</a:t>
            </a:r>
          </a:p>
        </p:txBody>
      </p:sp>
    </p:spTree>
    <p:extLst>
      <p:ext uri="{BB962C8B-B14F-4D97-AF65-F5344CB8AC3E}">
        <p14:creationId xmlns:p14="http://schemas.microsoft.com/office/powerpoint/2010/main" val="2028072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623DEB-FE7C-4E19-A9F2-323E3AF4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pt-PT" sz="4100" dirty="0"/>
              <a:t>(</a:t>
            </a:r>
            <a:r>
              <a:rPr lang="pt-PT" sz="4100" dirty="0" err="1"/>
              <a:t>iv</a:t>
            </a:r>
            <a:r>
              <a:rPr lang="pt-PT" sz="4100" dirty="0"/>
              <a:t>) Cenário de </a:t>
            </a:r>
            <a:r>
              <a:rPr lang="pt-PT" sz="4100" i="1" dirty="0" err="1"/>
              <a:t>deployment</a:t>
            </a:r>
            <a:r>
              <a:rPr lang="pt-PT" sz="4100" dirty="0"/>
              <a:t> da 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CFB962-7200-4931-BD82-1C95AB0B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pt-PT" sz="2400" dirty="0"/>
              <a:t>Todos os módulos podem ser executados dentro de um IDE, numa máquina virtual ou numa máquina local, usando recurso da linha de comandos integrada do Windows (CMD/PowerShell) ou da BASH dentro de um ambiente Linux.</a:t>
            </a:r>
          </a:p>
          <a:p>
            <a:r>
              <a:rPr lang="pt-PT" sz="2400" dirty="0"/>
              <a:t>Também conseguimos executar todo o projeto dentro de uma máquina remota (fornecida pelo ISEP) com recurso a acesso concorrente através de múltiplas ligações tanto de TCP como de UDP.</a:t>
            </a:r>
          </a:p>
        </p:txBody>
      </p:sp>
    </p:spTree>
    <p:extLst>
      <p:ext uri="{BB962C8B-B14F-4D97-AF65-F5344CB8AC3E}">
        <p14:creationId xmlns:p14="http://schemas.microsoft.com/office/powerpoint/2010/main" val="3873174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525</Words>
  <Application>Microsoft Office PowerPoint</Application>
  <PresentationFormat>Ecrã Panorâmico</PresentationFormat>
  <Paragraphs>59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US9002 Apresentação Final LAPR4 2019/2020 LEI ISEP</vt:lpstr>
      <vt:lpstr>(i) Resultados atingidos</vt:lpstr>
      <vt:lpstr>(ii) Análise critica dos resultados e do trabalho em equipa adotando o formato SWOT</vt:lpstr>
      <vt:lpstr>Diagrama de Gantt</vt:lpstr>
      <vt:lpstr>Trello</vt:lpstr>
      <vt:lpstr>Bitbucket Issues</vt:lpstr>
      <vt:lpstr>(iii) Evidências da aplicação do processo de engenharia/desenvolvimento de software</vt:lpstr>
      <vt:lpstr>Vários packages para cada área UI diversificada por tópicos</vt:lpstr>
      <vt:lpstr>(iv) Cenário de deployment da solução</vt:lpstr>
      <vt:lpstr>Deployment numa Virtual Machine</vt:lpstr>
      <vt:lpstr>Deployment num IDE</vt:lpstr>
      <vt:lpstr>Deployment no Windows</vt:lpstr>
      <vt:lpstr>(v) Qualidade do produto final</vt:lpstr>
      <vt:lpstr>(vi) Sugestões de melhoria</vt:lpstr>
      <vt:lpstr>Autoavaliação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US9002 Apresentação Final LAPR4 2019/2020 LEI ISEP</dc:title>
  <dc:creator>Paulo Moreira (1180778)</dc:creator>
  <cp:lastModifiedBy>Paulo Moreira (1180778)</cp:lastModifiedBy>
  <cp:revision>5</cp:revision>
  <dcterms:created xsi:type="dcterms:W3CDTF">2020-06-14T16:17:11Z</dcterms:created>
  <dcterms:modified xsi:type="dcterms:W3CDTF">2020-06-14T20:58:25Z</dcterms:modified>
</cp:coreProperties>
</file>