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703A"/>
    <a:srgbClr val="FFB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7848" y="-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E84B2-F6EB-4875-9B49-369258441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31066-14D3-4E81-9C72-5BCD322A3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E774D-DB57-42DF-B446-716AD089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F27C1-C25C-43D2-9822-2E6A1A42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AE581-1E03-422A-A386-424351B2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4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F469B-2ED7-4A2B-92D6-F9CCA2B6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3ABDD2-8A60-4B66-99A4-9A873ECE7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5D509-04FE-478E-829B-D90D726C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F1592-3707-47E8-93B8-02980151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D46FE-DC92-49BB-970B-F7E40B9A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21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9290FF-600E-4D1E-B066-9A4DCA916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DC3F7-C33C-494D-A3C9-32860C94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FBC3C-12F8-4BCE-8E6A-8224A4D4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5AF60-1D86-46E0-9F1A-BFF9E716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EE3F9-CEB4-4D92-9455-D7B61182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2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07201-0DA0-4B6C-9D5D-A16E1D0F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A1C30-E191-41AB-9619-712C48AF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831D6-2736-4ACC-BFB8-61FCD468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C4FCB-1F49-4D6D-B3A3-F8D63DF2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1DDFA5-7FC7-43B6-882E-75E90588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33ADD-87BE-478F-96FB-21EAE812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E4F82-6B96-43C5-B1DD-CBEB2668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924D4-2ABA-4600-B33A-2D15F7D0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74485-7A63-4F47-899E-21D0E936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4E340C-023B-4E17-B726-551B5D9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1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29A8F-D742-464A-9914-A099B4CA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29776-36F2-4058-9166-B096D07F7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E9D384-7AE4-48FF-AB19-8610F8E5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D1BB2-2339-4917-972D-8817504F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4FE441-A3E8-44F9-9BA7-9ED2236C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7F488E-ED09-4BE9-BE37-D8E85EA1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9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71C55-AD91-40CE-B666-C092F354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FEE45-BA4B-4C84-BAF9-7BA8C9C3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AAA3B5-986B-4573-96CE-23671D372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5B062A-EE81-4C79-BB38-520AF5B7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B5FD36-648C-465F-BB98-91D21582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CFC8EE-5444-48B5-8484-AEE79C07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93E600-6390-4DA9-BC1B-FFA51CF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FFB150-70D4-4B15-9045-FC9B2A7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F616-83CB-40C8-92E2-ED167552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9BC858-30BE-4578-9A59-61606D7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E0FDAE-34A7-4803-9B21-692577EC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2984D7-0B63-4689-9841-3B1C9843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4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5629F4-4F3D-4EC3-8C10-84213225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26792C-2A61-433B-96B7-395814A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705090-B917-49DF-A565-D5136955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9D756-F757-4A9A-9610-12A511DD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FA2BA-0855-4103-8BA9-D1D03431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4800F4-D1F9-4EC9-AA48-DE502850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A1C147-7493-4CE0-BF13-999DFA8C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C5DDB-6357-4625-B3A4-6361C532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5CDE68-5811-4109-BF25-5ABB2711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9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18D7-C146-4817-8D1F-672FD784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282F20-50FF-4EC5-B99B-3F3EF5FD4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D49CF-6313-4A1A-8056-B96C9D09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FC6BC-919A-4B9F-A720-63D57BD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9AA5AC-0BD7-493E-B21D-1C0B8F42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4D1A3E-DA10-42E0-AB59-59BA586B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F5CC4F-19AA-4CE5-AE4D-FD83AFBA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4B506-25E9-4636-A236-58E114A1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FFB46-DCD7-4A8A-8BE2-FFCA0F8F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0A86-5C76-4B67-948D-0EC100237449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1C121-9A19-4050-8FE7-70796C936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3610A-0340-4890-894A-3C1F8CC2F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3521-CB4D-4504-AD96-7E97E381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15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7EC53FC3-06F6-42C9-95C1-8DB5E534083D}"/>
              </a:ext>
            </a:extLst>
          </p:cNvPr>
          <p:cNvGrpSpPr/>
          <p:nvPr/>
        </p:nvGrpSpPr>
        <p:grpSpPr>
          <a:xfrm>
            <a:off x="4215332" y="1591982"/>
            <a:ext cx="1778051" cy="369332"/>
            <a:chOff x="4215332" y="1591982"/>
            <a:chExt cx="1778051" cy="369332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B68D17DF-9313-42FE-B9C9-D3BA50F98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55" y="1661679"/>
              <a:ext cx="229939" cy="229939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0DD96FE-58BD-4E3B-98C9-210B2D7A582C}"/>
                </a:ext>
              </a:extLst>
            </p:cNvPr>
            <p:cNvSpPr/>
            <p:nvPr/>
          </p:nvSpPr>
          <p:spPr>
            <a:xfrm>
              <a:off x="4215332" y="1591982"/>
              <a:ext cx="177805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b="1" dirty="0">
                  <a:ln w="10160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Dotum" panose="020B0503020000020004" pitchFamily="34" charset="-127"/>
                  <a:ea typeface="Dotum" panose="020B0503020000020004" pitchFamily="34" charset="-127"/>
                  <a:cs typeface="Aharoni" panose="020B0604020202020204" pitchFamily="2" charset="-79"/>
                </a:rPr>
                <a:t>VET    SYSTEM</a:t>
              </a:r>
              <a:endParaRPr lang="pt-BR" b="1" cap="none" spc="0" dirty="0">
                <a:ln w="10160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otum" panose="020B0503020000020004" pitchFamily="34" charset="-127"/>
                <a:ea typeface="Dotum" panose="020B0503020000020004" pitchFamily="34" charset="-127"/>
                <a:cs typeface="Aharoni" panose="020B0604020202020204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544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Dotum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Menezes Munareto</dc:creator>
  <cp:lastModifiedBy>Rafael Menezes Munareto</cp:lastModifiedBy>
  <cp:revision>3</cp:revision>
  <dcterms:created xsi:type="dcterms:W3CDTF">2021-01-15T18:00:19Z</dcterms:created>
  <dcterms:modified xsi:type="dcterms:W3CDTF">2021-01-15T18:19:08Z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iteId">
    <vt:lpwstr>ab9bba98-684a-43fb-add8-9c2bebede229</vt:lpwstr>
  </property>
  <property fmtid="{D5CDD505-2E9C-101B-9397-08002B2CF9AE}" pid="4" name="MSIP_Label_9333b259-87ee-4762-9a8c-7b0d155dd87f_Owner">
    <vt:lpwstr>c105522@corp.caixa.gov.br</vt:lpwstr>
  </property>
  <property fmtid="{D5CDD505-2E9C-101B-9397-08002B2CF9AE}" pid="5" name="MSIP_Label_9333b259-87ee-4762-9a8c-7b0d155dd87f_SetDate">
    <vt:lpwstr>2021-01-15T18:07:39.0170274Z</vt:lpwstr>
  </property>
  <property fmtid="{D5CDD505-2E9C-101B-9397-08002B2CF9AE}" pid="6" name="MSIP_Label_9333b259-87ee-4762-9a8c-7b0d155dd87f_Name">
    <vt:lpwstr>#PESSOAL</vt:lpwstr>
  </property>
  <property fmtid="{D5CDD505-2E9C-101B-9397-08002B2CF9AE}" pid="7" name="MSIP_Label_9333b259-87ee-4762-9a8c-7b0d155dd87f_Application">
    <vt:lpwstr>Microsoft Azure Information Protection</vt:lpwstr>
  </property>
  <property fmtid="{D5CDD505-2E9C-101B-9397-08002B2CF9AE}" pid="8" name="MSIP_Label_9333b259-87ee-4762-9a8c-7b0d155dd87f_ActionId">
    <vt:lpwstr>7b1b01eb-ac67-421b-a8a0-69359e176960</vt:lpwstr>
  </property>
  <property fmtid="{D5CDD505-2E9C-101B-9397-08002B2CF9AE}" pid="9" name="MSIP_Label_9333b259-87ee-4762-9a8c-7b0d155dd87f_Extended_MSFT_Method">
    <vt:lpwstr>Manual</vt:lpwstr>
  </property>
  <property fmtid="{D5CDD505-2E9C-101B-9397-08002B2CF9AE}" pid="10" name="Sensitivity">
    <vt:lpwstr>#PESSOAL</vt:lpwstr>
  </property>
</Properties>
</file>