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9" r:id="rId3"/>
    <p:sldMasterId id="2147483670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Gill Sans"/>
      <p:regular r:id="rId7"/>
      <p:bold r:id="rId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GillSans-regular.fntdata"/><Relationship Id="rId8" Type="http://schemas.openxmlformats.org/officeDocument/2006/relationships/font" Target="fonts/Gill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9dc47991d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49dc47991d_0_0:notes"/>
          <p:cNvSpPr/>
          <p:nvPr>
            <p:ph idx="2" type="sldImg"/>
          </p:nvPr>
        </p:nvSpPr>
        <p:spPr>
          <a:xfrm>
            <a:off x="1141809" y="685800"/>
            <a:ext cx="4574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ty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17150" spcFirstLastPara="1" rIns="17150" wrap="square" tIns="171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tx">
  <p:cSld name="TITLE_AND_BOD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idx="1" type="body"/>
          </p:nvPr>
        </p:nvSpPr>
        <p:spPr>
          <a:xfrm>
            <a:off x="263702" y="1369219"/>
            <a:ext cx="8492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17125" spcFirstLastPara="1" rIns="17125" wrap="square" tIns="1712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2437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243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2437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243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195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2437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2437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195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2437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2437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195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2437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2437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58" name="Google Shape;58;p15"/>
          <p:cNvGrpSpPr/>
          <p:nvPr/>
        </p:nvGrpSpPr>
        <p:grpSpPr>
          <a:xfrm>
            <a:off x="7820157" y="86925"/>
            <a:ext cx="1326242" cy="298574"/>
            <a:chOff x="0" y="0"/>
            <a:chExt cx="3534760" cy="796198"/>
          </a:xfrm>
        </p:grpSpPr>
        <p:pic>
          <p:nvPicPr>
            <p:cNvPr descr="Google Shape;14;p3" id="59" name="Google Shape;59;p15"/>
            <p:cNvPicPr preferRelativeResize="0"/>
            <p:nvPr/>
          </p:nvPicPr>
          <p:blipFill rotWithShape="1">
            <a:blip r:embed="rId2">
              <a:alphaModFix/>
            </a:blip>
            <a:srcRect b="13591" l="85071" r="0" t="75812"/>
            <a:stretch/>
          </p:blipFill>
          <p:spPr>
            <a:xfrm>
              <a:off x="0" y="0"/>
              <a:ext cx="1993968" cy="7961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Google Shape;15;p3" id="60" name="Google Shape;60;p15"/>
            <p:cNvPicPr preferRelativeResize="0"/>
            <p:nvPr/>
          </p:nvPicPr>
          <p:blipFill rotWithShape="1">
            <a:blip r:embed="rId2">
              <a:alphaModFix/>
            </a:blip>
            <a:srcRect b="3687" l="85071" r="0" t="86407"/>
            <a:stretch/>
          </p:blipFill>
          <p:spPr>
            <a:xfrm>
              <a:off x="1540792" y="25919"/>
              <a:ext cx="1993968" cy="74435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17150" spcFirstLastPara="1" rIns="17150" wrap="square" tIns="171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idx="12" type="sldNum"/>
          </p:nvPr>
        </p:nvSpPr>
        <p:spPr>
          <a:xfrm>
            <a:off x="4486234" y="4908920"/>
            <a:ext cx="1572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anvas_padrao_branco.jpg" id="64" name="Google Shape;64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4152">
            <a:off x="370422" y="5034"/>
            <a:ext cx="8336571" cy="5133433"/>
          </a:xfrm>
          <a:prstGeom prst="rect">
            <a:avLst/>
          </a:prstGeom>
          <a:noFill/>
          <a:ln>
            <a:noFill/>
          </a:ln>
          <a:effectLst>
            <a:outerShdw blurRad="25400" rotWithShape="0" dir="7560000" dist="114300">
              <a:srgbClr val="000000">
                <a:alpha val="49800"/>
              </a:srgbClr>
            </a:outerShdw>
          </a:effectLst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g bullets">
  <p:cSld name="bg bullet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pedImage.pdf" id="66" name="Google Shape;6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514" y="257156"/>
            <a:ext cx="130069" cy="514083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912775" y="1543586"/>
            <a:ext cx="1292100" cy="9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918444" y="339221"/>
            <a:ext cx="21909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3" type="body"/>
          </p:nvPr>
        </p:nvSpPr>
        <p:spPr>
          <a:xfrm>
            <a:off x="1314450" y="720102"/>
            <a:ext cx="18732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7DBDA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67DBD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4486234" y="4908920"/>
            <a:ext cx="1572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g blank">
  <p:cSld name="bg 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4486234" y="4908920"/>
            <a:ext cx="1572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g text centered">
  <p:cSld name="bg text centered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pedImage.pdf" id="74" name="Google Shape;7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514" y="257156"/>
            <a:ext cx="130069" cy="514083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912775" y="1543586"/>
            <a:ext cx="6858000" cy="12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9"/>
          <p:cNvSpPr txBox="1"/>
          <p:nvPr>
            <p:ph idx="2" type="body"/>
          </p:nvPr>
        </p:nvSpPr>
        <p:spPr>
          <a:xfrm>
            <a:off x="918444" y="339221"/>
            <a:ext cx="21909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9"/>
          <p:cNvSpPr txBox="1"/>
          <p:nvPr>
            <p:ph idx="3" type="body"/>
          </p:nvPr>
        </p:nvSpPr>
        <p:spPr>
          <a:xfrm>
            <a:off x="1314450" y="720102"/>
            <a:ext cx="18732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7DBDA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67DBD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4486234" y="4908920"/>
            <a:ext cx="1572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g blank + title ">
  <p:cSld name="bg blank + title 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pedImage.pdf" id="80" name="Google Shape;8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0276" y="257156"/>
            <a:ext cx="130069" cy="514083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0"/>
          <p:cNvSpPr txBox="1"/>
          <p:nvPr>
            <p:ph idx="1" type="body"/>
          </p:nvPr>
        </p:nvSpPr>
        <p:spPr>
          <a:xfrm>
            <a:off x="918444" y="339221"/>
            <a:ext cx="21909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0"/>
          <p:cNvSpPr txBox="1"/>
          <p:nvPr>
            <p:ph idx="2" type="body"/>
          </p:nvPr>
        </p:nvSpPr>
        <p:spPr>
          <a:xfrm>
            <a:off x="1314450" y="720102"/>
            <a:ext cx="18732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7DBDA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67DBD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4486234" y="4908920"/>
            <a:ext cx="1572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BODY">
  <p:cSld name="TITLE_AND_BODY 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>
            <p:ph type="title"/>
          </p:nvPr>
        </p:nvSpPr>
        <p:spPr>
          <a:xfrm>
            <a:off x="633577" y="357188"/>
            <a:ext cx="7879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17125" spcFirstLastPara="1" rIns="17125" wrap="square" tIns="171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1"/>
          <p:cNvSpPr txBox="1"/>
          <p:nvPr>
            <p:ph idx="1" type="body"/>
          </p:nvPr>
        </p:nvSpPr>
        <p:spPr>
          <a:xfrm>
            <a:off x="633577" y="1214438"/>
            <a:ext cx="7879200" cy="3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17125" spcFirstLastPara="1" rIns="17125" wrap="square" tIns="1712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64646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64646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195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64646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195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64646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195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64646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4485805" y="4905375"/>
            <a:ext cx="129000" cy="1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17125" spcFirstLastPara="1" rIns="17125" wrap="square" tIns="171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700"/>
              <a:buFont typeface="Calibri"/>
              <a:buNone/>
              <a:defRPr b="0" i="0" sz="700" u="none" cap="none" strike="noStrike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700"/>
              <a:buFont typeface="Calibri"/>
              <a:buNone/>
              <a:defRPr b="0" i="0" sz="700" u="none" cap="none" strike="noStrike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700"/>
              <a:buFont typeface="Calibri"/>
              <a:buNone/>
              <a:defRPr b="0" i="0" sz="700" u="none" cap="none" strike="noStrike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700"/>
              <a:buFont typeface="Calibri"/>
              <a:buNone/>
              <a:defRPr b="0" i="0" sz="700" u="none" cap="none" strike="noStrike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700"/>
              <a:buFont typeface="Calibri"/>
              <a:buNone/>
              <a:defRPr b="0" i="0" sz="700" u="none" cap="none" strike="noStrike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700"/>
              <a:buFont typeface="Calibri"/>
              <a:buNone/>
              <a:defRPr b="0" i="0" sz="700" u="none" cap="none" strike="noStrike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700"/>
              <a:buFont typeface="Calibri"/>
              <a:buNone/>
              <a:defRPr b="0" i="0" sz="700" u="none" cap="none" strike="noStrike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700"/>
              <a:buFont typeface="Calibri"/>
              <a:buNone/>
              <a:defRPr b="0" i="0" sz="700" u="none" cap="none" strike="noStrike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700"/>
              <a:buFont typeface="Calibri"/>
              <a:buNone/>
              <a:defRPr b="0" i="0" sz="700" u="none" cap="none" strike="noStrike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yout Personalizado">
  <p:cSld name="Layout Personalizado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type="title"/>
          </p:nvPr>
        </p:nvSpPr>
        <p:spPr>
          <a:xfrm>
            <a:off x="628978" y="273844"/>
            <a:ext cx="78885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17125" spcFirstLastPara="1" rIns="17125" wrap="square" tIns="171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17150" spcFirstLastPara="1" rIns="17150" wrap="square" tIns="171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fault - Title and Content">
  <p:cSld name="Default - Title and Content"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type="title"/>
          </p:nvPr>
        </p:nvSpPr>
        <p:spPr>
          <a:xfrm>
            <a:off x="457200" y="207210"/>
            <a:ext cx="82296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275" lIns="14275" spcFirstLastPara="1" rIns="14275" wrap="square" tIns="1427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457200" y="1200864"/>
            <a:ext cx="8229600" cy="3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14275" lIns="14275" spcFirstLastPara="1" rIns="14275" wrap="square" tIns="14275"/>
          <a:lstStyle>
            <a:lvl1pPr indent="-37465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65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8554334" y="4914124"/>
            <a:ext cx="132600" cy="12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275" lIns="14275" spcFirstLastPara="1" rIns="14275" wrap="square" tIns="1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A9A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9A9A9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A9A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9A9A9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A9A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9A9A9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A9A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9A9A9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A9A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9A9A9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A9A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9A9A9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A9A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9A9A9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A9A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9A9A9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A9A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9A9A9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5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0F0F0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69056"/>
            <a:ext cx="8229600" cy="11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17150" spcFirstLastPara="1" rIns="17150" wrap="square" tIns="1715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17150" spcFirstLastPara="1" rIns="17150" wrap="square" tIns="171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464646"/>
      </a:dk1>
      <a:lt1>
        <a:srgbClr val="F0F0F0"/>
      </a:lt1>
      <a:dk2>
        <a:srgbClr val="A7A7A7"/>
      </a:dk2>
      <a:lt2>
        <a:srgbClr val="535353"/>
      </a:lt2>
      <a:accent1>
        <a:srgbClr val="53813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