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AF4112-1E9E-9930-4CBF-83E1F28701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72A42-3CAE-5D65-29CC-DDCEC6E91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95508B-F2BD-63E3-E6DF-1F2B16E9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3DCAABA-4AE4-2544-B4ED-7907CF5B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3B42CB-E8CF-A50F-F822-38DE9BD3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677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AB1E4-81B4-4672-C81D-0F8F39B8E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BEC23C-EB0C-5520-3DA4-F8BBC98EE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F37EAF7-EE86-B119-993F-606C23E15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B3D02A1-9AC9-EDC7-84F3-B30EF0B3B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8527F6-44FB-4D3D-8277-4BD162F5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46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8590E3-C543-593B-9483-72544D3AC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368FF3B-7EC2-BFAB-EAA7-CD573F686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B3EC51-9EC0-43C7-26EB-4B0E62D7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1A78799-666A-AE6E-8F7E-BB52F779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471184C-0E0A-2AA9-1B5E-164ECFB7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3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FA6D1-148B-AE35-A43E-EE748ABB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A1846A-4385-1ED9-A0C6-A161A7C8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BC969E0-4E66-8AD5-CA88-90B95506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A5BE13-1562-FCC8-A996-2548DDD9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16F7E67-A047-B9C7-37D2-6037EFD0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6897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D6574-58B5-F739-EEEE-E3E54DC7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1A8A95-8C29-9478-63DE-FCE948F2E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010020-4742-26EB-C3C1-3E5168BA6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2D7A16A-86AC-2CA3-4C9C-45771A27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32FF7A1-2A10-8C40-9EF3-804A40D8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64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AD862-9C9B-19A8-8126-BE04C477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1FD3856-B366-F93B-763D-CC4494DB4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6C7EC10-B4EB-967D-B138-71896783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81937D8-99F8-113B-87B5-932A9164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6D8830E-5199-C2F4-E4C3-44650AFC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0221A4-3744-5A6F-177E-8D739BF0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307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41C1C-EF49-E1E3-B9E8-029DDE247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09AB9F6-EEB6-BB13-944B-33E28A86F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08F528B-6F32-12F0-B854-C62919149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14788BC0-C577-0A05-3E3A-1B0BD37D6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8AC294C0-2B70-AACE-2C0D-FFC6D3A7E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BB0CE66-298E-32DF-9257-F65B1E38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231EC7BF-3144-EF3E-EBE2-772A694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F8720E7-50D0-48D7-CC30-2557062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768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B3D02-26BD-6151-E828-441383CF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54008F35-0BBC-4192-AEA0-F7112235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3399BF7-1B95-41C8-95FF-6A5E56F9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582CB1-F7B0-3D44-6A19-8D521ED9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20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29641B1A-4AA7-F8B8-3F5F-68BE940B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08CFFAC0-780A-A2B2-81A9-760C2994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3A5B04-6BF3-2B97-810E-A56FF8BC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795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01AAE-F86C-02E1-8CE7-6BB95F11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8FFD0CA-8BF0-6FD2-4C39-3B8EC6292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5F74F50-118C-8452-8C44-2374D1E65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3A6D1B5-69A2-0DD4-D280-BACA87693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9A5B98F-2C05-0697-1693-AF286F62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CB0EDBF-1A2A-8F30-6FF6-04039578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51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413F0-8227-683D-9E71-2CA46B59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0886C68-DB71-8904-5DFB-6D2D0FFF2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A332A172-F32B-0856-4DC7-2A6E2B2DF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EFF66D0-F137-5907-1B15-64A03F5B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CEB951A-BAFC-978E-282B-375BBC8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E615D1-3DF2-D27A-2C79-2989D759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090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A0F5A26-8DED-371A-9556-610204C0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4FE46B6-B96A-AAA1-1A54-6EC60AC0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33C6A-80F3-0B51-1669-32F25A8C9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65F6C-7958-447B-9727-7E99E49894DC}" type="datetimeFigureOut">
              <a:rPr lang="pt-PT" smtClean="0"/>
              <a:t>24/08/2024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A7B2B3F-A294-B78E-2C85-6D099A3B2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A8A548-BA8E-54F6-E23D-7665A8E9F0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41E5D-8482-41CA-B325-D053B860E42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2755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4483554E-3BB8-04E5-F350-4E97BD3525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57625" y="-3604679"/>
            <a:ext cx="7916909" cy="115294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66CDF8-C40E-6434-18DD-38508AC355B0}"/>
              </a:ext>
            </a:extLst>
          </p:cNvPr>
          <p:cNvSpPr txBox="1"/>
          <p:nvPr/>
        </p:nvSpPr>
        <p:spPr>
          <a:xfrm>
            <a:off x="1616528" y="2813447"/>
            <a:ext cx="895894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algn="ctr"/>
            <a:r>
              <a:rPr lang="en-US" sz="3600" dirty="0"/>
              <a:t>Network Node Data Transmission Protocol</a:t>
            </a:r>
            <a:endParaRPr lang="pt-PT" sz="3600" dirty="0"/>
          </a:p>
          <a:p>
            <a:pPr algn="ctr"/>
            <a:r>
              <a:rPr lang="en-US" sz="2000" dirty="0" err="1"/>
              <a:t>Protocolo</a:t>
            </a:r>
            <a:r>
              <a:rPr lang="en-US" sz="2000" dirty="0"/>
              <a:t> De </a:t>
            </a:r>
            <a:r>
              <a:rPr lang="en-US" sz="2000" dirty="0" err="1"/>
              <a:t>Transmissão</a:t>
            </a:r>
            <a:r>
              <a:rPr lang="en-US" sz="2000" dirty="0"/>
              <a:t> de Dados entre </a:t>
            </a:r>
            <a:r>
              <a:rPr lang="en-US" sz="2000" dirty="0" err="1"/>
              <a:t>Nós</a:t>
            </a:r>
            <a:r>
              <a:rPr lang="en-US" sz="2000" dirty="0"/>
              <a:t> </a:t>
            </a:r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uma</a:t>
            </a:r>
            <a:r>
              <a:rPr lang="en-US" sz="2000" dirty="0"/>
              <a:t> Rede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r"/>
            <a:r>
              <a:rPr lang="en-US" sz="1600" dirty="0"/>
              <a:t>Ermy Melly Raimundo Miambo</a:t>
            </a:r>
          </a:p>
        </p:txBody>
      </p:sp>
    </p:spTree>
    <p:extLst>
      <p:ext uri="{BB962C8B-B14F-4D97-AF65-F5344CB8AC3E}">
        <p14:creationId xmlns:p14="http://schemas.microsoft.com/office/powerpoint/2010/main" val="114475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, captura de ecrã, logótipo, Gráficos&#10;&#10;Descrição gerada automaticamente">
            <a:extLst>
              <a:ext uri="{FF2B5EF4-FFF2-40B4-BE49-F238E27FC236}">
                <a16:creationId xmlns:a16="http://schemas.microsoft.com/office/drawing/2014/main" id="{F6E7AF7F-DC79-35A6-FB2F-4C96F0914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643466"/>
            <a:ext cx="1090506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457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2297921"/>
            <a:ext cx="11059886" cy="25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Internet (IP):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0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Função: Endereça e roteia pacotes de dados entre dispositivos em uma rede. O IP define como os pacotes são formatados e endereçados.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- Características: IP versão 4 (IPv4) e IP versão 6 (IPv6). O IPv6 oferece um maior espaço de endereçamento e melhor suporte para novos serviços. </a:t>
            </a:r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05476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62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A85C5357-709F-11AF-EAA7-6705B0711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95" y="502157"/>
            <a:ext cx="10453009" cy="585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29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2297921"/>
            <a:ext cx="11059886" cy="2517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Resolução de Endereços (ARP):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Função: Resolve endereços IP em endereços MAC (Media Access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 para a comunicação na rede local.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- Características: Usado para mapear endereços lógicos para endereços físicos em redes Ethernet.</a:t>
            </a:r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05476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65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E6A029E7-98BB-4248-01DD-3297B88732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" y="388838"/>
            <a:ext cx="10857722" cy="60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18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2463736"/>
            <a:ext cx="11059886" cy="1930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Configuração Dinâmica de </a:t>
            </a:r>
            <a:r>
              <a:rPr lang="pt-PT" sz="28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Host</a:t>
            </a:r>
            <a:r>
              <a:rPr lang="pt-PT" sz="28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(DHCP):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- Função: Atribui endereços IP e outras configurações de rede automaticamente para dispositivos em uma rede.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- Características: Simplifica a configuração da rede e evita conflitos de IP.</a:t>
            </a:r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05476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93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754679"/>
            <a:ext cx="11059886" cy="582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Conclusão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28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Os protocolos de transmissão de dados são essenciais para a comunicação eficaz em redes de computadores. Eles estabelecem regras claras para o envio, </a:t>
            </a:r>
            <a:r>
              <a:rPr lang="pt-PT" sz="2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recepção</a:t>
            </a:r>
            <a:r>
              <a:rPr lang="pt-PT" sz="2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e verificação de dados entre dispositivos, ou nós, garantindo que as informações sejam trocadas de maneira eficiente e sem erros. Sem esses protocolos, a comunicação entre diferentes dispositivos e sistemas seria caótica e ineficaz. Assim, os protocolos não apenas facilitam a interoperabilidade entre equipamentos diversos, mas também asseguram a integridade e a confiabilidade das trocas de dados na rede.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PT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05476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1A87314-3F80-27E1-8AC4-96EFD1E7EF58}"/>
              </a:ext>
            </a:extLst>
          </p:cNvPr>
          <p:cNvSpPr txBox="1"/>
          <p:nvPr/>
        </p:nvSpPr>
        <p:spPr>
          <a:xfrm>
            <a:off x="1251857" y="1198806"/>
            <a:ext cx="9427028" cy="446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400" b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Em redes de computadores, a comunicação entre dispositivos, como computadores e smartphones, é regida por protocolos de transmissão de dados. Esses protocolos são conjuntos de regras que definem como os dados devem ser enviados, recebidos e verificados entre diferentes dispositivos, conhecidos como nós. Eles garantem que as informações sejam trocadas de forma eficiente e sem erros, permitindo que a comunicação entre diversos tipos de equipamentos funcione de maneira harmoniosa. </a:t>
            </a:r>
          </a:p>
          <a:p>
            <a:endParaRPr lang="pt-PT" dirty="0"/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304CD5E-87BE-578A-65C4-7E6D46936F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75" y="-3865936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1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1139912"/>
            <a:ext cx="11059886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Um protocolo é um conjunto de regras e convenções que define como a comunicação deve ocorrer entre dispositivos em uma rede.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Exemplos de Protocolos: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HTTP (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Hypertext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FTP (File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SMTP (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Simple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Mail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Transfer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TCP/IP (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Transmission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Control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/Internet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endParaRPr lang="pt-PT" dirty="0"/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38133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7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942325"/>
            <a:ext cx="11059886" cy="4973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Nós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Um nó em uma rede é qualquer dispositivo que está conectado a essa rede e que pode enviar, receber ou processar dados. Em termos simples, um nó é um ponto de comunicação em uma rede.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Tipos de Nós: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Computadores e Servidores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Roteadores e </a:t>
            </a:r>
            <a:r>
              <a:rPr lang="pt-PT" sz="24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Switches</a:t>
            </a:r>
            <a:endParaRPr lang="pt-PT" sz="24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Impressoras e Dispositivos de Armazenamento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Dispositivos Móveis</a:t>
            </a:r>
          </a:p>
          <a:p>
            <a:endParaRPr lang="pt-PT" dirty="0"/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38133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0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1704325"/>
            <a:ext cx="11059886" cy="3706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32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Transmissão De Dados Entre Nós Em Uma Rede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PT" sz="3200" b="1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 protocolo de transmissão de dados entre nós em uma rede é um conjunto de regras e convenções que define como os dados são enviados, recebidos e interpretados. Em redes de computadores, os protocolos garantem que a comunicação entre dispositivos seja eficiente e sem erros. Aqui estão alguns dos protocolos mais comuns usados para a transmissão de dados:</a:t>
            </a:r>
          </a:p>
          <a:p>
            <a:endParaRPr lang="pt-PT" dirty="0"/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38133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1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, file, diagrama, captura de ecrã&#10;&#10;Descrição gerada automaticamente">
            <a:extLst>
              <a:ext uri="{FF2B5EF4-FFF2-40B4-BE49-F238E27FC236}">
                <a16:creationId xmlns:a16="http://schemas.microsoft.com/office/drawing/2014/main" id="{716B9583-9818-32B4-BD9B-CC59CCB2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6" y="1123527"/>
            <a:ext cx="9209603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66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1937854"/>
            <a:ext cx="11059886" cy="2982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4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Controle de Transmissão (TCP): 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ptos Display" panose="020B0004020202020204" pitchFamily="34" charset="0"/>
              <a:buChar char="–"/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Função: Garante a entrega ordenada e confiável dos dados. O TCP divide os dados em pacotes e garante que eles sejam entregues corretamente e na ordem correta.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Aptos Display" panose="020B0004020202020204" pitchFamily="34" charset="0"/>
              <a:buChar char="–"/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Características: Controle de fluxo, controle de congestionamento, verificação de erros e retransmissão de pacotes perdidos.</a:t>
            </a:r>
          </a:p>
          <a:p>
            <a:endParaRPr lang="pt-PT" dirty="0"/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38133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1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 descr="Uma imagem com texto, file, software, diagrama">
            <a:extLst>
              <a:ext uri="{FF2B5EF4-FFF2-40B4-BE49-F238E27FC236}">
                <a16:creationId xmlns:a16="http://schemas.microsoft.com/office/drawing/2014/main" id="{E12AED02-5D4E-0A61-18E2-940370F6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7" y="1123527"/>
            <a:ext cx="9209600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3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2A3884-83F5-40A7-35F3-7C5BBC75FECA}"/>
              </a:ext>
            </a:extLst>
          </p:cNvPr>
          <p:cNvSpPr txBox="1"/>
          <p:nvPr/>
        </p:nvSpPr>
        <p:spPr>
          <a:xfrm>
            <a:off x="566057" y="2253540"/>
            <a:ext cx="11059886" cy="252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Protocolo de </a:t>
            </a:r>
            <a:r>
              <a:rPr lang="pt-PT" sz="4000" b="1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Datagramas</a:t>
            </a:r>
            <a:r>
              <a:rPr lang="pt-PT" sz="4000" b="1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de Usuário (UDP):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- Função: Permite a transmissão rápida de dados sem garantir a entrega ou a ordem dos pacotes. É usado quando a velocidade é mais importante que a confiabilidade, como em transmissões de vídeo ao vivo.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24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  - Características: Sem verificação de erros ou garantia de entrega.</a:t>
            </a:r>
          </a:p>
        </p:txBody>
      </p:sp>
      <p:pic>
        <p:nvPicPr>
          <p:cNvPr id="3" name="Imagem 2" descr="Uma imagem com eletrónica, texto, computador portátil, captura de ecrã&#10;&#10;Descrição gerada automaticamente">
            <a:extLst>
              <a:ext uri="{FF2B5EF4-FFF2-40B4-BE49-F238E27FC236}">
                <a16:creationId xmlns:a16="http://schemas.microsoft.com/office/drawing/2014/main" id="{713BFF04-EEE7-5E28-F763-4DC65A56F7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341" y="-3638133"/>
            <a:ext cx="7916909" cy="115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4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o 3">
      <a:dk1>
        <a:srgbClr val="E8E8E8"/>
      </a:dk1>
      <a:lt1>
        <a:srgbClr val="0B769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102</TotalTime>
  <Words>660</Words>
  <Application>Microsoft Office PowerPoint</Application>
  <PresentationFormat>Ecrã Panorâmico</PresentationFormat>
  <Paragraphs>47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Ermy Miambo</dc:creator>
  <cp:lastModifiedBy>Ermy Miambo</cp:lastModifiedBy>
  <cp:revision>2</cp:revision>
  <dcterms:created xsi:type="dcterms:W3CDTF">2024-08-24T11:22:04Z</dcterms:created>
  <dcterms:modified xsi:type="dcterms:W3CDTF">2024-08-24T13:04:48Z</dcterms:modified>
</cp:coreProperties>
</file>