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49E-F4E8-4C49-8C80-3B65944E9367}" type="datetimeFigureOut">
              <a:rPr lang="es-CL" smtClean="0"/>
              <a:t>08-07-2020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EE2F-820C-4FCE-82DD-8D1ADE80B6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218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49E-F4E8-4C49-8C80-3B65944E9367}" type="datetimeFigureOut">
              <a:rPr lang="es-CL" smtClean="0"/>
              <a:t>08-07-2020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EE2F-820C-4FCE-82DD-8D1ADE80B6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447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49E-F4E8-4C49-8C80-3B65944E9367}" type="datetimeFigureOut">
              <a:rPr lang="es-CL" smtClean="0"/>
              <a:t>08-07-2020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EE2F-820C-4FCE-82DD-8D1ADE80B6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1434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49E-F4E8-4C49-8C80-3B65944E9367}" type="datetimeFigureOut">
              <a:rPr lang="es-CL" smtClean="0"/>
              <a:t>08-07-2020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EE2F-820C-4FCE-82DD-8D1ADE80B6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375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49E-F4E8-4C49-8C80-3B65944E9367}" type="datetimeFigureOut">
              <a:rPr lang="es-CL" smtClean="0"/>
              <a:t>08-07-2020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EE2F-820C-4FCE-82DD-8D1ADE80B6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7156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49E-F4E8-4C49-8C80-3B65944E9367}" type="datetimeFigureOut">
              <a:rPr lang="es-CL" smtClean="0"/>
              <a:t>08-07-2020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EE2F-820C-4FCE-82DD-8D1ADE80B6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7742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49E-F4E8-4C49-8C80-3B65944E9367}" type="datetimeFigureOut">
              <a:rPr lang="es-CL" smtClean="0"/>
              <a:t>08-07-2020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EE2F-820C-4FCE-82DD-8D1ADE80B6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1039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49E-F4E8-4C49-8C80-3B65944E9367}" type="datetimeFigureOut">
              <a:rPr lang="es-CL" smtClean="0"/>
              <a:t>08-07-2020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EE2F-820C-4FCE-82DD-8D1ADE80B6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8125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49E-F4E8-4C49-8C80-3B65944E9367}" type="datetimeFigureOut">
              <a:rPr lang="es-CL" smtClean="0"/>
              <a:t>08-07-2020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EE2F-820C-4FCE-82DD-8D1ADE80B6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485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49E-F4E8-4C49-8C80-3B65944E9367}" type="datetimeFigureOut">
              <a:rPr lang="es-CL" smtClean="0"/>
              <a:t>08-07-2020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26CEE2F-820C-4FCE-82DD-8D1ADE80B6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341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49E-F4E8-4C49-8C80-3B65944E9367}" type="datetimeFigureOut">
              <a:rPr lang="es-CL" smtClean="0"/>
              <a:t>08-07-2020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EE2F-820C-4FCE-82DD-8D1ADE80B6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253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49E-F4E8-4C49-8C80-3B65944E9367}" type="datetimeFigureOut">
              <a:rPr lang="es-CL" smtClean="0"/>
              <a:t>08-07-2020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EE2F-820C-4FCE-82DD-8D1ADE80B6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701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49E-F4E8-4C49-8C80-3B65944E9367}" type="datetimeFigureOut">
              <a:rPr lang="es-CL" smtClean="0"/>
              <a:t>08-07-2020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EE2F-820C-4FCE-82DD-8D1ADE80B6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853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49E-F4E8-4C49-8C80-3B65944E9367}" type="datetimeFigureOut">
              <a:rPr lang="es-CL" smtClean="0"/>
              <a:t>08-07-2020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EE2F-820C-4FCE-82DD-8D1ADE80B6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824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49E-F4E8-4C49-8C80-3B65944E9367}" type="datetimeFigureOut">
              <a:rPr lang="es-CL" smtClean="0"/>
              <a:t>08-07-2020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EE2F-820C-4FCE-82DD-8D1ADE80B6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729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49E-F4E8-4C49-8C80-3B65944E9367}" type="datetimeFigureOut">
              <a:rPr lang="es-CL" smtClean="0"/>
              <a:t>08-07-2020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EE2F-820C-4FCE-82DD-8D1ADE80B6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650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B49E-F4E8-4C49-8C80-3B65944E9367}" type="datetimeFigureOut">
              <a:rPr lang="es-CL" smtClean="0"/>
              <a:t>08-07-2020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EE2F-820C-4FCE-82DD-8D1ADE80B6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557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2EB49E-F4E8-4C49-8C80-3B65944E9367}" type="datetimeFigureOut">
              <a:rPr lang="es-CL" smtClean="0"/>
              <a:t>08-07-2020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6CEE2F-820C-4FCE-82DD-8D1ADE80B6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14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13" y="1002723"/>
            <a:ext cx="3344834" cy="334483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027622" y="6118167"/>
            <a:ext cx="316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Rafael </a:t>
            </a:r>
            <a:r>
              <a:rPr lang="es-CL" b="1" dirty="0" smtClean="0"/>
              <a:t>Ortiz</a:t>
            </a:r>
          </a:p>
          <a:p>
            <a:r>
              <a:rPr lang="es-CL" b="1" dirty="0" smtClean="0"/>
              <a:t>Ingeniero </a:t>
            </a:r>
            <a:r>
              <a:rPr lang="es-CL" b="1" dirty="0"/>
              <a:t>en Desarrollo Senior </a:t>
            </a:r>
            <a:endParaRPr lang="es-CL" b="1" dirty="0" smtClean="0"/>
          </a:p>
        </p:txBody>
      </p:sp>
    </p:spTree>
    <p:extLst>
      <p:ext uri="{BB962C8B-B14F-4D97-AF65-F5344CB8AC3E}">
        <p14:creationId xmlns:p14="http://schemas.microsoft.com/office/powerpoint/2010/main" val="19873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Prueba de Concepto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280" y="3275430"/>
            <a:ext cx="2916507" cy="120091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04" y="3099426"/>
            <a:ext cx="1804583" cy="1861728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8055033" y="2319251"/>
            <a:ext cx="2822382" cy="281801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362" y="1562099"/>
            <a:ext cx="1888107" cy="1188808"/>
          </a:xfrm>
          <a:prstGeom prst="rect">
            <a:avLst/>
          </a:prstGeom>
        </p:spPr>
      </p:pic>
      <p:sp>
        <p:nvSpPr>
          <p:cNvPr id="15" name="Flecha derecha 14"/>
          <p:cNvSpPr/>
          <p:nvPr/>
        </p:nvSpPr>
        <p:spPr>
          <a:xfrm>
            <a:off x="6673572" y="3443012"/>
            <a:ext cx="1066898" cy="390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Flecha derecha 15"/>
          <p:cNvSpPr/>
          <p:nvPr/>
        </p:nvSpPr>
        <p:spPr>
          <a:xfrm rot="10800000">
            <a:off x="6673572" y="4060924"/>
            <a:ext cx="1066898" cy="390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 derecha 8"/>
          <p:cNvSpPr/>
          <p:nvPr/>
        </p:nvSpPr>
        <p:spPr>
          <a:xfrm>
            <a:off x="2388562" y="3443012"/>
            <a:ext cx="1066898" cy="390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Flecha derecha 9"/>
          <p:cNvSpPr/>
          <p:nvPr/>
        </p:nvSpPr>
        <p:spPr>
          <a:xfrm rot="10800000">
            <a:off x="2388562" y="4060924"/>
            <a:ext cx="1066898" cy="390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7" y="3443012"/>
            <a:ext cx="979648" cy="9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Comunicación Cliente-Servidor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930" y="2040494"/>
            <a:ext cx="1228335" cy="157138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28" y="2040494"/>
            <a:ext cx="1273165" cy="157138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746" y="4038767"/>
            <a:ext cx="4570702" cy="17550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97" y="4082842"/>
            <a:ext cx="52292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</a:t>
            </a:r>
            <a:r>
              <a:rPr lang="es-CL" dirty="0" smtClean="0"/>
              <a:t>Que es </a:t>
            </a:r>
            <a:r>
              <a:rPr lang="es-CL" dirty="0" err="1" smtClean="0"/>
              <a:t>GraphQL</a:t>
            </a:r>
            <a:r>
              <a:rPr lang="es-CL" dirty="0" smtClean="0"/>
              <a:t>?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471" y="2909930"/>
            <a:ext cx="1568594" cy="15685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129" y="2498840"/>
            <a:ext cx="4029075" cy="23907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336090" y="3842166"/>
            <a:ext cx="231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 smtClean="0"/>
              <a:t>Schema</a:t>
            </a:r>
            <a:endParaRPr lang="es-CL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 smtClean="0"/>
              <a:t>Query</a:t>
            </a:r>
            <a:endParaRPr lang="es-CL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 smtClean="0"/>
              <a:t>Mutation</a:t>
            </a:r>
            <a:endParaRPr lang="es-CL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268" y="2499315"/>
            <a:ext cx="1342851" cy="134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¿Por qué usar </a:t>
            </a:r>
            <a:r>
              <a:rPr lang="es-CL" dirty="0" err="1" smtClean="0"/>
              <a:t>GraphQL</a:t>
            </a:r>
            <a:r>
              <a:rPr lang="es-CL" dirty="0"/>
              <a:t>?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19178"/>
              </p:ext>
            </p:extLst>
          </p:nvPr>
        </p:nvGraphicFramePr>
        <p:xfrm>
          <a:off x="2429667" y="2438399"/>
          <a:ext cx="81280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03878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7922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GraphQL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REST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18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1 </a:t>
                      </a:r>
                      <a:r>
                        <a:rPr lang="es-CL" dirty="0" err="1" smtClean="0"/>
                        <a:t>endpoint</a:t>
                      </a:r>
                      <a:r>
                        <a:rPr lang="es-CL" baseline="0" dirty="0" smtClean="0"/>
                        <a:t> “/</a:t>
                      </a:r>
                      <a:r>
                        <a:rPr lang="es-CL" baseline="0" dirty="0" err="1" smtClean="0"/>
                        <a:t>graphlq</a:t>
                      </a:r>
                      <a:r>
                        <a:rPr lang="es-CL" baseline="0" dirty="0" smtClean="0"/>
                        <a:t>”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Hay</a:t>
                      </a:r>
                      <a:r>
                        <a:rPr lang="es-CL" baseline="0" dirty="0" smtClean="0"/>
                        <a:t> que definir recursos: {</a:t>
                      </a:r>
                      <a:r>
                        <a:rPr lang="es-CL" baseline="0" dirty="0" err="1" smtClean="0"/>
                        <a:t>collection</a:t>
                      </a:r>
                      <a:r>
                        <a:rPr lang="es-CL" baseline="0" dirty="0" smtClean="0"/>
                        <a:t>}/{store}/{</a:t>
                      </a:r>
                      <a:r>
                        <a:rPr lang="es-CL" baseline="0" dirty="0" err="1" smtClean="0"/>
                        <a:t>document</a:t>
                      </a:r>
                      <a:r>
                        <a:rPr lang="es-CL" baseline="0" dirty="0" smtClean="0"/>
                        <a:t>}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36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HTTP </a:t>
                      </a:r>
                      <a:r>
                        <a:rPr lang="es-CL" dirty="0" err="1" smtClean="0"/>
                        <a:t>method</a:t>
                      </a:r>
                      <a:r>
                        <a:rPr lang="es-CL" dirty="0" smtClean="0"/>
                        <a:t>:</a:t>
                      </a:r>
                      <a:r>
                        <a:rPr lang="es-CL" baseline="0" dirty="0" smtClean="0"/>
                        <a:t> POST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HTTP </a:t>
                      </a:r>
                      <a:r>
                        <a:rPr lang="es-CL" dirty="0" err="1" smtClean="0"/>
                        <a:t>method</a:t>
                      </a:r>
                      <a:r>
                        <a:rPr lang="es-CL" dirty="0" smtClean="0"/>
                        <a:t>:</a:t>
                      </a:r>
                      <a:r>
                        <a:rPr lang="es-CL" baseline="0" dirty="0" smtClean="0"/>
                        <a:t> </a:t>
                      </a:r>
                      <a:r>
                        <a:rPr lang="es-CL" dirty="0" smtClean="0"/>
                        <a:t>GET, POST, PUT, DELETE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HTTP</a:t>
                      </a:r>
                      <a:r>
                        <a:rPr lang="es-CL" baseline="0" dirty="0" smtClean="0"/>
                        <a:t> Status: 200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HTTP</a:t>
                      </a:r>
                      <a:r>
                        <a:rPr lang="es-CL" baseline="0" dirty="0" smtClean="0"/>
                        <a:t> Status: 200, 201, 400, 401, 404, </a:t>
                      </a:r>
                      <a:r>
                        <a:rPr lang="es-CL" baseline="0" dirty="0" err="1" smtClean="0"/>
                        <a:t>etc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78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JSON </a:t>
                      </a:r>
                      <a:r>
                        <a:rPr lang="es-CL" dirty="0" err="1" smtClean="0"/>
                        <a:t>Payload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JSON, XML, texto plano, </a:t>
                      </a:r>
                      <a:r>
                        <a:rPr lang="es-CL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s-C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CL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es-C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otros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8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No esta amarrado a un protocolo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Protocolo HTTP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24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El cliente decide que información obtener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Respuestas definidas</a:t>
                      </a:r>
                      <a:r>
                        <a:rPr lang="es-CL" baseline="0" dirty="0" smtClean="0"/>
                        <a:t> 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47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Con</a:t>
                      </a:r>
                      <a:r>
                        <a:rPr lang="es-CL" baseline="0" dirty="0" smtClean="0"/>
                        <a:t> una llamada puedo hacer múltiples operaciones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Una</a:t>
                      </a:r>
                      <a:r>
                        <a:rPr lang="es-CL" baseline="0" dirty="0" smtClean="0"/>
                        <a:t> petición, una operación 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47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74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45" y="972589"/>
            <a:ext cx="4968772" cy="40649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95" y="1226127"/>
            <a:ext cx="5889629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2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1" y="101600"/>
            <a:ext cx="5322318" cy="2415153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307" y="828675"/>
            <a:ext cx="3532717" cy="35327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092" y="2751667"/>
            <a:ext cx="2630411" cy="39771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64" y="2732582"/>
            <a:ext cx="2973412" cy="399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935" y="3266756"/>
            <a:ext cx="5612130" cy="1924685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935" y="1104061"/>
            <a:ext cx="5612130" cy="16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74" y="386389"/>
            <a:ext cx="3840731" cy="2212546"/>
          </a:xfrm>
        </p:spPr>
      </p:pic>
      <p:sp>
        <p:nvSpPr>
          <p:cNvPr id="6" name="CuadroTexto 5"/>
          <p:cNvSpPr txBox="1"/>
          <p:nvPr/>
        </p:nvSpPr>
        <p:spPr>
          <a:xfrm>
            <a:off x="1097281" y="2502130"/>
            <a:ext cx="384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 smtClean="0"/>
              <a:t>Timeout</a:t>
            </a:r>
            <a:endParaRPr lang="es-CL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smtClean="0"/>
              <a:t>Profundidad máxima de consulta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smtClean="0"/>
              <a:t>Complejidad de consulta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smtClean="0"/>
              <a:t>Regular Tiempo de Consulta por Cliente</a:t>
            </a:r>
            <a:endParaRPr lang="es-CL" b="1" dirty="0"/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4877665" y="2515960"/>
            <a:ext cx="5612130" cy="239014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966" y="2532586"/>
            <a:ext cx="2511492" cy="237289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663" y="4919930"/>
            <a:ext cx="2628729" cy="125056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4454" y="4905484"/>
            <a:ext cx="2975342" cy="126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Arquitectura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2" y="3295362"/>
            <a:ext cx="5343525" cy="14668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62" y="2329815"/>
            <a:ext cx="4302761" cy="33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16420</TotalTime>
  <Words>131</Words>
  <Application>Microsoft Office PowerPoint</Application>
  <PresentationFormat>Panorámica</PresentationFormat>
  <Paragraphs>30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Presentación de PowerPoint</vt:lpstr>
      <vt:lpstr>Comunicación Cliente-Servidor</vt:lpstr>
      <vt:lpstr>¿Que es GraphQL?</vt:lpstr>
      <vt:lpstr>¿Por qué usar GraphQL?</vt:lpstr>
      <vt:lpstr>Presentación de PowerPoint</vt:lpstr>
      <vt:lpstr>Presentación de PowerPoint</vt:lpstr>
      <vt:lpstr>Presentación de PowerPoint</vt:lpstr>
      <vt:lpstr>Presentación de PowerPoint</vt:lpstr>
      <vt:lpstr>Arquitectura</vt:lpstr>
      <vt:lpstr>Prueba de Concepto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Ortiz Barrera</dc:creator>
  <cp:lastModifiedBy>Rafael Ortiz Barrera</cp:lastModifiedBy>
  <cp:revision>28</cp:revision>
  <dcterms:created xsi:type="dcterms:W3CDTF">2020-06-08T13:18:42Z</dcterms:created>
  <dcterms:modified xsi:type="dcterms:W3CDTF">2020-07-08T14:10:13Z</dcterms:modified>
</cp:coreProperties>
</file>