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df3bdd0d8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df3bdd0d8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df3bdd0d8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df3bdd0d8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df3bdd0d8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df3bdd0d8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df3bdd0d8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df3bdd0d8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df3bdd0d8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df3bdd0d8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df3bdd0d8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df3bdd0d8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df3bdd0d8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df3bdd0d8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df3bdd0d8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df3bdd0d8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df3bdd0d8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df3bdd0d8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df3bdd0d8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df3bdd0d8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df3bdd0d8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df3bdd0d8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df3bdd0d8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df3bdd0d8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df3bdd0d8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df3bdd0d8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df3bdd0d8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df3bdd0d8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Projeto Final de LSD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Máquina automática de oferta de produtos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Implementação Fase 2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Máquinas de estado Fase 2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94350"/>
            <a:ext cx="8362601" cy="3375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Implementação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Máquina de estados seleção do tamanho da garrafa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409" y="1746722"/>
            <a:ext cx="5235176" cy="282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Implementação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Debouncer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025" y="163450"/>
            <a:ext cx="4322449" cy="481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Implementação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622475" y="1952738"/>
            <a:ext cx="2452800" cy="18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Máquina de estados para seleção do tamanho da garrafa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4475" y="445013"/>
            <a:ext cx="2377800" cy="446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Implementação 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Display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 rotWithShape="1">
          <a:blip r:embed="rId3">
            <a:alphaModFix/>
          </a:blip>
          <a:srcRect b="-5042" l="0" r="-10095" t="-5053"/>
          <a:stretch/>
        </p:blipFill>
        <p:spPr>
          <a:xfrm>
            <a:off x="3782261" y="0"/>
            <a:ext cx="40512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Trabalho realizado por: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Rafael Pinto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Guilherme Craveiro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Arquitetura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Fase 1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63" y="1579375"/>
            <a:ext cx="830066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Arquitetura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Fase 2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-4166" l="-9829" r="0" t="0"/>
          <a:stretch/>
        </p:blipFill>
        <p:spPr>
          <a:xfrm>
            <a:off x="311712" y="1556950"/>
            <a:ext cx="8105274" cy="3586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Implementação Fase 1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Máquina de estados Fase 1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75" y="1579350"/>
            <a:ext cx="8037450" cy="336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Implementação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Máquina de estados Fase 1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530200"/>
            <a:ext cx="3000800" cy="34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5725" y="2710322"/>
            <a:ext cx="4992750" cy="185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Implementação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Display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58350"/>
            <a:ext cx="4367675" cy="162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7774" y="1551725"/>
            <a:ext cx="3784525" cy="204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300" y="112763"/>
            <a:ext cx="4177775" cy="49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Implementação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Temporizador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8325" y="178500"/>
            <a:ext cx="4515976" cy="478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Implementação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Divisor do Clock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730" y="928875"/>
            <a:ext cx="5148944" cy="386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