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518493f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0518493f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0518493f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0518493f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0518493fa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0518493fa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bb962c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fbb962c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bb962c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bb962c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bb962c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fbb962c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bb962c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fbb962c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518493fa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518493fa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0518493fa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0518493fa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0518493fa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0518493f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518493f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518493f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0518493f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0518493f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bb962c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bb962c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bb962c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fbb962c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518493f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0518493f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fbb962cd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fbb962cd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518493f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518493f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0518493f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0518493f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0518493f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0518493f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fbb962c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fbb962c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518493f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518493f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fbb962c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fbb962c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0518493f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0518493f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647700" marR="647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3922"/>
              <a:t>Trabalho 2.1: Lei de Faraday</a:t>
            </a:r>
            <a:endParaRPr sz="3922"/>
          </a:p>
          <a:p>
            <a:pPr indent="0" lvl="0" marL="647700" marR="647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2444"/>
              <a:t>Mecânica e Campo Eletromagnético</a:t>
            </a:r>
            <a:endParaRPr sz="2444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Machado, 89119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Miguel Marques, 103162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Rafael Pinto, 103379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425" y="2987150"/>
            <a:ext cx="2726114" cy="10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dos resultados  obtidos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55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423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Antes do magnete chegar ao centro da bobina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LED só acende quando o norte do magnete está voltado para o centro da bobina.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 o magnete em repouso a tensão e a corrente são nulas.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Quando o magnete inicia o movimento observa-se um aumento da tensão.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aumento da </a:t>
            </a:r>
            <a:r>
              <a:rPr lang="pt-PT"/>
              <a:t>velocidade</a:t>
            </a:r>
            <a:r>
              <a:rPr lang="pt-PT"/>
              <a:t> do magnete faz aumentar a tensão.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Não varia linearmente =&gt; a aproximação do magnete à bobina faz variar a tensão.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Aproximação do polo norte do magnete com o centro da bobina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729450" y="2208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Gerado um campo magnético apontado para baixo, diminuindo o fluxo magnético.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Pela lei de Lenz é geada corrente no sentido horário.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LED </a:t>
            </a:r>
            <a:r>
              <a:rPr lang="pt-PT"/>
              <a:t>acende  e é registada corrente no amperímetro.</a:t>
            </a:r>
            <a:r>
              <a:rPr lang="pt-PT"/>
              <a:t>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Magnete no centro da bobina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Tensão e corrente iguais a zero.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Polo norte diminui o fluxo das espiras de baixo =&gt; gera f.e.m negativa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Polo sul aumenta o fluxo das espiras de cima =&gt; gera f.e.m positiva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soma total da força eletromotriz vai ser zero.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Após o magnete passar o centro da bobina 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polo sul fica voltado para o centro.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Gerado campo magnético apontado para cima, </a:t>
            </a:r>
            <a:r>
              <a:rPr lang="pt-PT"/>
              <a:t>aumentando</a:t>
            </a:r>
            <a:r>
              <a:rPr lang="pt-PT"/>
              <a:t> o fluxo magnético.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Pela lei de Lenz, gerada corrente no sentido anti-horário.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LED não acende e o amperímetro não deteta corrente.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Quanto mais afastado o magnete está da bobina, menor é a tensão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Quando deixa de existir movimento do magnete não é gerada qualquer f.e.m.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28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878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53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625" y="1786075"/>
            <a:ext cx="76881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 Teórica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625" y="3172900"/>
            <a:ext cx="76881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Lei de Faraday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Lei de Lenz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000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Variação dos valores de tensão e corrente com a altura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729450" y="2170975"/>
            <a:ext cx="76887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Quanto maior a altura de lançamento maior será a velocidade que o magnete passa pela bobina.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Quanto maior a velocidade maior os valores de tensão e corrente registados, por norma.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Erros experimentais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Incerteza de medição da altura do lançamento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Inclinação no magnete ao largar o mesmo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Erros de medição dos sensores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729625" y="1778825"/>
            <a:ext cx="76881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Conclusões</a:t>
            </a:r>
            <a:endParaRPr/>
          </a:p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Conclusões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Os objetivos propostos foram atingidos e os </a:t>
            </a:r>
            <a:r>
              <a:rPr lang="pt-PT"/>
              <a:t>resultados</a:t>
            </a:r>
            <a:r>
              <a:rPr lang="pt-PT"/>
              <a:t> obtidos foram os esperados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variação da tensão depende da velocidade bem como a distância do magnete da bobina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Comprovou-se a lei de Lenz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Lançando o magnete  de uma maior altura , maiores são os valores de tensão e corrente medidos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Lei de Faraday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força eletromotriz instantânea induzida num circuito é diretamente </a:t>
            </a:r>
            <a:r>
              <a:rPr lang="pt-PT"/>
              <a:t>proporcional</a:t>
            </a:r>
            <a:r>
              <a:rPr lang="pt-PT"/>
              <a:t> à taxa de variação temporal do fluxo </a:t>
            </a:r>
            <a:r>
              <a:rPr lang="pt-PT"/>
              <a:t>magnético</a:t>
            </a:r>
            <a:r>
              <a:rPr lang="pt-PT"/>
              <a:t> através do circuito.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Permite</a:t>
            </a:r>
            <a:r>
              <a:rPr lang="pt-PT"/>
              <a:t> prever como um campo magnético interage com um circuito elétrico para produzir uma força </a:t>
            </a:r>
            <a:r>
              <a:rPr lang="pt-PT"/>
              <a:t>eletromotriz</a:t>
            </a:r>
            <a:r>
              <a:rPr lang="pt-PT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Lei de Lenz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força eletromotriz induzida, produz um fluxo que tende a opor-se à causa que a originou.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sentido da corrente induzida é oposto à variação do fluxo magnético.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727950" y="1742625"/>
            <a:ext cx="76881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Detalhes</a:t>
            </a:r>
            <a:r>
              <a:rPr lang="pt-PT"/>
              <a:t> experimentais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29625" y="3172900"/>
            <a:ext cx="76881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Material utilizado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Procedimento experimental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Material utilizado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Bobina com 1250 espiras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Magnete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Fita métrica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Computador com </a:t>
            </a:r>
            <a:r>
              <a:rPr i="1" lang="pt-PT"/>
              <a:t>software</a:t>
            </a:r>
            <a:r>
              <a:rPr lang="pt-PT"/>
              <a:t> </a:t>
            </a:r>
            <a:r>
              <a:rPr i="1" lang="pt-PT"/>
              <a:t>PASCO® Capstone </a:t>
            </a:r>
            <a:r>
              <a:rPr lang="pt-PT"/>
              <a:t>para recolha de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Voltímetro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Amperímetro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Cabos elétricos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Circuito montado na atividade laboratorial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201275"/>
            <a:ext cx="7697400" cy="403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Procedimento experimental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Montou-se o circuito descrito anteriormente.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Preparou-se o </a:t>
            </a:r>
            <a:r>
              <a:rPr i="1" lang="pt-PT"/>
              <a:t>software </a:t>
            </a:r>
            <a:r>
              <a:rPr lang="pt-PT"/>
              <a:t> (</a:t>
            </a:r>
            <a:r>
              <a:rPr i="1" lang="pt-PT"/>
              <a:t>PASCO® Capstone)</a:t>
            </a:r>
            <a:r>
              <a:rPr lang="pt-PT"/>
              <a:t> para aquisição de dados.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Alinhou-se o magnete ao centro da bobina a 27,5 cm de altura acima do centro da bobina.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Libertou-se o magnete.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Registou-se o observado.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Repetiu-se esta experiência com o norte virado para cima e o sul virado para cima, para cada altura (27,5 cm; 23 cm; 12,6 cm).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Representação da experiência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563113"/>
            <a:ext cx="42291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