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74" r:id="rId6"/>
    <p:sldId id="261" r:id="rId7"/>
    <p:sldId id="262" r:id="rId8"/>
    <p:sldId id="263" r:id="rId9"/>
    <p:sldId id="272" r:id="rId10"/>
    <p:sldId id="264" r:id="rId11"/>
    <p:sldId id="267" r:id="rId12"/>
    <p:sldId id="269" r:id="rId13"/>
    <p:sldId id="268" r:id="rId14"/>
    <p:sldId id="270" r:id="rId15"/>
    <p:sldId id="266" r:id="rId16"/>
    <p:sldId id="265" r:id="rId17"/>
    <p:sldId id="271" r:id="rId18"/>
    <p:sldId id="275" r:id="rId19"/>
    <p:sldId id="276" r:id="rId20"/>
    <p:sldId id="273" r:id="rId21"/>
    <p:sldId id="277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1366-A4DB-4B4E-B6DE-B2D695F83B46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84D-18DE-4AB1-9EE6-1AEB139419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1366-A4DB-4B4E-B6DE-B2D695F83B46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84D-18DE-4AB1-9EE6-1AEB139419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1366-A4DB-4B4E-B6DE-B2D695F83B46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84D-18DE-4AB1-9EE6-1AEB139419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1366-A4DB-4B4E-B6DE-B2D695F83B46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84D-18DE-4AB1-9EE6-1AEB139419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1366-A4DB-4B4E-B6DE-B2D695F83B46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84D-18DE-4AB1-9EE6-1AEB139419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1366-A4DB-4B4E-B6DE-B2D695F83B46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84D-18DE-4AB1-9EE6-1AEB139419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1366-A4DB-4B4E-B6DE-B2D695F83B46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84D-18DE-4AB1-9EE6-1AEB139419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1366-A4DB-4B4E-B6DE-B2D695F83B46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84D-18DE-4AB1-9EE6-1AEB139419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1366-A4DB-4B4E-B6DE-B2D695F83B46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84D-18DE-4AB1-9EE6-1AEB139419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1366-A4DB-4B4E-B6DE-B2D695F83B46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84D-18DE-4AB1-9EE6-1AEB139419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1366-A4DB-4B4E-B6DE-B2D695F83B46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CA84D-18DE-4AB1-9EE6-1AEB139419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1366-A4DB-4B4E-B6DE-B2D695F83B46}" type="datetimeFigureOut">
              <a:rPr lang="es-ES" smtClean="0"/>
              <a:t>04/05/2019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CA84D-18DE-4AB1-9EE6-1AEB1394192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Ejercicio de patrones de diseño:	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u="sng" dirty="0" smtClean="0">
                <a:solidFill>
                  <a:schemeClr val="tx1"/>
                </a:solidFill>
              </a:rPr>
              <a:t>Patrón seleccionado: FACHADA</a:t>
            </a:r>
            <a:endParaRPr lang="es-ES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/>
          <a:lstStyle/>
          <a:p>
            <a:r>
              <a:rPr lang="es-ES" dirty="0" smtClean="0"/>
              <a:t>En este trabajo, nos centraremos en el patrón conocido como “Fachada”.</a:t>
            </a:r>
          </a:p>
          <a:p>
            <a:r>
              <a:rPr lang="es-ES" dirty="0" smtClean="0"/>
              <a:t>¿Qué es?</a:t>
            </a:r>
          </a:p>
          <a:p>
            <a:r>
              <a:rPr lang="es-ES" dirty="0" smtClean="0"/>
              <a:t>¿Cómo se comporta?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Analizando el patrón fachada:</a:t>
            </a:r>
          </a:p>
          <a:p>
            <a:pPr algn="ctr">
              <a:buNone/>
            </a:pPr>
            <a:endParaRPr lang="es-ES" dirty="0" smtClean="0"/>
          </a:p>
          <a:p>
            <a:r>
              <a:rPr lang="es-ES" dirty="0" smtClean="0"/>
              <a:t>Podemos observar que no es un procedimiento muy distinto de lo que hemos tenido en cualquier clase o método.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Analizando el patrón fachada:</a:t>
            </a:r>
          </a:p>
          <a:p>
            <a:pPr algn="ctr">
              <a:buNone/>
            </a:pPr>
            <a:endParaRPr lang="es-ES" dirty="0" smtClean="0"/>
          </a:p>
          <a:p>
            <a:r>
              <a:rPr lang="es-ES" dirty="0" smtClean="0"/>
              <a:t>Combinamos y metodizamos las diferentes rutinas que tenemos que hacer para llevar a cabo una operación concreta.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r>
              <a:rPr lang="es-ES" dirty="0" smtClean="0"/>
              <a:t>Agrupamos las diferentes operaciones para simplificarlas y solo necesitar de una llamada para realizar un cúmulo de acciones que conllevan la operación que necesitamos.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>
            <a:normAutofit/>
          </a:bodyPr>
          <a:lstStyle/>
          <a:p>
            <a:r>
              <a:rPr lang="es-ES" dirty="0" smtClean="0"/>
              <a:t>Gracias a la fachada, ahora si queremos abrir un archivo no necesitamos instanciar 3 clases y realizar las llamadas para abrir el archivo, sólo necesitamos invocar al método </a:t>
            </a:r>
            <a:r>
              <a:rPr lang="es-ES" b="1" dirty="0" smtClean="0"/>
              <a:t>“</a:t>
            </a:r>
            <a:r>
              <a:rPr lang="es-ES" b="1" dirty="0" err="1" smtClean="0"/>
              <a:t>abrirArchivo</a:t>
            </a:r>
            <a:r>
              <a:rPr lang="es-ES" b="1" dirty="0" smtClean="0"/>
              <a:t>”</a:t>
            </a:r>
            <a:r>
              <a:rPr lang="es-ES" dirty="0" smtClean="0"/>
              <a:t> de nuestra fachada.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(Ver imagen adjunta)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r>
              <a:rPr lang="es-ES" dirty="0" smtClean="0"/>
              <a:t>Los patrones de comportamiento describen las comunicaciones entre objetos y clases y establecen directrices sobre como utilizar los objetos y clases para  optimizar y organizar el comportamiento, interacción y comunicación entre ellos.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pic>
        <p:nvPicPr>
          <p:cNvPr id="4" name="3 Marcador de contenido" descr="captura pantalla fachad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9" y="1357298"/>
            <a:ext cx="5826640" cy="480203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Conclusión:</a:t>
            </a:r>
          </a:p>
          <a:p>
            <a:pPr algn="ctr">
              <a:buNone/>
            </a:pPr>
            <a:endParaRPr lang="es-ES" dirty="0" smtClean="0"/>
          </a:p>
          <a:p>
            <a:r>
              <a:rPr lang="es-ES" dirty="0" smtClean="0"/>
              <a:t>Como podemos ver, el patrón fachada crea métodos uno por uno y luego desde la clase principal, crea el objeto del método y realiza la llamada a esos métodos para poder utilizarlos.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Ampliación de información (WIKIPEDIA):</a:t>
            </a:r>
          </a:p>
          <a:p>
            <a:r>
              <a:rPr lang="es-ES" dirty="0" smtClean="0"/>
              <a:t>Es </a:t>
            </a:r>
            <a:r>
              <a:rPr lang="es-ES" dirty="0"/>
              <a:t>un tipo de patrón de diseño estructural. Viene motivado por la necesidad de estructurar un entorno de programación y reducir su complejidad con la división en subsistemas, minimizando las comunicaciones y dependencias entre estos.</a:t>
            </a:r>
            <a:endParaRPr lang="es-E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Ampliación de información (WIKIPEDIA):</a:t>
            </a:r>
          </a:p>
          <a:p>
            <a:r>
              <a:rPr lang="es-ES" dirty="0"/>
              <a:t>Se aplicará el patrón fachada cuando se necesite proporcionar una interfaz simple para un subsistema </a:t>
            </a:r>
            <a:r>
              <a:rPr lang="es-ES" dirty="0" smtClean="0"/>
              <a:t>complejo.</a:t>
            </a:r>
          </a:p>
          <a:p>
            <a:r>
              <a:rPr lang="es-ES" dirty="0" smtClean="0"/>
              <a:t>Cuando </a:t>
            </a:r>
            <a:r>
              <a:rPr lang="es-ES" dirty="0"/>
              <a:t>se quiera estructurar varios subsistemas en </a:t>
            </a:r>
            <a:r>
              <a:rPr lang="es-ES" dirty="0" smtClean="0"/>
              <a:t>capas.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82726"/>
          </a:xfrm>
        </p:spPr>
        <p:txBody>
          <a:bodyPr>
            <a:normAutofit/>
          </a:bodyPr>
          <a:lstStyle/>
          <a:p>
            <a:r>
              <a:rPr lang="es-ES" dirty="0" smtClean="0"/>
              <a:t>Ejercicio realizado por los componentes del grupo: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 algn="ctr">
              <a:buNone/>
            </a:pPr>
            <a:r>
              <a:rPr lang="es-ES" i="1" u="sng" dirty="0" smtClean="0"/>
              <a:t>Grupo Fachada:</a:t>
            </a:r>
          </a:p>
          <a:p>
            <a:pPr algn="ctr">
              <a:buNone/>
            </a:pPr>
            <a:endParaRPr lang="es-ES" i="1" u="sng" dirty="0" smtClean="0"/>
          </a:p>
          <a:p>
            <a:r>
              <a:rPr lang="es-ES" dirty="0" smtClean="0"/>
              <a:t>Rafael </a:t>
            </a:r>
            <a:r>
              <a:rPr lang="es-ES" dirty="0" err="1" smtClean="0"/>
              <a:t>Piñol</a:t>
            </a:r>
            <a:r>
              <a:rPr lang="es-ES" dirty="0" smtClean="0"/>
              <a:t> </a:t>
            </a:r>
            <a:r>
              <a:rPr lang="es-ES" dirty="0" err="1" smtClean="0"/>
              <a:t>Jareño</a:t>
            </a:r>
            <a:endParaRPr lang="es-ES" dirty="0" smtClean="0"/>
          </a:p>
          <a:p>
            <a:r>
              <a:rPr lang="es-ES" dirty="0" smtClean="0"/>
              <a:t>Vicente Pomares </a:t>
            </a:r>
            <a:r>
              <a:rPr lang="es-ES" dirty="0" err="1" smtClean="0"/>
              <a:t>Timoner</a:t>
            </a:r>
            <a:endParaRPr lang="es-ES" dirty="0" smtClean="0"/>
          </a:p>
          <a:p>
            <a:r>
              <a:rPr lang="es-ES" dirty="0" smtClean="0"/>
              <a:t>Cristina Medina </a:t>
            </a:r>
            <a:r>
              <a:rPr lang="es-ES" dirty="0" err="1" smtClean="0"/>
              <a:t>Martinez</a:t>
            </a:r>
            <a:endParaRPr lang="es-E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Bibliografía:</a:t>
            </a:r>
          </a:p>
          <a:p>
            <a:pPr algn="ctr">
              <a:buNone/>
            </a:pPr>
            <a:endParaRPr lang="es-ES" dirty="0" smtClean="0"/>
          </a:p>
          <a:p>
            <a:r>
              <a:rPr lang="es-ES" dirty="0" smtClean="0"/>
              <a:t>Libro de CFGS: Entornos de desarrollo.</a:t>
            </a:r>
          </a:p>
          <a:p>
            <a:r>
              <a:rPr lang="es-ES" dirty="0" smtClean="0"/>
              <a:t>Editorial: Ra-Ma.</a:t>
            </a:r>
          </a:p>
          <a:p>
            <a:r>
              <a:rPr lang="es-ES" dirty="0" err="1" smtClean="0"/>
              <a:t>Wikipedia</a:t>
            </a:r>
            <a:r>
              <a:rPr lang="es-ES" dirty="0" smtClean="0"/>
              <a:t>: https://es.wikipedia.org/wiki/Facade_(patrón_de_diseño)</a:t>
            </a: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FIN DE LA EXPOSICIÓN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Patrón de desarrollo FACHADA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Asignatura: Entornos de desarrollo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CFGS: Desarrollo de Aplicaciones Web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143000"/>
          </a:xfrm>
        </p:spPr>
        <p:txBody>
          <a:bodyPr/>
          <a:lstStyle/>
          <a:p>
            <a:r>
              <a:rPr lang="es-ES" b="1" dirty="0" smtClean="0"/>
              <a:t>Patrones de desarrollo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3429023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Los patrones de desarrollo, también llamados patrones de diseño, establecen los componentes de la arquitectura, funcionalidad y comportamiento de cada uno.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697295"/>
          </a:xfrm>
        </p:spPr>
        <p:txBody>
          <a:bodyPr/>
          <a:lstStyle/>
          <a:p>
            <a:r>
              <a:rPr lang="es-ES" dirty="0" smtClean="0"/>
              <a:t>Las directrices marcadas por los patrones de diseño facilitan la tarea de diseñar un software, aunque no en su totalidad.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</p:spPr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697295"/>
          </a:xfrm>
        </p:spPr>
        <p:txBody>
          <a:bodyPr/>
          <a:lstStyle/>
          <a:p>
            <a:r>
              <a:rPr lang="es-ES" dirty="0" smtClean="0"/>
              <a:t>Los patrones no especifican todas las características o relaciones de los componentes de nuestro software, sino que están centrados en un ámbito único.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Cada patrón determina y especifica los aspectos de uno de los tres ámbitos principales: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Creacionales.</a:t>
            </a:r>
          </a:p>
          <a:p>
            <a:r>
              <a:rPr lang="es-ES" dirty="0" smtClean="0"/>
              <a:t>Estructurales.</a:t>
            </a:r>
          </a:p>
          <a:p>
            <a:r>
              <a:rPr lang="es-ES" dirty="0" smtClean="0"/>
              <a:t>De comportamiento.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dirty="0" smtClean="0"/>
              <a:t>Nos podríamos encontrar otro ámbito de patrones: 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b="1" u="sng" dirty="0" smtClean="0"/>
              <a:t>Los patrones de interacción</a:t>
            </a:r>
          </a:p>
          <a:p>
            <a:pPr algn="ctr">
              <a:buNone/>
            </a:pPr>
            <a:endParaRPr lang="es-ES" b="1" dirty="0" smtClean="0"/>
          </a:p>
          <a:p>
            <a:r>
              <a:rPr lang="es-ES" dirty="0" smtClean="0"/>
              <a:t>Definen diferentes directrices para la creación de interfaces, donde prima la usabilidad.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3047"/>
          </a:xfrm>
        </p:spPr>
        <p:txBody>
          <a:bodyPr/>
          <a:lstStyle/>
          <a:p>
            <a:r>
              <a:rPr lang="es-ES" dirty="0" smtClean="0"/>
              <a:t>El aspecto gráfico y la usabilidad de los controles ofrecidos al usuario, son sumamente importantes en un software y no es algo que se deba menos preciar.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Patrones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3047"/>
          </a:xfrm>
        </p:spPr>
        <p:txBody>
          <a:bodyPr/>
          <a:lstStyle/>
          <a:p>
            <a:r>
              <a:rPr lang="es-ES" dirty="0" smtClean="0"/>
              <a:t>Los patrones de interacción se alejan parcialmente de los otros patrones de diseño y no entran en su totalidad en los patrones de desarrollo.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550</Words>
  <Application>Microsoft Office PowerPoint</Application>
  <PresentationFormat>Presentación en pantalla (4:3)</PresentationFormat>
  <Paragraphs>73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Ejercicio de patrones de diseño: </vt:lpstr>
      <vt:lpstr>Ejercicio realizado por los componentes del grupo:</vt:lpstr>
      <vt:lpstr>Patrones de desarrollo</vt:lpstr>
      <vt:lpstr>Patrones de desarrollo</vt:lpstr>
      <vt:lpstr>Patrones de desarrollo</vt:lpstr>
      <vt:lpstr>Patrones de desarrollo</vt:lpstr>
      <vt:lpstr>Patrones de desarrollo</vt:lpstr>
      <vt:lpstr>Patrones de desarrollo</vt:lpstr>
      <vt:lpstr>Patrones de desarrollo</vt:lpstr>
      <vt:lpstr>Patrones de desarrollo</vt:lpstr>
      <vt:lpstr>Patrones de desarrollo</vt:lpstr>
      <vt:lpstr>Patrones de desarrollo</vt:lpstr>
      <vt:lpstr>Patrones de desarrollo</vt:lpstr>
      <vt:lpstr>Patrones de desarrollo</vt:lpstr>
      <vt:lpstr>Patrones de desarrollo</vt:lpstr>
      <vt:lpstr>Patrones de desarrollo</vt:lpstr>
      <vt:lpstr>Patrones de desarrollo</vt:lpstr>
      <vt:lpstr>Patrones de desarrollo</vt:lpstr>
      <vt:lpstr>Patrones de desarrollo</vt:lpstr>
      <vt:lpstr>Patrones de desarrollo</vt:lpstr>
      <vt:lpstr>FIN DE LA EXPOSICIÓN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de patrones de diseño: </dc:title>
  <dc:creator>Vicente</dc:creator>
  <cp:lastModifiedBy>Vicente</cp:lastModifiedBy>
  <cp:revision>24</cp:revision>
  <dcterms:created xsi:type="dcterms:W3CDTF">2019-05-04T06:40:37Z</dcterms:created>
  <dcterms:modified xsi:type="dcterms:W3CDTF">2019-05-04T07:40:40Z</dcterms:modified>
</cp:coreProperties>
</file>