
<file path=[Content_Types].xml><?xml version="1.0" encoding="utf-8"?>
<Types xmlns="http://schemas.openxmlformats.org/package/2006/content-types">
  <Default Extension="png" ContentType="image/png"/>
  <Default Extension="jpeg" ContentType="image/jpeg"/>
  <Default Extension="m4a" ContentType="audio/mp4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2" r:id="rId4"/>
    <p:sldId id="259" r:id="rId5"/>
    <p:sldId id="260" r:id="rId6"/>
    <p:sldId id="261" r:id="rId7"/>
    <p:sldId id="272" r:id="rId8"/>
    <p:sldId id="257" r:id="rId9"/>
    <p:sldId id="264" r:id="rId10"/>
    <p:sldId id="265" r:id="rId11"/>
    <p:sldId id="266" r:id="rId12"/>
    <p:sldId id="269" r:id="rId13"/>
    <p:sldId id="270" r:id="rId14"/>
    <p:sldId id="271" r:id="rId15"/>
    <p:sldId id="258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99" r:id="rId25"/>
    <p:sldId id="300" r:id="rId26"/>
    <p:sldId id="281" r:id="rId27"/>
    <p:sldId id="282" r:id="rId28"/>
    <p:sldId id="283" r:id="rId29"/>
    <p:sldId id="284" r:id="rId30"/>
    <p:sldId id="285" r:id="rId31"/>
    <p:sldId id="286" r:id="rId32"/>
    <p:sldId id="291" r:id="rId33"/>
    <p:sldId id="292" r:id="rId34"/>
    <p:sldId id="297" r:id="rId35"/>
    <p:sldId id="298" r:id="rId36"/>
    <p:sldId id="295" r:id="rId37"/>
    <p:sldId id="296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63"/>
    <p:restoredTop sz="94618"/>
  </p:normalViewPr>
  <p:slideViewPr>
    <p:cSldViewPr snapToGrid="0" snapToObjects="1">
      <p:cViewPr varScale="1">
        <p:scale>
          <a:sx n="110" d="100"/>
          <a:sy n="110" d="100"/>
        </p:scale>
        <p:origin x="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6/17/20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6/17/20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2.png"/><Relationship Id="rId4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0.m4a"/><Relationship Id="rId1" Type="http://schemas.microsoft.com/office/2007/relationships/media" Target="../media/media10.m4a"/><Relationship Id="rId5" Type="http://schemas.openxmlformats.org/officeDocument/2006/relationships/image" Target="../media/image2.png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1.m4a"/><Relationship Id="rId1" Type="http://schemas.microsoft.com/office/2007/relationships/media" Target="../media/media11.m4a"/><Relationship Id="rId5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1.m4a"/><Relationship Id="rId1" Type="http://schemas.microsoft.com/office/2007/relationships/media" Target="../media/media11.m4a"/><Relationship Id="rId5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2.m4a"/><Relationship Id="rId1" Type="http://schemas.microsoft.com/office/2007/relationships/media" Target="../media/media12.m4a"/><Relationship Id="rId5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3.m4a"/><Relationship Id="rId1" Type="http://schemas.microsoft.com/office/2007/relationships/media" Target="../media/media13.m4a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4.m4a"/><Relationship Id="rId1" Type="http://schemas.microsoft.com/office/2007/relationships/media" Target="../media/media14.m4a"/><Relationship Id="rId5" Type="http://schemas.openxmlformats.org/officeDocument/2006/relationships/image" Target="../media/image2.pn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4.m4a"/><Relationship Id="rId1" Type="http://schemas.microsoft.com/office/2007/relationships/media" Target="../media/media14.m4a"/><Relationship Id="rId5" Type="http://schemas.openxmlformats.org/officeDocument/2006/relationships/image" Target="../media/image2.png"/><Relationship Id="rId4" Type="http://schemas.openxmlformats.org/officeDocument/2006/relationships/image" Target="../media/image6.jp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5.m4a"/><Relationship Id="rId1" Type="http://schemas.microsoft.com/office/2007/relationships/media" Target="../media/media15.m4a"/><Relationship Id="rId5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6.m4a"/><Relationship Id="rId1" Type="http://schemas.microsoft.com/office/2007/relationships/media" Target="../media/media16.m4a"/><Relationship Id="rId5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7.m4a"/><Relationship Id="rId1" Type="http://schemas.microsoft.com/office/2007/relationships/media" Target="../media/media17.m4a"/><Relationship Id="rId5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8.m4a"/><Relationship Id="rId1" Type="http://schemas.microsoft.com/office/2007/relationships/media" Target="../media/media18.m4a"/><Relationship Id="rId5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0987CC-BF4C-FB49-AC86-C9E90B103A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>
                <a:solidFill>
                  <a:schemeClr val="tx1"/>
                </a:solidFill>
              </a:rPr>
              <a:t>5 sentidos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955E8B68-E16C-484B-B43D-894B031E0F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Educadora </a:t>
            </a:r>
            <a:r>
              <a:rPr lang="pt-PT" dirty="0" err="1"/>
              <a:t>rita</a:t>
            </a:r>
            <a:r>
              <a:rPr lang="pt-PT" dirty="0"/>
              <a:t> Bonança</a:t>
            </a:r>
          </a:p>
        </p:txBody>
      </p:sp>
    </p:spTree>
    <p:extLst>
      <p:ext uri="{BB962C8B-B14F-4D97-AF65-F5344CB8AC3E}">
        <p14:creationId xmlns:p14="http://schemas.microsoft.com/office/powerpoint/2010/main" val="4067730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5">
            <a:extLst>
              <a:ext uri="{FF2B5EF4-FFF2-40B4-BE49-F238E27FC236}">
                <a16:creationId xmlns:a16="http://schemas.microsoft.com/office/drawing/2014/main" id="{72AD0C58-E95D-0740-8AB9-F7E4B69CE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957" y="1281544"/>
            <a:ext cx="4143281" cy="446393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pt-PT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OUAL </a:t>
            </a:r>
            <a:r>
              <a:rPr lang="pt-PT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pt-PT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nome d</a:t>
            </a:r>
            <a:r>
              <a:rPr lang="pt-PT" sz="3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lang="pt-PT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 </a:t>
            </a:r>
            <a:r>
              <a:rPr lang="pt-PT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FRU</a:t>
            </a:r>
            <a:r>
              <a:rPr lang="pt-PT" sz="3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pt-PT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br>
              <a:rPr lang="pt-PT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lang="pt-PT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</a:t>
            </a:r>
            <a:r>
              <a:rPr lang="pt-PT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</a:t>
            </a:r>
            <a:r>
              <a:rPr lang="pt-PT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PT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pt-PT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pt-PT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</a:t>
            </a:r>
            <a:r>
              <a:rPr lang="pt-PT" sz="3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  <a:r>
              <a:rPr lang="pt-PT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</a:t>
            </a:r>
            <a:r>
              <a:rPr lang="pt-PT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PT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pt-PT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E009847-320E-6F4A-A557-2058F17E14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53" t="3555" r="49828" b="50889"/>
          <a:stretch/>
        </p:blipFill>
        <p:spPr>
          <a:xfrm>
            <a:off x="5775960" y="670560"/>
            <a:ext cx="5242561" cy="507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531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E624BD9-62FB-467A-ACDC-4836ADC5F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4C973920-672E-443D-8D2E-2D1E3853A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141730" y="0"/>
            <a:ext cx="7789615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5F32F4-F2EC-ED4F-9F71-685452B3A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27" y="1231894"/>
            <a:ext cx="5490143" cy="43391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800" spc="800" dirty="0">
                <a:solidFill>
                  <a:srgbClr val="2A1A00"/>
                </a:solidFill>
              </a:rPr>
              <a:t>PALADAR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63DD75-42D3-453C-A84D-D18B4215C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2A1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249B4F9-F68F-704B-B9A8-C5FF7A3166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17" t="32936" r="80863" b="54155"/>
          <a:stretch/>
        </p:blipFill>
        <p:spPr>
          <a:xfrm>
            <a:off x="8073075" y="2011680"/>
            <a:ext cx="3486474" cy="3078480"/>
          </a:xfrm>
          <a:prstGeom prst="rect">
            <a:avLst/>
          </a:prstGeom>
        </p:spPr>
      </p:pic>
      <p:pic>
        <p:nvPicPr>
          <p:cNvPr id="3" name="Som gravado">
            <a:hlinkClick r:id="" action="ppaction://media"/>
            <a:extLst>
              <a:ext uri="{FF2B5EF4-FFF2-40B4-BE49-F238E27FC236}">
                <a16:creationId xmlns:a16="http://schemas.microsoft.com/office/drawing/2014/main" id="{A73ECC28-4B0E-384C-83BF-A839396E31E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150616" y="4496416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677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2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4686161-932E-D340-9AA8-039DF305D5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90" t="3778" r="49828" b="50889"/>
          <a:stretch/>
        </p:blipFill>
        <p:spPr>
          <a:xfrm>
            <a:off x="5684520" y="807720"/>
            <a:ext cx="5669279" cy="4937760"/>
          </a:xfrm>
          <a:prstGeom prst="rect">
            <a:avLst/>
          </a:prstGeom>
        </p:spPr>
      </p:pic>
      <p:sp>
        <p:nvSpPr>
          <p:cNvPr id="6" name="Título 15">
            <a:extLst>
              <a:ext uri="{FF2B5EF4-FFF2-40B4-BE49-F238E27FC236}">
                <a16:creationId xmlns:a16="http://schemas.microsoft.com/office/drawing/2014/main" id="{1DC135A2-E479-A848-8E37-FDF40DFC176C}"/>
              </a:ext>
            </a:extLst>
          </p:cNvPr>
          <p:cNvSpPr txBox="1">
            <a:spLocks/>
          </p:cNvSpPr>
          <p:nvPr/>
        </p:nvSpPr>
        <p:spPr>
          <a:xfrm>
            <a:off x="1205957" y="1281544"/>
            <a:ext cx="4143281" cy="4463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pt-PT" sz="32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 </a:t>
            </a:r>
            <a:r>
              <a:rPr lang="pt-PT" sz="32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pt-PT" sz="32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pt-PT" sz="32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</a:t>
            </a:r>
            <a:r>
              <a:rPr lang="pt-PT" sz="32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</a:t>
            </a:r>
            <a:r>
              <a:rPr lang="pt-PT" sz="32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</a:t>
            </a:r>
            <a:r>
              <a:rPr lang="pt-PT" sz="32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 </a:t>
            </a:r>
            <a:r>
              <a:rPr lang="pt-PT" sz="32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</a:t>
            </a:r>
            <a:r>
              <a:rPr lang="pt-PT" sz="3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</a:t>
            </a:r>
            <a:r>
              <a:rPr lang="pt-PT" sz="32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pt-PT" sz="32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br>
              <a:rPr lang="pt-PT" sz="32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sz="3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</a:t>
            </a:r>
            <a:r>
              <a:rPr lang="pt-PT" sz="32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</a:t>
            </a:r>
            <a:r>
              <a:rPr lang="pt-PT" sz="32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</a:t>
            </a:r>
            <a:r>
              <a:rPr lang="pt-PT" sz="3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PT" sz="32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pt-PT" sz="32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pt-PT" sz="3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</a:t>
            </a:r>
            <a:r>
              <a:rPr lang="pt-PT" sz="32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  <a:r>
              <a:rPr lang="pt-PT" sz="32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</a:t>
            </a:r>
            <a:r>
              <a:rPr lang="pt-PT" sz="3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PT" sz="32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pt-PT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961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E624BD9-62FB-467A-ACDC-4836ADC5F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4C973920-672E-443D-8D2E-2D1E3853A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141730" y="0"/>
            <a:ext cx="7789615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5F32F4-F2EC-ED4F-9F71-685452B3A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7" y="1259411"/>
            <a:ext cx="3798375" cy="43391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800" spc="800" dirty="0" err="1">
                <a:solidFill>
                  <a:srgbClr val="2A1A00"/>
                </a:solidFill>
              </a:rPr>
              <a:t>tato</a:t>
            </a:r>
            <a:endParaRPr lang="en-US" sz="8800" spc="800" dirty="0">
              <a:solidFill>
                <a:srgbClr val="2A1A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63DD75-42D3-453C-A84D-D18B4215C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2A1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E9E7221-30ED-2E45-9417-639EA95707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829" t="32131" r="66281" b="52812"/>
          <a:stretch/>
        </p:blipFill>
        <p:spPr>
          <a:xfrm>
            <a:off x="8124711" y="1844039"/>
            <a:ext cx="3131821" cy="3233053"/>
          </a:xfrm>
          <a:prstGeom prst="rect">
            <a:avLst/>
          </a:prstGeom>
        </p:spPr>
      </p:pic>
      <p:pic>
        <p:nvPicPr>
          <p:cNvPr id="3" name="Som gravado">
            <a:hlinkClick r:id="" action="ppaction://media"/>
            <a:extLst>
              <a:ext uri="{FF2B5EF4-FFF2-40B4-BE49-F238E27FC236}">
                <a16:creationId xmlns:a16="http://schemas.microsoft.com/office/drawing/2014/main" id="{8A278029-DEF2-5B4B-8776-75876A55214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150616" y="4510175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27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6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7F5ADD9-C786-EC46-AB09-10E7382075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34" t="48533" r="49039" b="5066"/>
          <a:stretch/>
        </p:blipFill>
        <p:spPr>
          <a:xfrm>
            <a:off x="5349238" y="841248"/>
            <a:ext cx="6318506" cy="5632704"/>
          </a:xfrm>
          <a:prstGeom prst="rect">
            <a:avLst/>
          </a:prstGeom>
        </p:spPr>
      </p:pic>
      <p:sp>
        <p:nvSpPr>
          <p:cNvPr id="6" name="Título 15">
            <a:extLst>
              <a:ext uri="{FF2B5EF4-FFF2-40B4-BE49-F238E27FC236}">
                <a16:creationId xmlns:a16="http://schemas.microsoft.com/office/drawing/2014/main" id="{103BF99E-7604-974A-BF79-988F3EFADF0C}"/>
              </a:ext>
            </a:extLst>
          </p:cNvPr>
          <p:cNvSpPr txBox="1">
            <a:spLocks/>
          </p:cNvSpPr>
          <p:nvPr/>
        </p:nvSpPr>
        <p:spPr>
          <a:xfrm>
            <a:off x="1205957" y="1281544"/>
            <a:ext cx="4143281" cy="4463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pt-PT" sz="32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 </a:t>
            </a:r>
            <a:r>
              <a:rPr lang="pt-PT" sz="32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pt-PT" sz="32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pt-PT" sz="32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</a:t>
            </a:r>
            <a:r>
              <a:rPr lang="pt-PT" sz="32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</a:t>
            </a:r>
            <a:r>
              <a:rPr lang="pt-PT" sz="32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</a:t>
            </a:r>
            <a:r>
              <a:rPr lang="pt-PT" sz="32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 </a:t>
            </a:r>
            <a:r>
              <a:rPr lang="pt-PT" sz="32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</a:t>
            </a:r>
            <a:r>
              <a:rPr lang="pt-PT" sz="3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</a:t>
            </a:r>
            <a:r>
              <a:rPr lang="pt-PT" sz="32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pt-PT" sz="32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br>
              <a:rPr lang="pt-PT" sz="32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sz="3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</a:t>
            </a:r>
            <a:r>
              <a:rPr lang="pt-PT" sz="32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</a:t>
            </a:r>
            <a:r>
              <a:rPr lang="pt-PT" sz="32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</a:t>
            </a:r>
            <a:r>
              <a:rPr lang="pt-PT" sz="3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PT" sz="32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pt-PT" sz="32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pt-PT" sz="3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</a:t>
            </a:r>
            <a:r>
              <a:rPr lang="pt-PT" sz="32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  <a:r>
              <a:rPr lang="pt-PT" sz="32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</a:t>
            </a:r>
            <a:r>
              <a:rPr lang="pt-PT" sz="3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PT" sz="32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pt-PT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4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E624BD9-62FB-467A-ACDC-4836ADC5F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4C973920-672E-443D-8D2E-2D1E3853A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141730" y="0"/>
            <a:ext cx="7789615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5F32F4-F2EC-ED4F-9F71-685452B3A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27" y="1231894"/>
            <a:ext cx="5490143" cy="43391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800" spc="800" dirty="0" err="1">
                <a:solidFill>
                  <a:srgbClr val="2A1A00"/>
                </a:solidFill>
              </a:rPr>
              <a:t>olfato</a:t>
            </a:r>
            <a:endParaRPr lang="en-US" sz="8800" spc="800" dirty="0">
              <a:solidFill>
                <a:srgbClr val="2A1A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63DD75-42D3-453C-A84D-D18B4215C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2A1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Marcador de Posição de Conteúdo 4">
            <a:extLst>
              <a:ext uri="{FF2B5EF4-FFF2-40B4-BE49-F238E27FC236}">
                <a16:creationId xmlns:a16="http://schemas.microsoft.com/office/drawing/2014/main" id="{CA9897C6-06D1-3944-A305-61F6046981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612" t="31688" r="51465" b="53361"/>
          <a:stretch/>
        </p:blipFill>
        <p:spPr>
          <a:xfrm>
            <a:off x="7552944" y="1496033"/>
            <a:ext cx="3995592" cy="3870477"/>
          </a:xfrm>
          <a:prstGeom prst="rect">
            <a:avLst/>
          </a:prstGeom>
        </p:spPr>
      </p:pic>
      <p:pic>
        <p:nvPicPr>
          <p:cNvPr id="3" name="Som gravado">
            <a:hlinkClick r:id="" action="ppaction://media"/>
            <a:extLst>
              <a:ext uri="{FF2B5EF4-FFF2-40B4-BE49-F238E27FC236}">
                <a16:creationId xmlns:a16="http://schemas.microsoft.com/office/drawing/2014/main" id="{322E3FB0-C010-6248-9496-E938A3D0964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582679" y="4130183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34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4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5">
            <a:extLst>
              <a:ext uri="{FF2B5EF4-FFF2-40B4-BE49-F238E27FC236}">
                <a16:creationId xmlns:a16="http://schemas.microsoft.com/office/drawing/2014/main" id="{72AD0C58-E95D-0740-8AB9-F7E4B69CE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957" y="1281544"/>
            <a:ext cx="4143281" cy="4463936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pt-PT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</a:t>
            </a:r>
            <a:r>
              <a:rPr lang="pt-PT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pt-PT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nome deste </a:t>
            </a:r>
            <a:r>
              <a:rPr lang="pt-PT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PT" sz="3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  <a:r>
              <a:rPr lang="pt-PT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</a:t>
            </a:r>
            <a:r>
              <a:rPr lang="pt-PT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pt-PT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br>
              <a:rPr lang="pt-PT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lang="pt-PT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</a:t>
            </a:r>
            <a:r>
              <a:rPr lang="pt-PT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</a:t>
            </a:r>
            <a:r>
              <a:rPr lang="pt-PT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PT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pt-PT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pt-PT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</a:t>
            </a:r>
            <a:r>
              <a:rPr lang="pt-PT" sz="3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  <a:r>
              <a:rPr lang="pt-PT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</a:t>
            </a:r>
            <a:r>
              <a:rPr lang="pt-PT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PT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pt-PT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1AFDA10-F3D4-494C-A4CA-97E65F9C51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549" t="3733" r="2912" b="49867"/>
          <a:stretch/>
        </p:blipFill>
        <p:spPr>
          <a:xfrm>
            <a:off x="5349238" y="768788"/>
            <a:ext cx="6391657" cy="548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764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E624BD9-62FB-467A-ACDC-4836ADC5F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4C973920-672E-443D-8D2E-2D1E3853A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141730" y="0"/>
            <a:ext cx="7789615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5F32F4-F2EC-ED4F-9F71-685452B3A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27" y="1231894"/>
            <a:ext cx="5490143" cy="43391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800" spc="800" dirty="0">
                <a:solidFill>
                  <a:srgbClr val="2A1A00"/>
                </a:solidFill>
              </a:rPr>
              <a:t>PALADAR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63DD75-42D3-453C-A84D-D18B4215C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2A1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249B4F9-F68F-704B-B9A8-C5FF7A3166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17" t="32936" r="80863" b="54155"/>
          <a:stretch/>
        </p:blipFill>
        <p:spPr>
          <a:xfrm>
            <a:off x="8073075" y="2011680"/>
            <a:ext cx="3486474" cy="3078480"/>
          </a:xfrm>
          <a:prstGeom prst="rect">
            <a:avLst/>
          </a:prstGeom>
        </p:spPr>
      </p:pic>
      <p:pic>
        <p:nvPicPr>
          <p:cNvPr id="3" name="Som gravado">
            <a:hlinkClick r:id="" action="ppaction://media"/>
            <a:extLst>
              <a:ext uri="{FF2B5EF4-FFF2-40B4-BE49-F238E27FC236}">
                <a16:creationId xmlns:a16="http://schemas.microsoft.com/office/drawing/2014/main" id="{DB104DAF-032C-174D-B33E-007560FEB07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888204" y="4496416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2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5B6E51B-AF93-D34E-ABAF-FD1FCCC378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549" t="3733" r="3735" b="50400"/>
          <a:stretch/>
        </p:blipFill>
        <p:spPr>
          <a:xfrm>
            <a:off x="5632704" y="768788"/>
            <a:ext cx="5522975" cy="5489448"/>
          </a:xfrm>
          <a:prstGeom prst="rect">
            <a:avLst/>
          </a:prstGeom>
        </p:spPr>
      </p:pic>
      <p:sp>
        <p:nvSpPr>
          <p:cNvPr id="6" name="Título 15">
            <a:extLst>
              <a:ext uri="{FF2B5EF4-FFF2-40B4-BE49-F238E27FC236}">
                <a16:creationId xmlns:a16="http://schemas.microsoft.com/office/drawing/2014/main" id="{283ED31F-DC19-0A43-BEDD-0F503B29A291}"/>
              </a:ext>
            </a:extLst>
          </p:cNvPr>
          <p:cNvSpPr txBox="1">
            <a:spLocks/>
          </p:cNvSpPr>
          <p:nvPr/>
        </p:nvSpPr>
        <p:spPr>
          <a:xfrm>
            <a:off x="1205957" y="1281544"/>
            <a:ext cx="4143281" cy="4463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pt-PT" sz="32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 </a:t>
            </a:r>
            <a:r>
              <a:rPr lang="pt-PT" sz="32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pt-PT" sz="32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pt-PT" sz="32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</a:t>
            </a:r>
            <a:r>
              <a:rPr lang="pt-PT" sz="32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</a:t>
            </a:r>
            <a:r>
              <a:rPr lang="pt-PT" sz="32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</a:t>
            </a:r>
            <a:r>
              <a:rPr lang="pt-PT" sz="32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 </a:t>
            </a:r>
            <a:r>
              <a:rPr lang="pt-PT" sz="32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</a:t>
            </a:r>
            <a:r>
              <a:rPr lang="pt-PT" sz="3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</a:t>
            </a:r>
            <a:r>
              <a:rPr lang="pt-PT" sz="32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pt-PT" sz="32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br>
              <a:rPr lang="pt-PT" sz="32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sz="3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</a:t>
            </a:r>
            <a:r>
              <a:rPr lang="pt-PT" sz="32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</a:t>
            </a:r>
            <a:r>
              <a:rPr lang="pt-PT" sz="32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</a:t>
            </a:r>
            <a:r>
              <a:rPr lang="pt-PT" sz="3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PT" sz="32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pt-PT" sz="32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pt-PT" sz="3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</a:t>
            </a:r>
            <a:r>
              <a:rPr lang="pt-PT" sz="32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  <a:r>
              <a:rPr lang="pt-PT" sz="32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</a:t>
            </a:r>
            <a:r>
              <a:rPr lang="pt-PT" sz="3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PT" sz="32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pt-PT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222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E624BD9-62FB-467A-ACDC-4836ADC5F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4C973920-672E-443D-8D2E-2D1E3853A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141730" y="0"/>
            <a:ext cx="7789615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5F32F4-F2EC-ED4F-9F71-685452B3A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7" y="1259411"/>
            <a:ext cx="3798375" cy="43391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800" spc="800" dirty="0" err="1">
                <a:solidFill>
                  <a:srgbClr val="2A1A00"/>
                </a:solidFill>
              </a:rPr>
              <a:t>tato</a:t>
            </a:r>
            <a:endParaRPr lang="en-US" sz="8800" spc="800" dirty="0">
              <a:solidFill>
                <a:srgbClr val="2A1A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63DD75-42D3-453C-A84D-D18B4215C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2A1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E9E7221-30ED-2E45-9417-639EA95707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829" t="32131" r="66281" b="52812"/>
          <a:stretch/>
        </p:blipFill>
        <p:spPr>
          <a:xfrm>
            <a:off x="8124711" y="1844039"/>
            <a:ext cx="3131821" cy="3233053"/>
          </a:xfrm>
          <a:prstGeom prst="rect">
            <a:avLst/>
          </a:prstGeom>
        </p:spPr>
      </p:pic>
      <p:pic>
        <p:nvPicPr>
          <p:cNvPr id="3" name="Som gravado">
            <a:hlinkClick r:id="" action="ppaction://media"/>
            <a:extLst>
              <a:ext uri="{FF2B5EF4-FFF2-40B4-BE49-F238E27FC236}">
                <a16:creationId xmlns:a16="http://schemas.microsoft.com/office/drawing/2014/main" id="{25A30B87-F583-B245-8DFE-CC63BB8D0D4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888204" y="4510175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1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6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5">
            <a:extLst>
              <a:ext uri="{FF2B5EF4-FFF2-40B4-BE49-F238E27FC236}">
                <a16:creationId xmlns:a16="http://schemas.microsoft.com/office/drawing/2014/main" id="{72AD0C58-E95D-0740-8AB9-F7E4B69CE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957" y="1281544"/>
            <a:ext cx="4143281" cy="446393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pt-PT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 </a:t>
            </a:r>
            <a:r>
              <a:rPr lang="pt-PT" sz="3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pt-PT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pt-PT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</a:t>
            </a:r>
            <a:r>
              <a:rPr lang="pt-PT" sz="3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</a:t>
            </a:r>
            <a:r>
              <a:rPr lang="pt-PT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</a:t>
            </a:r>
            <a:r>
              <a:rPr lang="pt-PT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 </a:t>
            </a:r>
            <a:r>
              <a:rPr lang="pt-PT" sz="3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</a:t>
            </a:r>
            <a:r>
              <a:rPr lang="pt-PT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</a:t>
            </a:r>
            <a:r>
              <a:rPr lang="pt-PT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pt-PT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br>
              <a:rPr lang="pt-PT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lang="pt-PT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</a:t>
            </a:r>
            <a:r>
              <a:rPr lang="pt-PT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</a:t>
            </a:r>
            <a:r>
              <a:rPr lang="pt-PT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PT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pt-PT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pt-PT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</a:t>
            </a:r>
            <a:r>
              <a:rPr lang="pt-PT" sz="3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  <a:r>
              <a:rPr lang="pt-PT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</a:t>
            </a:r>
            <a:r>
              <a:rPr lang="pt-PT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PT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pic>
        <p:nvPicPr>
          <p:cNvPr id="8" name="Marcador de Posição de Conteúdo 4">
            <a:extLst>
              <a:ext uri="{FF2B5EF4-FFF2-40B4-BE49-F238E27FC236}">
                <a16:creationId xmlns:a16="http://schemas.microsoft.com/office/drawing/2014/main" id="{F15DC9BB-EF1C-6045-B1FA-8D24D45369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43" t="3413" r="49015" b="51270"/>
          <a:stretch/>
        </p:blipFill>
        <p:spPr>
          <a:xfrm>
            <a:off x="5349238" y="381964"/>
            <a:ext cx="5969892" cy="579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462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5">
            <a:extLst>
              <a:ext uri="{FF2B5EF4-FFF2-40B4-BE49-F238E27FC236}">
                <a16:creationId xmlns:a16="http://schemas.microsoft.com/office/drawing/2014/main" id="{72AD0C58-E95D-0740-8AB9-F7E4B69CE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957" y="1281544"/>
            <a:ext cx="4143281" cy="4463936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pt-PT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</a:t>
            </a:r>
            <a:r>
              <a:rPr lang="pt-PT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pt-PT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este </a:t>
            </a:r>
            <a:r>
              <a:rPr lang="pt-PT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</a:t>
            </a:r>
            <a:r>
              <a:rPr lang="pt-PT" sz="3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pt-PT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</a:t>
            </a:r>
            <a:r>
              <a:rPr lang="pt-PT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pt-PT" sz="3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pt-PT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</a:t>
            </a:r>
            <a:r>
              <a:rPr lang="pt-PT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ral</a:t>
            </a:r>
            <a:r>
              <a:rPr lang="pt-PT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br>
              <a:rPr lang="pt-PT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lang="pt-PT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</a:t>
            </a:r>
            <a:r>
              <a:rPr lang="pt-PT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</a:t>
            </a:r>
            <a:r>
              <a:rPr lang="pt-PT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PT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pt-PT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pt-PT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</a:t>
            </a:r>
            <a:r>
              <a:rPr lang="pt-PT" sz="3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  <a:r>
              <a:rPr lang="pt-PT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</a:t>
            </a:r>
            <a:r>
              <a:rPr lang="pt-PT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PT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pt-PT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120E9D4-20F7-7B40-AFC7-F58F3B22BB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137" t="3733" r="3323" b="50400"/>
          <a:stretch/>
        </p:blipFill>
        <p:spPr>
          <a:xfrm>
            <a:off x="5349238" y="256032"/>
            <a:ext cx="5916171" cy="596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478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E624BD9-62FB-467A-ACDC-4836ADC5F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4C973920-672E-443D-8D2E-2D1E3853A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141730" y="0"/>
            <a:ext cx="7789615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5F32F4-F2EC-ED4F-9F71-685452B3A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27" y="1231894"/>
            <a:ext cx="5490143" cy="43391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800" spc="800" dirty="0" err="1">
                <a:solidFill>
                  <a:srgbClr val="2A1A00"/>
                </a:solidFill>
              </a:rPr>
              <a:t>visão</a:t>
            </a:r>
            <a:endParaRPr lang="en-US" sz="8800" spc="800" dirty="0">
              <a:solidFill>
                <a:srgbClr val="2A1A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63DD75-42D3-453C-A84D-D18B4215C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2A1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F5D6D5B-26F0-D540-ADB9-2F229F5244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613" t="33620" r="65586" b="55102"/>
          <a:stretch/>
        </p:blipFill>
        <p:spPr>
          <a:xfrm>
            <a:off x="8214360" y="1524000"/>
            <a:ext cx="2990537" cy="3063240"/>
          </a:xfrm>
          <a:prstGeom prst="rect">
            <a:avLst/>
          </a:prstGeom>
        </p:spPr>
      </p:pic>
      <p:pic>
        <p:nvPicPr>
          <p:cNvPr id="12" name="Som gravado">
            <a:hlinkClick r:id="" action="ppaction://media"/>
            <a:extLst>
              <a:ext uri="{FF2B5EF4-FFF2-40B4-BE49-F238E27FC236}">
                <a16:creationId xmlns:a16="http://schemas.microsoft.com/office/drawing/2014/main" id="{F0E725CC-3C1F-914B-ADD2-71A6E113663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100753" y="4336245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22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62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DCF6CE0-853B-274B-8D8A-A61B00D8D3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0" t="48534" r="49451" b="4533"/>
          <a:stretch/>
        </p:blipFill>
        <p:spPr>
          <a:xfrm>
            <a:off x="5349237" y="987552"/>
            <a:ext cx="6015567" cy="5413248"/>
          </a:xfrm>
          <a:prstGeom prst="rect">
            <a:avLst/>
          </a:prstGeom>
        </p:spPr>
      </p:pic>
      <p:sp>
        <p:nvSpPr>
          <p:cNvPr id="6" name="Título 15">
            <a:extLst>
              <a:ext uri="{FF2B5EF4-FFF2-40B4-BE49-F238E27FC236}">
                <a16:creationId xmlns:a16="http://schemas.microsoft.com/office/drawing/2014/main" id="{AB3442D2-7767-8B48-97DA-D7BC48E44357}"/>
              </a:ext>
            </a:extLst>
          </p:cNvPr>
          <p:cNvSpPr txBox="1">
            <a:spLocks/>
          </p:cNvSpPr>
          <p:nvPr/>
        </p:nvSpPr>
        <p:spPr>
          <a:xfrm>
            <a:off x="1205957" y="1281544"/>
            <a:ext cx="4143281" cy="4463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pt-PT" sz="32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 </a:t>
            </a:r>
            <a:r>
              <a:rPr lang="pt-PT" sz="32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pt-PT" sz="32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pt-PT" sz="32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</a:t>
            </a:r>
            <a:r>
              <a:rPr lang="pt-PT" sz="32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</a:t>
            </a:r>
            <a:r>
              <a:rPr lang="pt-PT" sz="32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</a:t>
            </a:r>
            <a:r>
              <a:rPr lang="pt-PT" sz="32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 </a:t>
            </a:r>
            <a:r>
              <a:rPr lang="pt-PT" sz="32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</a:t>
            </a:r>
            <a:r>
              <a:rPr lang="pt-PT" sz="3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</a:t>
            </a:r>
            <a:r>
              <a:rPr lang="pt-PT" sz="32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pt-PT" sz="32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br>
              <a:rPr lang="pt-PT" sz="32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sz="3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</a:t>
            </a:r>
            <a:r>
              <a:rPr lang="pt-PT" sz="32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</a:t>
            </a:r>
            <a:r>
              <a:rPr lang="pt-PT" sz="32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</a:t>
            </a:r>
            <a:r>
              <a:rPr lang="pt-PT" sz="3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PT" sz="32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pt-PT" sz="32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pt-PT" sz="3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</a:t>
            </a:r>
            <a:r>
              <a:rPr lang="pt-PT" sz="32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  <a:r>
              <a:rPr lang="pt-PT" sz="32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</a:t>
            </a:r>
            <a:r>
              <a:rPr lang="pt-PT" sz="3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PT" sz="32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pt-PT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753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E624BD9-62FB-467A-ACDC-4836ADC5F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4C973920-672E-443D-8D2E-2D1E3853A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141730" y="0"/>
            <a:ext cx="7789615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5F32F4-F2EC-ED4F-9F71-685452B3A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27" y="1231894"/>
            <a:ext cx="5490143" cy="43391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800" spc="800" dirty="0" err="1">
                <a:solidFill>
                  <a:srgbClr val="2A1A00"/>
                </a:solidFill>
              </a:rPr>
              <a:t>visão</a:t>
            </a:r>
            <a:endParaRPr lang="en-US" sz="8800" spc="800" dirty="0">
              <a:solidFill>
                <a:srgbClr val="2A1A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63DD75-42D3-453C-A84D-D18B4215C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2A1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F5D6D5B-26F0-D540-ADB9-2F229F5244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613" t="33620" r="65586" b="55102"/>
          <a:stretch/>
        </p:blipFill>
        <p:spPr>
          <a:xfrm>
            <a:off x="8214360" y="1524000"/>
            <a:ext cx="2990537" cy="3063240"/>
          </a:xfrm>
          <a:prstGeom prst="rect">
            <a:avLst/>
          </a:prstGeom>
        </p:spPr>
      </p:pic>
      <p:pic>
        <p:nvPicPr>
          <p:cNvPr id="3" name="Som gravado">
            <a:hlinkClick r:id="" action="ppaction://media"/>
            <a:extLst>
              <a:ext uri="{FF2B5EF4-FFF2-40B4-BE49-F238E27FC236}">
                <a16:creationId xmlns:a16="http://schemas.microsoft.com/office/drawing/2014/main" id="{D4E2AB32-B6A0-A54F-A173-B8994363C78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266951" y="418084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44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6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BADA5F7-F774-D744-B1B1-6F3EFCA83F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549" t="49067" r="2500" b="5600"/>
          <a:stretch/>
        </p:blipFill>
        <p:spPr>
          <a:xfrm>
            <a:off x="5896030" y="1281544"/>
            <a:ext cx="5479105" cy="5192408"/>
          </a:xfrm>
          <a:prstGeom prst="rect">
            <a:avLst/>
          </a:prstGeom>
        </p:spPr>
      </p:pic>
      <p:sp>
        <p:nvSpPr>
          <p:cNvPr id="6" name="Título 15">
            <a:extLst>
              <a:ext uri="{FF2B5EF4-FFF2-40B4-BE49-F238E27FC236}">
                <a16:creationId xmlns:a16="http://schemas.microsoft.com/office/drawing/2014/main" id="{9B50D815-556E-2746-BBA0-2CC57F01D02E}"/>
              </a:ext>
            </a:extLst>
          </p:cNvPr>
          <p:cNvSpPr txBox="1">
            <a:spLocks/>
          </p:cNvSpPr>
          <p:nvPr/>
        </p:nvSpPr>
        <p:spPr>
          <a:xfrm>
            <a:off x="1205957" y="1281544"/>
            <a:ext cx="4143281" cy="4463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pt-PT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 </a:t>
            </a:r>
            <a:r>
              <a:rPr lang="pt-PT" sz="3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pt-PT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pt-PT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</a:t>
            </a:r>
            <a:r>
              <a:rPr lang="pt-PT" sz="3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</a:t>
            </a:r>
            <a:r>
              <a:rPr lang="pt-PT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</a:t>
            </a:r>
            <a:r>
              <a:rPr lang="pt-PT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 </a:t>
            </a:r>
            <a:r>
              <a:rPr lang="pt-PT" sz="3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</a:t>
            </a:r>
            <a:r>
              <a:rPr lang="pt-PT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</a:t>
            </a:r>
            <a:r>
              <a:rPr lang="pt-PT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pt-PT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br>
              <a:rPr lang="pt-PT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lang="pt-PT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</a:t>
            </a:r>
            <a:r>
              <a:rPr lang="pt-PT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</a:t>
            </a:r>
            <a:r>
              <a:rPr lang="pt-PT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PT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pt-PT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pt-PT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</a:t>
            </a:r>
            <a:r>
              <a:rPr lang="pt-PT" sz="3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  <a:r>
              <a:rPr lang="pt-PT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</a:t>
            </a:r>
            <a:r>
              <a:rPr lang="pt-PT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PT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06212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E624BD9-62FB-467A-ACDC-4836ADC5F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4C973920-672E-443D-8D2E-2D1E3853A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141730" y="0"/>
            <a:ext cx="7789615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5F32F4-F2EC-ED4F-9F71-685452B3A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27" y="1231894"/>
            <a:ext cx="5490143" cy="43391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800" spc="800" dirty="0" err="1">
                <a:solidFill>
                  <a:srgbClr val="2A1A00"/>
                </a:solidFill>
              </a:rPr>
              <a:t>audição</a:t>
            </a:r>
            <a:endParaRPr lang="en-US" sz="8800" spc="800" dirty="0">
              <a:solidFill>
                <a:srgbClr val="2A1A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63DD75-42D3-453C-A84D-D18B4215C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2A1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37D068B-208E-F847-9274-3EB859E11E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544" t="31753" r="83116" b="52880"/>
          <a:stretch/>
        </p:blipFill>
        <p:spPr>
          <a:xfrm>
            <a:off x="8068619" y="1584198"/>
            <a:ext cx="3354061" cy="4251841"/>
          </a:xfrm>
          <a:prstGeom prst="rect">
            <a:avLst/>
          </a:prstGeom>
        </p:spPr>
      </p:pic>
      <p:pic>
        <p:nvPicPr>
          <p:cNvPr id="3" name="Som gravado">
            <a:hlinkClick r:id="" action="ppaction://media"/>
            <a:extLst>
              <a:ext uri="{FF2B5EF4-FFF2-40B4-BE49-F238E27FC236}">
                <a16:creationId xmlns:a16="http://schemas.microsoft.com/office/drawing/2014/main" id="{CADE1790-E305-D04E-BBA7-72D81A94E74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695770" y="4362003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34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1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5">
            <a:extLst>
              <a:ext uri="{FF2B5EF4-FFF2-40B4-BE49-F238E27FC236}">
                <a16:creationId xmlns:a16="http://schemas.microsoft.com/office/drawing/2014/main" id="{72AD0C58-E95D-0740-8AB9-F7E4B69CE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957" y="1281544"/>
            <a:ext cx="4143281" cy="446393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pt-PT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</a:t>
            </a:r>
            <a:r>
              <a:rPr lang="pt-PT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pt-PT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nome deste </a:t>
            </a:r>
            <a:r>
              <a:rPr lang="pt-PT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PT" sz="3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lang="pt-PT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br>
              <a:rPr lang="pt-PT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lang="pt-PT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</a:t>
            </a:r>
            <a:r>
              <a:rPr lang="pt-PT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</a:t>
            </a:r>
            <a:r>
              <a:rPr lang="pt-PT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PT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pt-PT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pt-PT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</a:t>
            </a:r>
            <a:r>
              <a:rPr lang="pt-PT" sz="3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  <a:r>
              <a:rPr lang="pt-PT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</a:t>
            </a:r>
            <a:r>
              <a:rPr lang="pt-PT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PT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pt-PT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D1975DD-0A54-7E4B-A680-1581787B30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23" t="49067" r="48626" b="4533"/>
          <a:stretch/>
        </p:blipFill>
        <p:spPr>
          <a:xfrm>
            <a:off x="5084065" y="475488"/>
            <a:ext cx="6656832" cy="592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6134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E624BD9-62FB-467A-ACDC-4836ADC5F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4C973920-672E-443D-8D2E-2D1E3853A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141730" y="0"/>
            <a:ext cx="7789615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5F32F4-F2EC-ED4F-9F71-685452B3A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27" y="1231894"/>
            <a:ext cx="5490143" cy="43391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800" spc="800" dirty="0">
                <a:solidFill>
                  <a:srgbClr val="2A1A00"/>
                </a:solidFill>
              </a:rPr>
              <a:t>PALADAR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63DD75-42D3-453C-A84D-D18B4215C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2A1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249B4F9-F68F-704B-B9A8-C5FF7A3166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17" t="32936" r="80863" b="54155"/>
          <a:stretch/>
        </p:blipFill>
        <p:spPr>
          <a:xfrm>
            <a:off x="8073075" y="2011680"/>
            <a:ext cx="3486474" cy="3078480"/>
          </a:xfrm>
          <a:prstGeom prst="rect">
            <a:avLst/>
          </a:prstGeom>
        </p:spPr>
      </p:pic>
      <p:pic>
        <p:nvPicPr>
          <p:cNvPr id="3" name="Som gravado">
            <a:hlinkClick r:id="" action="ppaction://media"/>
            <a:extLst>
              <a:ext uri="{FF2B5EF4-FFF2-40B4-BE49-F238E27FC236}">
                <a16:creationId xmlns:a16="http://schemas.microsoft.com/office/drawing/2014/main" id="{4CD5D557-5D6E-8E41-BC79-E1803446A6D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913553" y="4277360"/>
            <a:ext cx="812800" cy="8128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609B8C3-81E9-9A45-B479-4C9C36E6F4A1}"/>
              </a:ext>
            </a:extLst>
          </p:cNvPr>
          <p:cNvSpPr txBox="1"/>
          <p:nvPr/>
        </p:nvSpPr>
        <p:spPr>
          <a:xfrm>
            <a:off x="8345510" y="16871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6140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5">
            <a:extLst>
              <a:ext uri="{FF2B5EF4-FFF2-40B4-BE49-F238E27FC236}">
                <a16:creationId xmlns:a16="http://schemas.microsoft.com/office/drawing/2014/main" id="{72AD0C58-E95D-0740-8AB9-F7E4B69CE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957" y="1281544"/>
            <a:ext cx="4143281" cy="4463936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pt-PT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</a:t>
            </a:r>
            <a:r>
              <a:rPr lang="pt-PT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pt-PT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pt-PT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pt-PT" sz="3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 </a:t>
            </a:r>
            <a:r>
              <a:rPr lang="pt-PT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</a:t>
            </a:r>
            <a:r>
              <a:rPr lang="pt-PT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</a:t>
            </a:r>
            <a:r>
              <a:rPr lang="pt-PT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</a:t>
            </a:r>
            <a:r>
              <a:rPr lang="pt-PT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</a:t>
            </a:r>
            <a:r>
              <a:rPr lang="pt-PT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na</a:t>
            </a:r>
            <a:r>
              <a:rPr lang="pt-PT" sz="3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</a:t>
            </a:r>
            <a:r>
              <a:rPr lang="pt-PT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ral</a:t>
            </a:r>
            <a:r>
              <a:rPr lang="pt-PT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br>
              <a:rPr lang="pt-PT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lang="pt-PT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</a:t>
            </a:r>
            <a:r>
              <a:rPr lang="pt-PT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</a:t>
            </a:r>
            <a:r>
              <a:rPr lang="pt-PT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PT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pt-PT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pt-PT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</a:t>
            </a:r>
            <a:r>
              <a:rPr lang="pt-PT" sz="3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  <a:r>
              <a:rPr lang="pt-PT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</a:t>
            </a:r>
            <a:r>
              <a:rPr lang="pt-PT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PT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pt-PT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60DE99B-08FC-8642-9B60-74E3AAF86E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0" t="49067" r="49451" b="5600"/>
          <a:stretch/>
        </p:blipFill>
        <p:spPr>
          <a:xfrm>
            <a:off x="5349238" y="950976"/>
            <a:ext cx="6025897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4914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E624BD9-62FB-467A-ACDC-4836ADC5F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4C973920-672E-443D-8D2E-2D1E3853A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141730" y="0"/>
            <a:ext cx="7789615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5F32F4-F2EC-ED4F-9F71-685452B3A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7" y="1259411"/>
            <a:ext cx="3798375" cy="43391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800" spc="800" dirty="0" err="1">
                <a:solidFill>
                  <a:srgbClr val="2A1A00"/>
                </a:solidFill>
              </a:rPr>
              <a:t>tato</a:t>
            </a:r>
            <a:endParaRPr lang="en-US" sz="8800" spc="800" dirty="0">
              <a:solidFill>
                <a:srgbClr val="2A1A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63DD75-42D3-453C-A84D-D18B4215C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2A1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E9E7221-30ED-2E45-9417-639EA95707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829" t="32131" r="66281" b="52812"/>
          <a:stretch/>
        </p:blipFill>
        <p:spPr>
          <a:xfrm>
            <a:off x="8124711" y="1844039"/>
            <a:ext cx="3131821" cy="3233053"/>
          </a:xfrm>
          <a:prstGeom prst="rect">
            <a:avLst/>
          </a:prstGeom>
        </p:spPr>
      </p:pic>
      <p:pic>
        <p:nvPicPr>
          <p:cNvPr id="3" name="Som gravado">
            <a:hlinkClick r:id="" action="ppaction://media"/>
            <a:extLst>
              <a:ext uri="{FF2B5EF4-FFF2-40B4-BE49-F238E27FC236}">
                <a16:creationId xmlns:a16="http://schemas.microsoft.com/office/drawing/2014/main" id="{24E6030D-1478-034D-8D9E-413401FD7F3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150616" y="4510175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31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4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E624BD9-62FB-467A-ACDC-4836ADC5F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4C973920-672E-443D-8D2E-2D1E3853A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141730" y="0"/>
            <a:ext cx="7789615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5F32F4-F2EC-ED4F-9F71-685452B3A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27" y="1231894"/>
            <a:ext cx="5490143" cy="433917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800" spc="800" dirty="0" err="1">
                <a:solidFill>
                  <a:srgbClr val="2A1A00"/>
                </a:solidFill>
              </a:rPr>
              <a:t>olfato</a:t>
            </a:r>
            <a:endParaRPr lang="en-US" sz="8800" spc="800" dirty="0">
              <a:solidFill>
                <a:srgbClr val="2A1A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63DD75-42D3-453C-A84D-D18B4215C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2A1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Marcador de Posição de Conteúdo 4">
            <a:extLst>
              <a:ext uri="{FF2B5EF4-FFF2-40B4-BE49-F238E27FC236}">
                <a16:creationId xmlns:a16="http://schemas.microsoft.com/office/drawing/2014/main" id="{CA9897C6-06D1-3944-A305-61F6046981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612" t="31688" r="51465" b="53361"/>
          <a:stretch/>
        </p:blipFill>
        <p:spPr>
          <a:xfrm>
            <a:off x="7552944" y="1496033"/>
            <a:ext cx="3995592" cy="3870477"/>
          </a:xfrm>
          <a:prstGeom prst="rect">
            <a:avLst/>
          </a:prstGeom>
        </p:spPr>
      </p:pic>
      <p:pic>
        <p:nvPicPr>
          <p:cNvPr id="3" name="Som gravado">
            <a:hlinkClick r:id="" action="ppaction://media"/>
            <a:extLst>
              <a:ext uri="{FF2B5EF4-FFF2-40B4-BE49-F238E27FC236}">
                <a16:creationId xmlns:a16="http://schemas.microsoft.com/office/drawing/2014/main" id="{795C3BDF-771C-F34B-A875-6356F4E7B9B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294604" y="4338201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8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2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98FCA62-DB3F-E841-B098-664E9654E8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550" t="49067" r="2911" b="4533"/>
          <a:stretch/>
        </p:blipFill>
        <p:spPr>
          <a:xfrm>
            <a:off x="5047489" y="660584"/>
            <a:ext cx="6400800" cy="5705856"/>
          </a:xfrm>
          <a:prstGeom prst="rect">
            <a:avLst/>
          </a:prstGeom>
        </p:spPr>
      </p:pic>
      <p:sp>
        <p:nvSpPr>
          <p:cNvPr id="6" name="Título 15">
            <a:extLst>
              <a:ext uri="{FF2B5EF4-FFF2-40B4-BE49-F238E27FC236}">
                <a16:creationId xmlns:a16="http://schemas.microsoft.com/office/drawing/2014/main" id="{38CF63BD-B877-6E40-B740-1BB495A90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957" y="1281544"/>
            <a:ext cx="4143281" cy="446393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pt-PT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 </a:t>
            </a:r>
            <a:r>
              <a:rPr lang="pt-PT" sz="3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pt-PT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pt-PT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</a:t>
            </a:r>
            <a:r>
              <a:rPr lang="pt-PT" sz="3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</a:t>
            </a:r>
            <a:r>
              <a:rPr lang="pt-PT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</a:t>
            </a:r>
            <a:r>
              <a:rPr lang="pt-PT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 </a:t>
            </a:r>
            <a:r>
              <a:rPr lang="pt-PT" sz="3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</a:t>
            </a:r>
            <a:r>
              <a:rPr lang="pt-PT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</a:t>
            </a:r>
            <a:r>
              <a:rPr lang="pt-PT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pt-PT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br>
              <a:rPr lang="pt-PT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lang="pt-PT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</a:t>
            </a:r>
            <a:r>
              <a:rPr lang="pt-PT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</a:t>
            </a:r>
            <a:r>
              <a:rPr lang="pt-PT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PT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pt-PT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pt-PT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</a:t>
            </a:r>
            <a:r>
              <a:rPr lang="pt-PT" sz="3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  <a:r>
              <a:rPr lang="pt-PT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</a:t>
            </a:r>
            <a:r>
              <a:rPr lang="pt-PT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PT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841431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E624BD9-62FB-467A-ACDC-4836ADC5F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4C973920-672E-443D-8D2E-2D1E3853A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141730" y="0"/>
            <a:ext cx="7789615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5F32F4-F2EC-ED4F-9F71-685452B3A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7" y="1259411"/>
            <a:ext cx="3798375" cy="43391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800" spc="800" dirty="0" err="1">
                <a:solidFill>
                  <a:srgbClr val="2A1A00"/>
                </a:solidFill>
              </a:rPr>
              <a:t>tato</a:t>
            </a:r>
            <a:endParaRPr lang="en-US" sz="8800" spc="800" dirty="0">
              <a:solidFill>
                <a:srgbClr val="2A1A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63DD75-42D3-453C-A84D-D18B4215C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2A1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E9E7221-30ED-2E45-9417-639EA95707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829" t="32131" r="66281" b="52812"/>
          <a:stretch/>
        </p:blipFill>
        <p:spPr>
          <a:xfrm>
            <a:off x="8124711" y="1844039"/>
            <a:ext cx="3131821" cy="3233053"/>
          </a:xfrm>
          <a:prstGeom prst="rect">
            <a:avLst/>
          </a:prstGeom>
        </p:spPr>
      </p:pic>
      <p:pic>
        <p:nvPicPr>
          <p:cNvPr id="12" name="Som gravado">
            <a:hlinkClick r:id="" action="ppaction://media"/>
            <a:extLst>
              <a:ext uri="{FF2B5EF4-FFF2-40B4-BE49-F238E27FC236}">
                <a16:creationId xmlns:a16="http://schemas.microsoft.com/office/drawing/2014/main" id="{0D73622B-1B6E-5647-A47B-5DD047D5E2A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150616" y="4510175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51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48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5">
            <a:extLst>
              <a:ext uri="{FF2B5EF4-FFF2-40B4-BE49-F238E27FC236}">
                <a16:creationId xmlns:a16="http://schemas.microsoft.com/office/drawing/2014/main" id="{72AD0C58-E95D-0740-8AB9-F7E4B69CE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957" y="1281544"/>
            <a:ext cx="4143281" cy="446393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pt-PT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</a:t>
            </a:r>
            <a:r>
              <a:rPr lang="pt-PT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pt-PT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pt-PT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pt-PT" sz="3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 </a:t>
            </a:r>
            <a:r>
              <a:rPr lang="pt-PT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lang="pt-PT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</a:t>
            </a:r>
            <a:r>
              <a:rPr lang="pt-PT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</a:t>
            </a:r>
            <a:r>
              <a:rPr lang="pt-PT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</a:t>
            </a:r>
            <a:r>
              <a:rPr lang="pt-PT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pt-PT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br>
              <a:rPr lang="pt-PT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lang="pt-PT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</a:t>
            </a:r>
            <a:r>
              <a:rPr lang="pt-PT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</a:t>
            </a:r>
            <a:r>
              <a:rPr lang="pt-PT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PT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pt-PT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pt-PT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</a:t>
            </a:r>
            <a:r>
              <a:rPr lang="pt-PT" sz="3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  <a:r>
              <a:rPr lang="pt-PT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</a:t>
            </a:r>
            <a:r>
              <a:rPr lang="pt-PT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PT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pt-PT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5CF2602-F900-BD49-B89B-5ECE6C9E72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549" t="48534" r="3324" b="4533"/>
          <a:stretch/>
        </p:blipFill>
        <p:spPr>
          <a:xfrm>
            <a:off x="5349238" y="587432"/>
            <a:ext cx="6135626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7132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E624BD9-62FB-467A-ACDC-4836ADC5F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4C973920-672E-443D-8D2E-2D1E3853A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141730" y="0"/>
            <a:ext cx="7789615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5F32F4-F2EC-ED4F-9F71-685452B3A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27" y="1231894"/>
            <a:ext cx="5490143" cy="43391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800" spc="800" dirty="0" err="1">
                <a:solidFill>
                  <a:srgbClr val="2A1A00"/>
                </a:solidFill>
              </a:rPr>
              <a:t>visão</a:t>
            </a:r>
            <a:endParaRPr lang="en-US" sz="8800" spc="800" dirty="0">
              <a:solidFill>
                <a:srgbClr val="2A1A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63DD75-42D3-453C-A84D-D18B4215C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2A1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F5D6D5B-26F0-D540-ADB9-2F229F5244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613" t="33620" r="65586" b="55102"/>
          <a:stretch/>
        </p:blipFill>
        <p:spPr>
          <a:xfrm>
            <a:off x="8214360" y="1524000"/>
            <a:ext cx="2990537" cy="3063240"/>
          </a:xfrm>
          <a:prstGeom prst="rect">
            <a:avLst/>
          </a:prstGeom>
        </p:spPr>
      </p:pic>
      <p:pic>
        <p:nvPicPr>
          <p:cNvPr id="3" name="Som gravado">
            <a:hlinkClick r:id="" action="ppaction://media"/>
            <a:extLst>
              <a:ext uri="{FF2B5EF4-FFF2-40B4-BE49-F238E27FC236}">
                <a16:creationId xmlns:a16="http://schemas.microsoft.com/office/drawing/2014/main" id="{349C6E4C-49F2-3549-9869-4DD2DCEBE42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100753" y="418084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43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8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5">
            <a:extLst>
              <a:ext uri="{FF2B5EF4-FFF2-40B4-BE49-F238E27FC236}">
                <a16:creationId xmlns:a16="http://schemas.microsoft.com/office/drawing/2014/main" id="{72AD0C58-E95D-0740-8AB9-F7E4B69CE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957" y="1281544"/>
            <a:ext cx="4143281" cy="446393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pt-PT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</a:t>
            </a:r>
            <a:r>
              <a:rPr lang="pt-PT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pt-PT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nome deste </a:t>
            </a:r>
            <a:r>
              <a:rPr lang="pt-PT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</a:t>
            </a:r>
            <a:r>
              <a:rPr lang="pt-PT" sz="3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</a:t>
            </a:r>
            <a:r>
              <a:rPr lang="pt-PT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pt-PT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br>
              <a:rPr lang="pt-PT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lang="pt-PT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</a:t>
            </a:r>
            <a:r>
              <a:rPr lang="pt-PT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</a:t>
            </a:r>
            <a:r>
              <a:rPr lang="pt-PT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PT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pt-PT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pt-PT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</a:t>
            </a:r>
            <a:r>
              <a:rPr lang="pt-PT" sz="3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  <a:r>
              <a:rPr lang="pt-PT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</a:t>
            </a:r>
            <a:r>
              <a:rPr lang="pt-PT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PT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pt-PT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E71E64F-6D72-3443-8FAB-3573AE8D23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86" t="49067" r="49039" b="4533"/>
          <a:stretch/>
        </p:blipFill>
        <p:spPr>
          <a:xfrm>
            <a:off x="5622020" y="1455312"/>
            <a:ext cx="6045723" cy="4799183"/>
          </a:xfrm>
          <a:prstGeom prst="rect">
            <a:avLst/>
          </a:prstGeom>
        </p:spPr>
      </p:pic>
      <p:pic>
        <p:nvPicPr>
          <p:cNvPr id="2" name="Som gravado">
            <a:hlinkClick r:id="" action="ppaction://media"/>
            <a:extLst>
              <a:ext uri="{FF2B5EF4-FFF2-40B4-BE49-F238E27FC236}">
                <a16:creationId xmlns:a16="http://schemas.microsoft.com/office/drawing/2014/main" id="{325C0E67-0999-2346-95E1-C81609095CF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328214" y="5237766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84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93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E624BD9-62FB-467A-ACDC-4836ADC5F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4C973920-672E-443D-8D2E-2D1E3853A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141730" y="0"/>
            <a:ext cx="7789615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5F32F4-F2EC-ED4F-9F71-685452B3A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27" y="1231894"/>
            <a:ext cx="5490143" cy="43391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800" spc="800" dirty="0" err="1">
                <a:solidFill>
                  <a:srgbClr val="2A1A00"/>
                </a:solidFill>
              </a:rPr>
              <a:t>audição</a:t>
            </a:r>
            <a:endParaRPr lang="en-US" sz="8800" spc="800" dirty="0">
              <a:solidFill>
                <a:srgbClr val="2A1A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63DD75-42D3-453C-A84D-D18B4215C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2A1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37D068B-208E-F847-9274-3EB859E11E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544" t="31753" r="83116" b="52880"/>
          <a:stretch/>
        </p:blipFill>
        <p:spPr>
          <a:xfrm>
            <a:off x="8068619" y="1584198"/>
            <a:ext cx="3354061" cy="4251841"/>
          </a:xfrm>
          <a:prstGeom prst="rect">
            <a:avLst/>
          </a:prstGeom>
        </p:spPr>
      </p:pic>
      <p:pic>
        <p:nvPicPr>
          <p:cNvPr id="3" name="Som gravado">
            <a:hlinkClick r:id="" action="ppaction://media"/>
            <a:extLst>
              <a:ext uri="{FF2B5EF4-FFF2-40B4-BE49-F238E27FC236}">
                <a16:creationId xmlns:a16="http://schemas.microsoft.com/office/drawing/2014/main" id="{B2856515-38E7-4C45-A4B9-997C35A4A81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673351" y="428473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98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5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E20F804-3A45-BD4F-A229-7216EE061E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549" t="2678" r="2912" b="50400"/>
          <a:stretch/>
        </p:blipFill>
        <p:spPr>
          <a:xfrm>
            <a:off x="5349238" y="292608"/>
            <a:ext cx="5916169" cy="6093644"/>
          </a:xfrm>
          <a:prstGeom prst="rect">
            <a:avLst/>
          </a:prstGeom>
        </p:spPr>
      </p:pic>
      <p:sp>
        <p:nvSpPr>
          <p:cNvPr id="6" name="Título 15">
            <a:extLst>
              <a:ext uri="{FF2B5EF4-FFF2-40B4-BE49-F238E27FC236}">
                <a16:creationId xmlns:a16="http://schemas.microsoft.com/office/drawing/2014/main" id="{BD91A86D-2000-554B-9E23-5F9DB325F332}"/>
              </a:ext>
            </a:extLst>
          </p:cNvPr>
          <p:cNvSpPr txBox="1">
            <a:spLocks/>
          </p:cNvSpPr>
          <p:nvPr/>
        </p:nvSpPr>
        <p:spPr>
          <a:xfrm>
            <a:off x="1205957" y="1281544"/>
            <a:ext cx="4143281" cy="4463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pt-PT" sz="32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 </a:t>
            </a:r>
            <a:r>
              <a:rPr lang="pt-PT" sz="32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pt-PT" sz="32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pt-PT" sz="32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</a:t>
            </a:r>
            <a:r>
              <a:rPr lang="pt-PT" sz="32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</a:t>
            </a:r>
            <a:r>
              <a:rPr lang="pt-PT" sz="32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</a:t>
            </a:r>
            <a:r>
              <a:rPr lang="pt-PT" sz="32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 </a:t>
            </a:r>
            <a:r>
              <a:rPr lang="pt-PT" sz="32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</a:t>
            </a:r>
            <a:r>
              <a:rPr lang="pt-PT" sz="3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</a:t>
            </a:r>
            <a:r>
              <a:rPr lang="pt-PT" sz="32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pt-PT" sz="32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br>
              <a:rPr lang="pt-PT" sz="32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sz="3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</a:t>
            </a:r>
            <a:r>
              <a:rPr lang="pt-PT" sz="32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</a:t>
            </a:r>
            <a:r>
              <a:rPr lang="pt-PT" sz="32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</a:t>
            </a:r>
            <a:r>
              <a:rPr lang="pt-PT" sz="3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PT" sz="32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pt-PT" sz="32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pt-PT" sz="3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</a:t>
            </a:r>
            <a:r>
              <a:rPr lang="pt-PT" sz="32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  <a:r>
              <a:rPr lang="pt-PT" sz="32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</a:t>
            </a:r>
            <a:r>
              <a:rPr lang="pt-PT" sz="3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PT" sz="32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pt-PT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3200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E624BD9-62FB-467A-ACDC-4836ADC5F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4C973920-672E-443D-8D2E-2D1E3853A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141730" y="0"/>
            <a:ext cx="7789615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5F32F4-F2EC-ED4F-9F71-685452B3A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27" y="1231894"/>
            <a:ext cx="5490143" cy="43391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800" spc="800" dirty="0" err="1">
                <a:solidFill>
                  <a:srgbClr val="2A1A00"/>
                </a:solidFill>
              </a:rPr>
              <a:t>audição</a:t>
            </a:r>
            <a:endParaRPr lang="en-US" sz="8800" spc="800" dirty="0">
              <a:solidFill>
                <a:srgbClr val="2A1A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63DD75-42D3-453C-A84D-D18B4215C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2A1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37D068B-208E-F847-9274-3EB859E11E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544" t="31753" r="83116" b="52880"/>
          <a:stretch/>
        </p:blipFill>
        <p:spPr>
          <a:xfrm>
            <a:off x="8068619" y="1584198"/>
            <a:ext cx="3354061" cy="4251841"/>
          </a:xfrm>
          <a:prstGeom prst="rect">
            <a:avLst/>
          </a:prstGeom>
        </p:spPr>
      </p:pic>
      <p:pic>
        <p:nvPicPr>
          <p:cNvPr id="3" name="Som gravado">
            <a:hlinkClick r:id="" action="ppaction://media"/>
            <a:extLst>
              <a:ext uri="{FF2B5EF4-FFF2-40B4-BE49-F238E27FC236}">
                <a16:creationId xmlns:a16="http://schemas.microsoft.com/office/drawing/2014/main" id="{EF298CDE-0569-114F-8F0C-A083B6507C5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049431" y="4496416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16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2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320121B-D084-9946-837E-66D2C2ED74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66" t="1477" r="49148" b="50400"/>
          <a:stretch/>
        </p:blipFill>
        <p:spPr>
          <a:xfrm>
            <a:off x="5349238" y="621792"/>
            <a:ext cx="6281930" cy="5522976"/>
          </a:xfrm>
          <a:prstGeom prst="rect">
            <a:avLst/>
          </a:prstGeom>
        </p:spPr>
      </p:pic>
      <p:sp>
        <p:nvSpPr>
          <p:cNvPr id="6" name="Título 15">
            <a:extLst>
              <a:ext uri="{FF2B5EF4-FFF2-40B4-BE49-F238E27FC236}">
                <a16:creationId xmlns:a16="http://schemas.microsoft.com/office/drawing/2014/main" id="{918C7C86-2367-FF4E-B2CE-B633BE1ED718}"/>
              </a:ext>
            </a:extLst>
          </p:cNvPr>
          <p:cNvSpPr txBox="1">
            <a:spLocks/>
          </p:cNvSpPr>
          <p:nvPr/>
        </p:nvSpPr>
        <p:spPr>
          <a:xfrm>
            <a:off x="1205957" y="1281544"/>
            <a:ext cx="4143281" cy="4463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pt-PT" sz="32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 </a:t>
            </a:r>
            <a:r>
              <a:rPr lang="pt-PT" sz="32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pt-PT" sz="32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pt-PT" sz="32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</a:t>
            </a:r>
            <a:r>
              <a:rPr lang="pt-PT" sz="32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</a:t>
            </a:r>
            <a:r>
              <a:rPr lang="pt-PT" sz="32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</a:t>
            </a:r>
            <a:r>
              <a:rPr lang="pt-PT" sz="32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 </a:t>
            </a:r>
            <a:r>
              <a:rPr lang="pt-PT" sz="32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</a:t>
            </a:r>
            <a:r>
              <a:rPr lang="pt-PT" sz="3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</a:t>
            </a:r>
            <a:r>
              <a:rPr lang="pt-PT" sz="32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pt-PT" sz="32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br>
              <a:rPr lang="pt-PT" sz="32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sz="3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</a:t>
            </a:r>
            <a:r>
              <a:rPr lang="pt-PT" sz="32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</a:t>
            </a:r>
            <a:r>
              <a:rPr lang="pt-PT" sz="32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</a:t>
            </a:r>
            <a:r>
              <a:rPr lang="pt-PT" sz="3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PT" sz="32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pt-PT" sz="32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pt-PT" sz="3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</a:t>
            </a:r>
            <a:r>
              <a:rPr lang="pt-PT" sz="32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  <a:r>
              <a:rPr lang="pt-PT" sz="32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</a:t>
            </a:r>
            <a:r>
              <a:rPr lang="pt-PT" sz="3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PT" sz="32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pt-PT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Som gravado">
            <a:hlinkClick r:id="" action="ppaction://media"/>
            <a:extLst>
              <a:ext uri="{FF2B5EF4-FFF2-40B4-BE49-F238E27FC236}">
                <a16:creationId xmlns:a16="http://schemas.microsoft.com/office/drawing/2014/main" id="{D23DB471-6EB1-7347-8654-422ADB62003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871197" y="5453284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49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15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E624BD9-62FB-467A-ACDC-4836ADC5F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4C973920-672E-443D-8D2E-2D1E3853A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141730" y="0"/>
            <a:ext cx="7789615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5F32F4-F2EC-ED4F-9F71-685452B3A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27" y="1231894"/>
            <a:ext cx="5490143" cy="43391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800" spc="800" dirty="0" err="1">
                <a:solidFill>
                  <a:srgbClr val="2A1A00"/>
                </a:solidFill>
              </a:rPr>
              <a:t>audição</a:t>
            </a:r>
            <a:endParaRPr lang="en-US" sz="8800" spc="800" dirty="0">
              <a:solidFill>
                <a:srgbClr val="2A1A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63DD75-42D3-453C-A84D-D18B4215C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2A1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37D068B-208E-F847-9274-3EB859E11E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544" t="31753" r="83116" b="52880"/>
          <a:stretch/>
        </p:blipFill>
        <p:spPr>
          <a:xfrm>
            <a:off x="8068619" y="1584198"/>
            <a:ext cx="3354061" cy="4251841"/>
          </a:xfrm>
          <a:prstGeom prst="rect">
            <a:avLst/>
          </a:prstGeom>
        </p:spPr>
      </p:pic>
      <p:pic>
        <p:nvPicPr>
          <p:cNvPr id="3" name="Som gravado">
            <a:hlinkClick r:id="" action="ppaction://media"/>
            <a:extLst>
              <a:ext uri="{FF2B5EF4-FFF2-40B4-BE49-F238E27FC236}">
                <a16:creationId xmlns:a16="http://schemas.microsoft.com/office/drawing/2014/main" id="{8EC307A3-B169-F048-8587-6DB56EC947A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913553" y="4496416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92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8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5">
            <a:extLst>
              <a:ext uri="{FF2B5EF4-FFF2-40B4-BE49-F238E27FC236}">
                <a16:creationId xmlns:a16="http://schemas.microsoft.com/office/drawing/2014/main" id="{72AD0C58-E95D-0740-8AB9-F7E4B69CE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957" y="1281544"/>
            <a:ext cx="4143281" cy="446393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pt-PT" sz="3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Oual</a:t>
            </a:r>
            <a:r>
              <a:rPr lang="pt-PT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pt-PT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nome d</a:t>
            </a:r>
            <a:r>
              <a:rPr lang="pt-PT" sz="3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lang="pt-PT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 </a:t>
            </a:r>
            <a:r>
              <a:rPr lang="pt-PT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PT" sz="3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</a:t>
            </a:r>
            <a:r>
              <a:rPr lang="pt-PT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</a:t>
            </a:r>
            <a:r>
              <a:rPr lang="pt-PT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br>
              <a:rPr lang="pt-PT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lang="pt-PT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</a:t>
            </a:r>
            <a:r>
              <a:rPr lang="pt-PT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</a:t>
            </a:r>
            <a:r>
              <a:rPr lang="pt-PT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PT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pt-PT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pt-PT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</a:t>
            </a:r>
            <a:r>
              <a:rPr lang="pt-PT" sz="3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  <a:r>
              <a:rPr lang="pt-PT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</a:t>
            </a:r>
            <a:r>
              <a:rPr lang="pt-PT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PT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pt-PT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2852E8D-27AD-944B-A583-28ED39B575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86" t="3778" r="3495" b="50445"/>
          <a:stretch/>
        </p:blipFill>
        <p:spPr>
          <a:xfrm>
            <a:off x="5584213" y="716280"/>
            <a:ext cx="5807244" cy="527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458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E624BD9-62FB-467A-ACDC-4836ADC5F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4C973920-672E-443D-8D2E-2D1E3853A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141730" y="0"/>
            <a:ext cx="7789615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5F32F4-F2EC-ED4F-9F71-685452B3A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27" y="1231894"/>
            <a:ext cx="5490143" cy="43391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800" spc="800" dirty="0" err="1">
                <a:solidFill>
                  <a:srgbClr val="2A1A00"/>
                </a:solidFill>
              </a:rPr>
              <a:t>olfato</a:t>
            </a:r>
            <a:endParaRPr lang="en-US" sz="8800" spc="800" dirty="0">
              <a:solidFill>
                <a:srgbClr val="2A1A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63DD75-42D3-453C-A84D-D18B4215C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2A1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Marcador de Posição de Conteúdo 4">
            <a:extLst>
              <a:ext uri="{FF2B5EF4-FFF2-40B4-BE49-F238E27FC236}">
                <a16:creationId xmlns:a16="http://schemas.microsoft.com/office/drawing/2014/main" id="{CA9897C6-06D1-3944-A305-61F6046981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612" t="31688" r="51465" b="53361"/>
          <a:stretch/>
        </p:blipFill>
        <p:spPr>
          <a:xfrm>
            <a:off x="7552944" y="1496033"/>
            <a:ext cx="3995592" cy="3870477"/>
          </a:xfrm>
          <a:prstGeom prst="rect">
            <a:avLst/>
          </a:prstGeom>
        </p:spPr>
      </p:pic>
      <p:pic>
        <p:nvPicPr>
          <p:cNvPr id="3" name="Som gravado">
            <a:hlinkClick r:id="" action="ppaction://media"/>
            <a:extLst>
              <a:ext uri="{FF2B5EF4-FFF2-40B4-BE49-F238E27FC236}">
                <a16:creationId xmlns:a16="http://schemas.microsoft.com/office/drawing/2014/main" id="{BF497C2F-0372-9A4D-865B-97E8ABA7439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507152" y="4203218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46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7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5">
            <a:extLst>
              <a:ext uri="{FF2B5EF4-FFF2-40B4-BE49-F238E27FC236}">
                <a16:creationId xmlns:a16="http://schemas.microsoft.com/office/drawing/2014/main" id="{72AD0C58-E95D-0740-8AB9-F7E4B69CE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957" y="1281544"/>
            <a:ext cx="4143281" cy="446393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pt-PT" sz="3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Oual</a:t>
            </a:r>
            <a:r>
              <a:rPr lang="pt-PT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pt-PT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nome d</a:t>
            </a:r>
            <a:r>
              <a:rPr lang="pt-PT" sz="3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lang="pt-PT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 </a:t>
            </a:r>
            <a:r>
              <a:rPr lang="pt-PT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PT" sz="3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</a:t>
            </a:r>
            <a:r>
              <a:rPr lang="pt-PT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</a:t>
            </a:r>
            <a:r>
              <a:rPr lang="pt-PT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br>
              <a:rPr lang="pt-PT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lang="pt-PT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</a:t>
            </a:r>
            <a:r>
              <a:rPr lang="pt-PT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</a:t>
            </a:r>
            <a:r>
              <a:rPr lang="pt-PT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PT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pt-PT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pt-PT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</a:t>
            </a:r>
            <a:r>
              <a:rPr lang="pt-PT" sz="3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  <a:r>
              <a:rPr lang="pt-PT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</a:t>
            </a:r>
            <a:r>
              <a:rPr lang="pt-PT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PT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pt-PT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7F206988-0DFA-6A4C-A7BD-080E53A4BC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4000" r="49313" b="50889"/>
          <a:stretch/>
        </p:blipFill>
        <p:spPr>
          <a:xfrm>
            <a:off x="6263640" y="685800"/>
            <a:ext cx="5303519" cy="505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462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E624BD9-62FB-467A-ACDC-4836ADC5F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4C973920-672E-443D-8D2E-2D1E3853A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141730" y="0"/>
            <a:ext cx="7789615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5F32F4-F2EC-ED4F-9F71-685452B3A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27" y="1231894"/>
            <a:ext cx="5490143" cy="43391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800" spc="800" dirty="0" err="1">
                <a:solidFill>
                  <a:srgbClr val="2A1A00"/>
                </a:solidFill>
              </a:rPr>
              <a:t>visão</a:t>
            </a:r>
            <a:endParaRPr lang="en-US" sz="8800" spc="800" dirty="0">
              <a:solidFill>
                <a:srgbClr val="2A1A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63DD75-42D3-453C-A84D-D18B4215C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2A1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F5D6D5B-26F0-D540-ADB9-2F229F5244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613" t="33620" r="65586" b="55102"/>
          <a:stretch/>
        </p:blipFill>
        <p:spPr>
          <a:xfrm>
            <a:off x="8214360" y="1524000"/>
            <a:ext cx="2990537" cy="3063240"/>
          </a:xfrm>
          <a:prstGeom prst="rect">
            <a:avLst/>
          </a:prstGeom>
        </p:spPr>
      </p:pic>
      <p:pic>
        <p:nvPicPr>
          <p:cNvPr id="3" name="Som gravado">
            <a:hlinkClick r:id="" action="ppaction://media"/>
            <a:extLst>
              <a:ext uri="{FF2B5EF4-FFF2-40B4-BE49-F238E27FC236}">
                <a16:creationId xmlns:a16="http://schemas.microsoft.com/office/drawing/2014/main" id="{4AC239DD-2998-3A41-8FA6-7518E9B8652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507153" y="4758271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59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2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Distintivo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Distintivo</Template>
  <TotalTime>207</TotalTime>
  <Words>257</Words>
  <Application>Microsoft Macintosh PowerPoint</Application>
  <PresentationFormat>Ecrã Panorâmico</PresentationFormat>
  <Paragraphs>38</Paragraphs>
  <Slides>37</Slides>
  <Notes>0</Notes>
  <HiddenSlides>0</HiddenSlides>
  <MMClips>20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37</vt:i4>
      </vt:variant>
    </vt:vector>
  </HeadingPairs>
  <TitlesOfParts>
    <vt:vector size="41" baseType="lpstr">
      <vt:lpstr>Arial</vt:lpstr>
      <vt:lpstr>Gill Sans MT</vt:lpstr>
      <vt:lpstr>Impact</vt:lpstr>
      <vt:lpstr>Distintivo</vt:lpstr>
      <vt:lpstr>5 sentidos</vt:lpstr>
      <vt:lpstr>QUAL é o nome deste objeto? qUE SENTIDO é  Utilizado?</vt:lpstr>
      <vt:lpstr>olfato</vt:lpstr>
      <vt:lpstr>Apresentação do PowerPoint</vt:lpstr>
      <vt:lpstr>audição</vt:lpstr>
      <vt:lpstr>Oual é o nome deste ANIMAL? qUE SENTIDO é  Utilizado?</vt:lpstr>
      <vt:lpstr>olfato</vt:lpstr>
      <vt:lpstr>Oual é o nome deste ANIMAL? qUE SENTIDO é  Utilizado?</vt:lpstr>
      <vt:lpstr>visão</vt:lpstr>
      <vt:lpstr>OUAL é o nome deste FRUTO? qUE SENTIDO é  Utilizado?</vt:lpstr>
      <vt:lpstr>PALADAR</vt:lpstr>
      <vt:lpstr>Apresentação do PowerPoint</vt:lpstr>
      <vt:lpstr>tato</vt:lpstr>
      <vt:lpstr>Apresentação do PowerPoint</vt:lpstr>
      <vt:lpstr>olfato</vt:lpstr>
      <vt:lpstr>qUAL é o nome deste ALIMENTO? qUE SENTIDO é  Utilizado?</vt:lpstr>
      <vt:lpstr>PALADAR</vt:lpstr>
      <vt:lpstr>Apresentação do PowerPoint</vt:lpstr>
      <vt:lpstr>tato</vt:lpstr>
      <vt:lpstr>qUAL é este fenómeno natural? qUE SENTIDO é  Utilizado?</vt:lpstr>
      <vt:lpstr>visão</vt:lpstr>
      <vt:lpstr>Apresentação do PowerPoint</vt:lpstr>
      <vt:lpstr>visão</vt:lpstr>
      <vt:lpstr>Apresentação do PowerPoint</vt:lpstr>
      <vt:lpstr>audição</vt:lpstr>
      <vt:lpstr>qUAL é o nome deste doce? qUE SENTIDO é  Utilizado?</vt:lpstr>
      <vt:lpstr>PALADAR</vt:lpstr>
      <vt:lpstr>qUAL é o nome deste objeto natural? qUE SENTIDO é  Utilizado?</vt:lpstr>
      <vt:lpstr>tato</vt:lpstr>
      <vt:lpstr>QUAL é o nome deste objeto? qUE SENTIDO é  Utilizado?</vt:lpstr>
      <vt:lpstr>tato</vt:lpstr>
      <vt:lpstr>qUAL é o nome este objeto? qUE SENTIDO é  Utilizado?</vt:lpstr>
      <vt:lpstr>visão</vt:lpstr>
      <vt:lpstr>qUAL é o nome deste objeto? qUE SENTIDO é  Utilizado?</vt:lpstr>
      <vt:lpstr>audição</vt:lpstr>
      <vt:lpstr>Apresentação do PowerPoint</vt:lpstr>
      <vt:lpstr>audição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 sentidos</dc:title>
  <dc:creator>Rita MCS. Bonança</dc:creator>
  <cp:lastModifiedBy>Rita MCS. Bonança</cp:lastModifiedBy>
  <cp:revision>26</cp:revision>
  <dcterms:created xsi:type="dcterms:W3CDTF">2020-05-02T15:13:30Z</dcterms:created>
  <dcterms:modified xsi:type="dcterms:W3CDTF">2020-06-17T11:37:00Z</dcterms:modified>
</cp:coreProperties>
</file>