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9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4" r:id="rId11"/>
    <p:sldId id="284" r:id="rId12"/>
    <p:sldId id="280" r:id="rId13"/>
    <p:sldId id="281" r:id="rId14"/>
    <p:sldId id="291" r:id="rId15"/>
    <p:sldId id="263" r:id="rId16"/>
    <p:sldId id="265" r:id="rId17"/>
    <p:sldId id="267" r:id="rId18"/>
    <p:sldId id="273" r:id="rId19"/>
    <p:sldId id="275" r:id="rId20"/>
  </p:sldIdLst>
  <p:sldSz cx="9144000" cy="6858000" type="screen4x3"/>
  <p:notesSz cx="6858000" cy="9144000"/>
  <p:photoAlbum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5333" autoAdjust="0"/>
  </p:normalViewPr>
  <p:slideViewPr>
    <p:cSldViewPr>
      <p:cViewPr>
        <p:scale>
          <a:sx n="103" d="100"/>
          <a:sy n="103" d="100"/>
        </p:scale>
        <p:origin x="936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98BD-727D-4C7F-81DD-05CF75F7CEB4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647D-541D-40C3-A6BC-47E62F84F40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7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134F-6F27-43A8-B0EE-36A261E36B05}" type="datetimeFigureOut">
              <a:rPr lang="pt-PT" smtClean="0"/>
              <a:pPr/>
              <a:t>03/08/2017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624E-DA87-425C-AE6D-FFAC2F7E999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428604"/>
            <a:ext cx="7920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PT" sz="4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Escola Secundária </a:t>
            </a:r>
          </a:p>
          <a:p>
            <a:pPr algn="ctr">
              <a:defRPr/>
            </a:pPr>
            <a:r>
              <a:rPr lang="pt-PT" sz="4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Antero de Quental</a:t>
            </a:r>
          </a:p>
        </p:txBody>
      </p:sp>
      <p:sp>
        <p:nvSpPr>
          <p:cNvPr id="6" name="Rectângulo 5"/>
          <p:cNvSpPr/>
          <p:nvPr/>
        </p:nvSpPr>
        <p:spPr>
          <a:xfrm>
            <a:off x="899592" y="2564904"/>
            <a:ext cx="74168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400" b="1" dirty="0">
                <a:solidFill>
                  <a:srgbClr val="FFFF00"/>
                </a:solidFill>
              </a:rPr>
              <a:t>A CULPA É TUA 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30" y="1340768"/>
            <a:ext cx="7373618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ila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63" y="1628800"/>
            <a:ext cx="6934200" cy="4752528"/>
          </a:xfrm>
          <a:prstGeom prst="rect">
            <a:avLst/>
          </a:prstGeom>
        </p:spPr>
      </p:pic>
      <p:sp>
        <p:nvSpPr>
          <p:cNvPr id="3" name="Rectângulo 2"/>
          <p:cNvSpPr/>
          <p:nvPr/>
        </p:nvSpPr>
        <p:spPr>
          <a:xfrm>
            <a:off x="611560" y="189918"/>
            <a:ext cx="78488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b="1" dirty="0">
                <a:solidFill>
                  <a:srgbClr val="FFFF00"/>
                </a:solidFill>
              </a:rPr>
              <a:t>Não é uma questão de quantidade…</a:t>
            </a:r>
          </a:p>
        </p:txBody>
      </p:sp>
    </p:spTree>
    <p:extLst>
      <p:ext uri="{BB962C8B-B14F-4D97-AF65-F5344CB8AC3E}">
        <p14:creationId xmlns:p14="http://schemas.microsoft.com/office/powerpoint/2010/main" val="428319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fante+Mike+Hollist[1]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6"/>
            <a:ext cx="6696744" cy="5328592"/>
          </a:xfrm>
          <a:prstGeom prst="rect">
            <a:avLst/>
          </a:prstGeom>
        </p:spPr>
      </p:pic>
      <p:sp>
        <p:nvSpPr>
          <p:cNvPr id="3" name="Rectângulo 2"/>
          <p:cNvSpPr/>
          <p:nvPr/>
        </p:nvSpPr>
        <p:spPr>
          <a:xfrm>
            <a:off x="867098" y="-5981"/>
            <a:ext cx="7488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b="1" dirty="0">
                <a:solidFill>
                  <a:srgbClr val="FFFF00"/>
                </a:solidFill>
              </a:rPr>
              <a:t>…nem de tamanho….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272808" cy="5032451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867098" y="-5981"/>
            <a:ext cx="7488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b="1" dirty="0">
                <a:solidFill>
                  <a:srgbClr val="FFFF00"/>
                </a:solidFill>
              </a:rPr>
              <a:t>…nem de extremos….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esa%2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857232"/>
            <a:ext cx="7429552" cy="51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4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bese-kids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914946"/>
            <a:ext cx="6962877" cy="49623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lhaç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702747"/>
            <a:ext cx="6143668" cy="54525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esidade-contras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94314"/>
            <a:ext cx="6715172" cy="59429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_le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182" cy="4188980"/>
          </a:xfrm>
          <a:prstGeom prst="rect">
            <a:avLst/>
          </a:prstGeom>
        </p:spPr>
      </p:pic>
      <p:pic>
        <p:nvPicPr>
          <p:cNvPr id="5" name="Picture 4" descr="198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3071810"/>
            <a:ext cx="5357818" cy="3786214"/>
          </a:xfrm>
          <a:prstGeom prst="rect">
            <a:avLst/>
          </a:prstGeom>
        </p:spPr>
      </p:pic>
      <p:pic>
        <p:nvPicPr>
          <p:cNvPr id="6" name="Picture 5" descr="azei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4" y="0"/>
            <a:ext cx="5429256" cy="3111504"/>
          </a:xfrm>
          <a:prstGeom prst="rect">
            <a:avLst/>
          </a:prstGeom>
        </p:spPr>
      </p:pic>
      <p:pic>
        <p:nvPicPr>
          <p:cNvPr id="7" name="Picture 6" descr="frutas-saude-mesa-24030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00504"/>
            <a:ext cx="3857620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po_agu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797075"/>
            <a:ext cx="6286544" cy="5188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ângulo 2"/>
          <p:cNvSpPr/>
          <p:nvPr/>
        </p:nvSpPr>
        <p:spPr>
          <a:xfrm>
            <a:off x="899592" y="2000240"/>
            <a:ext cx="74888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b="1" dirty="0">
                <a:solidFill>
                  <a:srgbClr val="FFFF00"/>
                </a:solidFill>
              </a:rPr>
              <a:t>Nada de novo mas… porque será que….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7272808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054100"/>
            <a:ext cx="6350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97" y="1124744"/>
            <a:ext cx="481916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6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19268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9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571500"/>
            <a:ext cx="6667500" cy="60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28699"/>
            <a:ext cx="5832648" cy="48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63668"/>
            <a:ext cx="6389039" cy="47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4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36</Words>
  <Application>Microsoft Office PowerPoint</Application>
  <PresentationFormat>Apresentação no Ecrã (4:3)</PresentationFormat>
  <Paragraphs>7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miguelinho</dc:creator>
  <cp:lastModifiedBy>Paulo Matos</cp:lastModifiedBy>
  <cp:revision>54</cp:revision>
  <dcterms:created xsi:type="dcterms:W3CDTF">2008-11-17T15:02:49Z</dcterms:created>
  <dcterms:modified xsi:type="dcterms:W3CDTF">2017-08-03T16:56:37Z</dcterms:modified>
</cp:coreProperties>
</file>