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MS. Oliveira" userId="c77d1830-736b-4750-a24d-2c2c8ca22418" providerId="ADAL" clId="{FDF8A3C3-A24D-477E-BD15-F1B5D68AF4AE}"/>
    <pc:docChg chg="undo custSel addSld delSld modSld">
      <pc:chgData name="Paulo MS. Oliveira" userId="c77d1830-736b-4750-a24d-2c2c8ca22418" providerId="ADAL" clId="{FDF8A3C3-A24D-477E-BD15-F1B5D68AF4AE}" dt="2023-05-11T15:37:18.342" v="189" actId="5793"/>
      <pc:docMkLst>
        <pc:docMk/>
      </pc:docMkLst>
      <pc:sldChg chg="modSp mod">
        <pc:chgData name="Paulo MS. Oliveira" userId="c77d1830-736b-4750-a24d-2c2c8ca22418" providerId="ADAL" clId="{FDF8A3C3-A24D-477E-BD15-F1B5D68AF4AE}" dt="2023-05-04T16:31:46.576" v="141" actId="6549"/>
        <pc:sldMkLst>
          <pc:docMk/>
          <pc:sldMk cId="1763019044" sldId="256"/>
        </pc:sldMkLst>
        <pc:spChg chg="mod">
          <ac:chgData name="Paulo MS. Oliveira" userId="c77d1830-736b-4750-a24d-2c2c8ca22418" providerId="ADAL" clId="{FDF8A3C3-A24D-477E-BD15-F1B5D68AF4AE}" dt="2023-05-04T16:31:43.883" v="140" actId="20577"/>
          <ac:spMkLst>
            <pc:docMk/>
            <pc:sldMk cId="1763019044" sldId="256"/>
            <ac:spMk id="2" creationId="{C3582C97-4BCF-F876-A111-E894F49861ED}"/>
          </ac:spMkLst>
        </pc:spChg>
        <pc:spChg chg="mod">
          <ac:chgData name="Paulo MS. Oliveira" userId="c77d1830-736b-4750-a24d-2c2c8ca22418" providerId="ADAL" clId="{FDF8A3C3-A24D-477E-BD15-F1B5D68AF4AE}" dt="2023-05-04T16:31:46.576" v="141" actId="6549"/>
          <ac:spMkLst>
            <pc:docMk/>
            <pc:sldMk cId="1763019044" sldId="256"/>
            <ac:spMk id="3" creationId="{B5F1C27D-BFD0-6974-F9BB-8B7251BEA922}"/>
          </ac:spMkLst>
        </pc:spChg>
      </pc:sldChg>
      <pc:sldChg chg="addSp delSp modSp mod">
        <pc:chgData name="Paulo MS. Oliveira" userId="c77d1830-736b-4750-a24d-2c2c8ca22418" providerId="ADAL" clId="{FDF8A3C3-A24D-477E-BD15-F1B5D68AF4AE}" dt="2023-05-04T16:27:11.618" v="94" actId="26606"/>
        <pc:sldMkLst>
          <pc:docMk/>
          <pc:sldMk cId="2003752047" sldId="257"/>
        </pc:sldMkLst>
        <pc:spChg chg="del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9" creationId="{9F4444CE-BC8D-4D61-B303-4C05614E62AB}"/>
          </ac:spMkLst>
        </pc:spChg>
        <pc:spChg chg="del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11" creationId="{73772B81-181F-48B7-8826-4D9686D15DF5}"/>
          </ac:spMkLst>
        </pc:spChg>
        <pc:spChg chg="del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13" creationId="{B2205F6E-03C6-4E92-877C-E2482F6599AA}"/>
          </ac:spMkLst>
        </pc:spChg>
        <pc:spChg chg="add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18" creationId="{9F4444CE-BC8D-4D61-B303-4C05614E62AB}"/>
          </ac:spMkLst>
        </pc:spChg>
        <pc:spChg chg="add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20" creationId="{73772B81-181F-48B7-8826-4D9686D15DF5}"/>
          </ac:spMkLst>
        </pc:spChg>
        <pc:spChg chg="add">
          <ac:chgData name="Paulo MS. Oliveira" userId="c77d1830-736b-4750-a24d-2c2c8ca22418" providerId="ADAL" clId="{FDF8A3C3-A24D-477E-BD15-F1B5D68AF4AE}" dt="2023-05-04T16:27:11.618" v="94" actId="26606"/>
          <ac:spMkLst>
            <pc:docMk/>
            <pc:sldMk cId="2003752047" sldId="257"/>
            <ac:spMk id="22" creationId="{B2205F6E-03C6-4E92-877C-E2482F6599AA}"/>
          </ac:spMkLst>
        </pc:spChg>
        <pc:graphicFrameChg chg="add mod modGraphic">
          <ac:chgData name="Paulo MS. Oliveira" userId="c77d1830-736b-4750-a24d-2c2c8ca22418" providerId="ADAL" clId="{FDF8A3C3-A24D-477E-BD15-F1B5D68AF4AE}" dt="2023-05-04T16:27:11.618" v="94" actId="26606"/>
          <ac:graphicFrameMkLst>
            <pc:docMk/>
            <pc:sldMk cId="2003752047" sldId="257"/>
            <ac:graphicFrameMk id="4" creationId="{86F7BB2E-3211-CEB5-D37A-08B81A832A56}"/>
          </ac:graphicFrameMkLst>
        </pc:graphicFrameChg>
      </pc:sldChg>
      <pc:sldChg chg="addSp delSp modSp mod setBg">
        <pc:chgData name="Paulo MS. Oliveira" userId="c77d1830-736b-4750-a24d-2c2c8ca22418" providerId="ADAL" clId="{FDF8A3C3-A24D-477E-BD15-F1B5D68AF4AE}" dt="2023-05-11T15:37:18.342" v="189" actId="5793"/>
        <pc:sldMkLst>
          <pc:docMk/>
          <pc:sldMk cId="854985466" sldId="258"/>
        </pc:sldMkLst>
        <pc:spChg chg="mod">
          <ac:chgData name="Paulo MS. Oliveira" userId="c77d1830-736b-4750-a24d-2c2c8ca22418" providerId="ADAL" clId="{FDF8A3C3-A24D-477E-BD15-F1B5D68AF4AE}" dt="2023-05-04T16:26:52.334" v="87" actId="26606"/>
          <ac:spMkLst>
            <pc:docMk/>
            <pc:sldMk cId="854985466" sldId="258"/>
            <ac:spMk id="7" creationId="{7FF13AB2-F6C1-7DDA-BBE1-D75204F2E48F}"/>
          </ac:spMkLst>
        </pc:spChg>
        <pc:spChg chg="mod">
          <ac:chgData name="Paulo MS. Oliveira" userId="c77d1830-736b-4750-a24d-2c2c8ca22418" providerId="ADAL" clId="{FDF8A3C3-A24D-477E-BD15-F1B5D68AF4AE}" dt="2023-05-11T15:37:18.342" v="189" actId="5793"/>
          <ac:spMkLst>
            <pc:docMk/>
            <pc:sldMk cId="854985466" sldId="258"/>
            <ac:spMk id="8" creationId="{E8E2E04C-F467-F1D0-8D43-208DAD9D11DE}"/>
          </ac:spMkLst>
        </pc:spChg>
        <pc:spChg chg="add del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27" creationId="{9F4444CE-BC8D-4D61-B303-4C05614E62AB}"/>
          </ac:spMkLst>
        </pc:spChg>
        <pc:spChg chg="add del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29" creationId="{62423CA5-E2E1-4789-B759-9906C1C94063}"/>
          </ac:spMkLst>
        </pc:spChg>
        <pc:spChg chg="add del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31" creationId="{73772B81-181F-48B7-8826-4D9686D15DF5}"/>
          </ac:spMkLst>
        </pc:spChg>
        <pc:spChg chg="add del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33" creationId="{B2205F6E-03C6-4E92-877C-E2482F6599AA}"/>
          </ac:spMkLst>
        </pc:spChg>
        <pc:spChg chg="add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50" creationId="{9F4444CE-BC8D-4D61-B303-4C05614E62AB}"/>
          </ac:spMkLst>
        </pc:spChg>
        <pc:spChg chg="add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52" creationId="{62423CA5-E2E1-4789-B759-9906C1C94063}"/>
          </ac:spMkLst>
        </pc:spChg>
        <pc:spChg chg="add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54" creationId="{73772B81-181F-48B7-8826-4D9686D15DF5}"/>
          </ac:spMkLst>
        </pc:spChg>
        <pc:spChg chg="add">
          <ac:chgData name="Paulo MS. Oliveira" userId="c77d1830-736b-4750-a24d-2c2c8ca22418" providerId="ADAL" clId="{FDF8A3C3-A24D-477E-BD15-F1B5D68AF4AE}" dt="2023-05-04T16:27:21.420" v="95" actId="26606"/>
          <ac:spMkLst>
            <pc:docMk/>
            <pc:sldMk cId="854985466" sldId="258"/>
            <ac:spMk id="56" creationId="{B2205F6E-03C6-4E92-877C-E2482F6599AA}"/>
          </ac:spMkLst>
        </pc:spChg>
        <pc:grpChg chg="add del">
          <ac:chgData name="Paulo MS. Oliveira" userId="c77d1830-736b-4750-a24d-2c2c8ca22418" providerId="ADAL" clId="{FDF8A3C3-A24D-477E-BD15-F1B5D68AF4AE}" dt="2023-05-04T16:27:21.420" v="95" actId="26606"/>
          <ac:grpSpMkLst>
            <pc:docMk/>
            <pc:sldMk cId="854985466" sldId="258"/>
            <ac:grpSpMk id="15" creationId="{1F2B4773-3207-44CC-B7AC-892B70498211}"/>
          </ac:grpSpMkLst>
        </pc:grpChg>
        <pc:grpChg chg="add">
          <ac:chgData name="Paulo MS. Oliveira" userId="c77d1830-736b-4750-a24d-2c2c8ca22418" providerId="ADAL" clId="{FDF8A3C3-A24D-477E-BD15-F1B5D68AF4AE}" dt="2023-05-04T16:27:21.420" v="95" actId="26606"/>
          <ac:grpSpMkLst>
            <pc:docMk/>
            <pc:sldMk cId="854985466" sldId="258"/>
            <ac:grpSpMk id="38" creationId="{1F2B4773-3207-44CC-B7AC-892B70498211}"/>
          </ac:grpSpMkLst>
        </pc:grpChg>
        <pc:graphicFrameChg chg="mod modGraphic">
          <ac:chgData name="Paulo MS. Oliveira" userId="c77d1830-736b-4750-a24d-2c2c8ca22418" providerId="ADAL" clId="{FDF8A3C3-A24D-477E-BD15-F1B5D68AF4AE}" dt="2023-05-04T16:27:21.420" v="95" actId="26606"/>
          <ac:graphicFrameMkLst>
            <pc:docMk/>
            <pc:sldMk cId="854985466" sldId="258"/>
            <ac:graphicFrameMk id="10" creationId="{40E1C629-CA78-8111-BF10-6B3EF3E5B2B5}"/>
          </ac:graphicFrameMkLst>
        </pc:graphicFrameChg>
      </pc:sldChg>
      <pc:sldChg chg="addSp delSp modSp new mod setBg modClrScheme chgLayout">
        <pc:chgData name="Paulo MS. Oliveira" userId="c77d1830-736b-4750-a24d-2c2c8ca22418" providerId="ADAL" clId="{FDF8A3C3-A24D-477E-BD15-F1B5D68AF4AE}" dt="2023-05-04T16:42:55.804" v="164" actId="1076"/>
        <pc:sldMkLst>
          <pc:docMk/>
          <pc:sldMk cId="848844000" sldId="259"/>
        </pc:sldMkLst>
        <pc:spChg chg="del">
          <ac:chgData name="Paulo MS. Oliveira" userId="c77d1830-736b-4750-a24d-2c2c8ca22418" providerId="ADAL" clId="{FDF8A3C3-A24D-477E-BD15-F1B5D68AF4AE}" dt="2023-05-04T16:29:14.925" v="103" actId="478"/>
          <ac:spMkLst>
            <pc:docMk/>
            <pc:sldMk cId="848844000" sldId="259"/>
            <ac:spMk id="2" creationId="{4DC85C4E-F9F3-CB39-C415-304A2555AC34}"/>
          </ac:spMkLst>
        </pc:spChg>
        <pc:spChg chg="mod ord">
          <ac:chgData name="Paulo MS. Oliveira" userId="c77d1830-736b-4750-a24d-2c2c8ca22418" providerId="ADAL" clId="{FDF8A3C3-A24D-477E-BD15-F1B5D68AF4AE}" dt="2023-05-04T16:42:55.804" v="164" actId="1076"/>
          <ac:spMkLst>
            <pc:docMk/>
            <pc:sldMk cId="848844000" sldId="259"/>
            <ac:spMk id="3" creationId="{9565FB73-DFD4-B7A8-532D-AEE1875672BC}"/>
          </ac:spMkLst>
        </pc:spChg>
        <pc:spChg chg="add mod ord">
          <ac:chgData name="Paulo MS. Oliveira" userId="c77d1830-736b-4750-a24d-2c2c8ca22418" providerId="ADAL" clId="{FDF8A3C3-A24D-477E-BD15-F1B5D68AF4AE}" dt="2023-05-04T16:42:49.842" v="163" actId="14100"/>
          <ac:spMkLst>
            <pc:docMk/>
            <pc:sldMk cId="848844000" sldId="259"/>
            <ac:spMk id="4" creationId="{ADD05D21-1D4B-7411-28BE-D5ECF67FA4EE}"/>
          </ac:spMkLst>
        </pc:spChg>
        <pc:spChg chg="add mod ord">
          <ac:chgData name="Paulo MS. Oliveira" userId="c77d1830-736b-4750-a24d-2c2c8ca22418" providerId="ADAL" clId="{FDF8A3C3-A24D-477E-BD15-F1B5D68AF4AE}" dt="2023-05-04T16:41:28.170" v="142" actId="700"/>
          <ac:spMkLst>
            <pc:docMk/>
            <pc:sldMk cId="848844000" sldId="259"/>
            <ac:spMk id="5" creationId="{3F4F4B66-2A18-8134-EEFA-297A1FB5B850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8" creationId="{C52ED567-06B3-4107-9773-BBB6BD78673C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10" creationId="{AF551D8B-3775-4477-88B7-7B7C350D34E4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16" creationId="{BB934D2B-85E2-4375-94EE-B66C16BF7999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18" creationId="{9B445E02-D785-4565-B842-9567BBC09508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20" creationId="{2C153736-D102-4F57-9DE7-615AFC02B0AC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22" creationId="{BA407A52-66F4-4CDE-A726-FF79F3EC342D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24" creationId="{D28FFB34-4FC3-46F5-B900-D3B774FD0BE6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26" creationId="{205F7B13-ACB5-46BE-8070-0431266B183B}"/>
          </ac:spMkLst>
        </pc:spChg>
        <pc:spChg chg="add del">
          <ac:chgData name="Paulo MS. Oliveira" userId="c77d1830-736b-4750-a24d-2c2c8ca22418" providerId="ADAL" clId="{FDF8A3C3-A24D-477E-BD15-F1B5D68AF4AE}" dt="2023-05-04T16:29:23.353" v="105" actId="26606"/>
          <ac:spMkLst>
            <pc:docMk/>
            <pc:sldMk cId="848844000" sldId="259"/>
            <ac:spMk id="28" creationId="{D52A0D23-45DD-4DF4-ADE6-A81F409BB9FB}"/>
          </ac:spMkLst>
        </pc:spChg>
        <pc:cxnChg chg="add del">
          <ac:chgData name="Paulo MS. Oliveira" userId="c77d1830-736b-4750-a24d-2c2c8ca22418" providerId="ADAL" clId="{FDF8A3C3-A24D-477E-BD15-F1B5D68AF4AE}" dt="2023-05-04T16:29:23.353" v="105" actId="26606"/>
          <ac:cxnSpMkLst>
            <pc:docMk/>
            <pc:sldMk cId="848844000" sldId="259"/>
            <ac:cxnSpMk id="12" creationId="{1A901C3D-CFAE-460D-BD0E-7D22164D7DFB}"/>
          </ac:cxnSpMkLst>
        </pc:cxnChg>
        <pc:cxnChg chg="add del">
          <ac:chgData name="Paulo MS. Oliveira" userId="c77d1830-736b-4750-a24d-2c2c8ca22418" providerId="ADAL" clId="{FDF8A3C3-A24D-477E-BD15-F1B5D68AF4AE}" dt="2023-05-04T16:29:23.353" v="105" actId="26606"/>
          <ac:cxnSpMkLst>
            <pc:docMk/>
            <pc:sldMk cId="848844000" sldId="259"/>
            <ac:cxnSpMk id="14" creationId="{837C0EA9-1437-4437-9D20-2BBDA1AA9FF8}"/>
          </ac:cxnSpMkLst>
        </pc:cxnChg>
      </pc:sldChg>
      <pc:sldChg chg="modSp add del mod">
        <pc:chgData name="Paulo MS. Oliveira" userId="c77d1830-736b-4750-a24d-2c2c8ca22418" providerId="ADAL" clId="{FDF8A3C3-A24D-477E-BD15-F1B5D68AF4AE}" dt="2023-05-04T16:43:04.421" v="166" actId="47"/>
        <pc:sldMkLst>
          <pc:docMk/>
          <pc:sldMk cId="4170271637" sldId="260"/>
        </pc:sldMkLst>
        <pc:spChg chg="mod">
          <ac:chgData name="Paulo MS. Oliveira" userId="c77d1830-736b-4750-a24d-2c2c8ca22418" providerId="ADAL" clId="{FDF8A3C3-A24D-477E-BD15-F1B5D68AF4AE}" dt="2023-05-04T16:31:02.951" v="122" actId="20577"/>
          <ac:spMkLst>
            <pc:docMk/>
            <pc:sldMk cId="4170271637" sldId="260"/>
            <ac:spMk id="3" creationId="{9565FB73-DFD4-B7A8-532D-AEE1875672BC}"/>
          </ac:spMkLst>
        </pc:spChg>
      </pc:sldChg>
      <pc:sldChg chg="modSp add mod">
        <pc:chgData name="Paulo MS. Oliveira" userId="c77d1830-736b-4750-a24d-2c2c8ca22418" providerId="ADAL" clId="{FDF8A3C3-A24D-477E-BD15-F1B5D68AF4AE}" dt="2023-05-04T16:43:21.020" v="173" actId="20577"/>
        <pc:sldMkLst>
          <pc:docMk/>
          <pc:sldMk cId="4107487113" sldId="261"/>
        </pc:sldMkLst>
        <pc:spChg chg="mod">
          <ac:chgData name="Paulo MS. Oliveira" userId="c77d1830-736b-4750-a24d-2c2c8ca22418" providerId="ADAL" clId="{FDF8A3C3-A24D-477E-BD15-F1B5D68AF4AE}" dt="2023-05-04T16:43:21.020" v="173" actId="20577"/>
          <ac:spMkLst>
            <pc:docMk/>
            <pc:sldMk cId="4107487113" sldId="261"/>
            <ac:spMk id="3" creationId="{9565FB73-DFD4-B7A8-532D-AEE1875672BC}"/>
          </ac:spMkLst>
        </pc:spChg>
      </pc:sldChg>
    </pc:docChg>
  </pc:docChgLst>
  <pc:docChgLst>
    <pc:chgData name="Paulo MS. Oliveira" userId="c77d1830-736b-4750-a24d-2c2c8ca22418" providerId="ADAL" clId="{B1EF612A-178B-4498-8E71-74FBF4EF97B9}"/>
    <pc:docChg chg="modSld">
      <pc:chgData name="Paulo MS. Oliveira" userId="c77d1830-736b-4750-a24d-2c2c8ca22418" providerId="ADAL" clId="{B1EF612A-178B-4498-8E71-74FBF4EF97B9}" dt="2024-01-26T12:04:06.441" v="0"/>
      <pc:docMkLst>
        <pc:docMk/>
      </pc:docMkLst>
      <pc:sldChg chg="modSp mod">
        <pc:chgData name="Paulo MS. Oliveira" userId="c77d1830-736b-4750-a24d-2c2c8ca22418" providerId="ADAL" clId="{B1EF612A-178B-4498-8E71-74FBF4EF97B9}" dt="2024-01-26T12:04:06.441" v="0"/>
        <pc:sldMkLst>
          <pc:docMk/>
          <pc:sldMk cId="848844000" sldId="259"/>
        </pc:sldMkLst>
        <pc:spChg chg="mod">
          <ac:chgData name="Paulo MS. Oliveira" userId="c77d1830-736b-4750-a24d-2c2c8ca22418" providerId="ADAL" clId="{B1EF612A-178B-4498-8E71-74FBF4EF97B9}" dt="2024-01-26T12:04:06.441" v="0"/>
          <ac:spMkLst>
            <pc:docMk/>
            <pc:sldMk cId="848844000" sldId="259"/>
            <ac:spMk id="3" creationId="{9565FB73-DFD4-B7A8-532D-AEE1875672BC}"/>
          </ac:spMkLst>
        </pc:spChg>
      </pc:sldChg>
    </pc:docChg>
  </pc:docChgLst>
  <pc:docChgLst>
    <pc:chgData name="Paulo MS. Oliveira" userId="c77d1830-736b-4750-a24d-2c2c8ca22418" providerId="ADAL" clId="{32667C6E-22CE-496B-92CD-390EE802E3B6}"/>
    <pc:docChg chg="custSel modSld">
      <pc:chgData name="Paulo MS. Oliveira" userId="c77d1830-736b-4750-a24d-2c2c8ca22418" providerId="ADAL" clId="{32667C6E-22CE-496B-92CD-390EE802E3B6}" dt="2024-02-29T12:21:31.651" v="52" actId="207"/>
      <pc:docMkLst>
        <pc:docMk/>
      </pc:docMkLst>
      <pc:sldChg chg="modSp mod">
        <pc:chgData name="Paulo MS. Oliveira" userId="c77d1830-736b-4750-a24d-2c2c8ca22418" providerId="ADAL" clId="{32667C6E-22CE-496B-92CD-390EE802E3B6}" dt="2024-02-29T12:21:31.651" v="52" actId="207"/>
        <pc:sldMkLst>
          <pc:docMk/>
          <pc:sldMk cId="1763019044" sldId="256"/>
        </pc:sldMkLst>
        <pc:spChg chg="mod">
          <ac:chgData name="Paulo MS. Oliveira" userId="c77d1830-736b-4750-a24d-2c2c8ca22418" providerId="ADAL" clId="{32667C6E-22CE-496B-92CD-390EE802E3B6}" dt="2024-02-29T12:21:31.651" v="52" actId="207"/>
          <ac:spMkLst>
            <pc:docMk/>
            <pc:sldMk cId="1763019044" sldId="256"/>
            <ac:spMk id="2" creationId="{C3582C97-4BCF-F876-A111-E894F49861ED}"/>
          </ac:spMkLst>
        </pc:spChg>
        <pc:spChg chg="mod">
          <ac:chgData name="Paulo MS. Oliveira" userId="c77d1830-736b-4750-a24d-2c2c8ca22418" providerId="ADAL" clId="{32667C6E-22CE-496B-92CD-390EE802E3B6}" dt="2024-02-29T12:21:23.787" v="51" actId="6549"/>
          <ac:spMkLst>
            <pc:docMk/>
            <pc:sldMk cId="1763019044" sldId="256"/>
            <ac:spMk id="3" creationId="{B5F1C27D-BFD0-6974-F9BB-8B7251BEA9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85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3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42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06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60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256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611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5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091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4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18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455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7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3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DD8F-64E0-4AD3-99AA-F3C823BC98DA}" type="datetimeFigureOut">
              <a:rPr lang="pt-PT" smtClean="0"/>
              <a:t>29/02/2024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614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82C97-4BCF-F876-A111-E894F4986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solidFill>
                  <a:schemeClr val="tx2"/>
                </a:solidFill>
              </a:rPr>
              <a:t>Estrutura interna de</a:t>
            </a:r>
            <a:br>
              <a:rPr lang="pt-PT" dirty="0"/>
            </a:br>
            <a:r>
              <a:rPr lang="pt-PT" dirty="0"/>
              <a:t>“Amor é um fogo”</a:t>
            </a:r>
            <a:br>
              <a:rPr lang="pt-PT" dirty="0"/>
            </a:br>
            <a:r>
              <a:rPr lang="pt-PT" dirty="0">
                <a:solidFill>
                  <a:schemeClr val="accent5"/>
                </a:solidFill>
              </a:rPr>
              <a:t>Luís de Camões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F1C27D-BFD0-6974-F9BB-8B7251BEA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30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D05D21-1D4B-7411-28BE-D5ECF67F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2989994" cy="1278466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2 partes?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5FB73-DFD4-B7A8-532D-AEE18756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91" y="524652"/>
            <a:ext cx="5750945" cy="552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/>
              <a:t>Amor é fogo que </a:t>
            </a:r>
            <a:r>
              <a:rPr lang="pt-PT" sz="1800" dirty="0">
                <a:solidFill>
                  <a:schemeClr val="accent2"/>
                </a:solidFill>
              </a:rPr>
              <a:t>arde </a:t>
            </a:r>
            <a:r>
              <a:rPr lang="pt-PT" sz="1800" dirty="0">
                <a:solidFill>
                  <a:schemeClr val="accent3"/>
                </a:solidFill>
              </a:rPr>
              <a:t>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sem se ver</a:t>
            </a:r>
            <a:r>
              <a:rPr lang="pt-PT" sz="1800" dirty="0"/>
              <a:t>,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ferida que </a:t>
            </a:r>
            <a:r>
              <a:rPr lang="pt-PT" sz="1800" dirty="0">
                <a:solidFill>
                  <a:schemeClr val="accent2"/>
                </a:solidFill>
              </a:rPr>
              <a:t>dói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 não se sente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</a:t>
            </a:r>
            <a:r>
              <a:rPr lang="pt-PT" sz="1800" dirty="0">
                <a:solidFill>
                  <a:schemeClr val="accent2"/>
                </a:solidFill>
              </a:rPr>
              <a:t>contentamento</a:t>
            </a:r>
            <a:r>
              <a:rPr lang="pt-PT" sz="1800" dirty="0">
                <a:solidFill>
                  <a:schemeClr val="accent3"/>
                </a:solidFill>
              </a:rPr>
              <a:t> 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descontente</a:t>
            </a:r>
            <a:r>
              <a:rPr lang="pt-PT" sz="1800" dirty="0"/>
              <a:t>,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dor que </a:t>
            </a:r>
            <a:r>
              <a:rPr lang="pt-PT" sz="1800" dirty="0">
                <a:solidFill>
                  <a:schemeClr val="accent2"/>
                </a:solidFill>
              </a:rPr>
              <a:t>desatina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</a:t>
            </a:r>
            <a:r>
              <a:rPr lang="pt-PT" sz="1800" dirty="0">
                <a:solidFill>
                  <a:schemeClr val="accent2"/>
                </a:solidFill>
              </a:rPr>
              <a:t> </a:t>
            </a:r>
            <a:r>
              <a:rPr lang="pt-PT" sz="1800" dirty="0">
                <a:solidFill>
                  <a:schemeClr val="accent4"/>
                </a:solidFill>
              </a:rPr>
              <a:t>sem doer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</a:t>
            </a:r>
            <a:r>
              <a:rPr lang="pt-PT" sz="1800" dirty="0">
                <a:solidFill>
                  <a:schemeClr val="accent2"/>
                </a:solidFill>
              </a:rPr>
              <a:t>não querer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mais que bem querer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andar </a:t>
            </a:r>
            <a:r>
              <a:rPr lang="pt-PT" sz="1800" dirty="0">
                <a:solidFill>
                  <a:schemeClr val="accent2"/>
                </a:solidFill>
              </a:rPr>
              <a:t>solitário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entre a gente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2"/>
                </a:solidFill>
              </a:rPr>
              <a:t>nunca contentar-se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de contente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cuidar que </a:t>
            </a:r>
            <a:r>
              <a:rPr lang="pt-PT" sz="1800" dirty="0">
                <a:solidFill>
                  <a:schemeClr val="accent2"/>
                </a:solidFill>
              </a:rPr>
              <a:t>ganha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em se perder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querer estar </a:t>
            </a:r>
            <a:r>
              <a:rPr lang="pt-PT" sz="1800" dirty="0">
                <a:solidFill>
                  <a:schemeClr val="accent2"/>
                </a:solidFill>
              </a:rPr>
              <a:t>preso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por vontade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2"/>
                </a:solidFill>
              </a:rPr>
              <a:t>servir a quem vence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o vencedor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ter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2"/>
                </a:solidFill>
              </a:rPr>
              <a:t>com quem nos mata</a:t>
            </a:r>
            <a:r>
              <a:rPr lang="pt-PT" sz="1800" dirty="0"/>
              <a:t>,</a:t>
            </a:r>
            <a:r>
              <a:rPr lang="pt-PT" sz="1800" dirty="0">
                <a:solidFill>
                  <a:schemeClr val="accent3"/>
                </a:solidFill>
              </a:rPr>
              <a:t> 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lealdade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/>
              <a:t>Mas como causar pode seu favor</a:t>
            </a:r>
            <a:br>
              <a:rPr lang="pt-PT" sz="1800" dirty="0"/>
            </a:br>
            <a:r>
              <a:rPr lang="pt-PT" sz="1800" dirty="0"/>
              <a:t>Nos corações humanos amizade,</a:t>
            </a:r>
            <a:br>
              <a:rPr lang="pt-PT" sz="1800" dirty="0"/>
            </a:br>
            <a:r>
              <a:rPr lang="pt-PT" sz="1800" dirty="0"/>
              <a:t>Se tão </a:t>
            </a:r>
            <a:r>
              <a:rPr lang="pt-PT" sz="4400" dirty="0"/>
              <a:t>contrário</a:t>
            </a:r>
            <a:r>
              <a:rPr lang="pt-PT" sz="1800" dirty="0"/>
              <a:t> a si é o mesmo Amor</a:t>
            </a:r>
            <a:r>
              <a:rPr lang="pt-PT" sz="1800" dirty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endParaRPr lang="pt-PT" sz="1800" dirty="0">
              <a:solidFill>
                <a:srgbClr val="0070C0"/>
              </a:solidFill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4F4B66-2A18-8134-EEFA-297A1FB5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88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D05D21-1D4B-7411-28BE-D5ECF67F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2989994" cy="1278466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2 partes?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5FB73-DFD4-B7A8-532D-AEE18756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91" y="524652"/>
            <a:ext cx="5750945" cy="5526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800" dirty="0"/>
              <a:t>Amor é fogo que </a:t>
            </a:r>
            <a:r>
              <a:rPr lang="pt-PT" sz="1800" dirty="0">
                <a:solidFill>
                  <a:schemeClr val="accent2"/>
                </a:solidFill>
              </a:rPr>
              <a:t>arde </a:t>
            </a:r>
            <a:r>
              <a:rPr lang="pt-PT" sz="1800" dirty="0">
                <a:solidFill>
                  <a:schemeClr val="accent3"/>
                </a:solidFill>
              </a:rPr>
              <a:t>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sem se ver</a:t>
            </a:r>
            <a:r>
              <a:rPr lang="pt-PT" sz="1800" dirty="0"/>
              <a:t>,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ferida que </a:t>
            </a:r>
            <a:r>
              <a:rPr lang="pt-PT" sz="1800" dirty="0">
                <a:solidFill>
                  <a:schemeClr val="accent2"/>
                </a:solidFill>
              </a:rPr>
              <a:t>dói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 não se sente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</a:t>
            </a:r>
            <a:r>
              <a:rPr lang="pt-PT" sz="1800" dirty="0">
                <a:solidFill>
                  <a:schemeClr val="accent2"/>
                </a:solidFill>
              </a:rPr>
              <a:t>contentamento</a:t>
            </a:r>
            <a:r>
              <a:rPr lang="pt-PT" sz="1800" dirty="0">
                <a:solidFill>
                  <a:schemeClr val="accent3"/>
                </a:solidFill>
              </a:rPr>
              <a:t> 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descontente</a:t>
            </a:r>
            <a:r>
              <a:rPr lang="pt-PT" sz="1800" dirty="0"/>
              <a:t>,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dor que </a:t>
            </a:r>
            <a:r>
              <a:rPr lang="pt-PT" sz="1800" dirty="0">
                <a:solidFill>
                  <a:schemeClr val="accent2"/>
                </a:solidFill>
              </a:rPr>
              <a:t>desatina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</a:t>
            </a:r>
            <a:r>
              <a:rPr lang="pt-PT" sz="1800" dirty="0">
                <a:solidFill>
                  <a:schemeClr val="accent2"/>
                </a:solidFill>
              </a:rPr>
              <a:t> </a:t>
            </a:r>
            <a:r>
              <a:rPr lang="pt-PT" sz="1800" dirty="0">
                <a:solidFill>
                  <a:schemeClr val="accent4"/>
                </a:solidFill>
              </a:rPr>
              <a:t>sem doer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</a:t>
            </a:r>
            <a:r>
              <a:rPr lang="pt-PT" sz="1800" dirty="0">
                <a:solidFill>
                  <a:schemeClr val="accent2"/>
                </a:solidFill>
              </a:rPr>
              <a:t>não querer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mais que bem querer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andar </a:t>
            </a:r>
            <a:r>
              <a:rPr lang="pt-PT" sz="1800" dirty="0">
                <a:solidFill>
                  <a:schemeClr val="accent2"/>
                </a:solidFill>
              </a:rPr>
              <a:t>solitário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entre a gente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2"/>
                </a:solidFill>
              </a:rPr>
              <a:t>nunca contentar-se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de contente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um cuidar que </a:t>
            </a:r>
            <a:r>
              <a:rPr lang="pt-PT" sz="1800" dirty="0">
                <a:solidFill>
                  <a:schemeClr val="accent2"/>
                </a:solidFill>
              </a:rPr>
              <a:t>ganha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em se perder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querer estar </a:t>
            </a:r>
            <a:r>
              <a:rPr lang="pt-PT" sz="1800" dirty="0">
                <a:solidFill>
                  <a:schemeClr val="accent2"/>
                </a:solidFill>
              </a:rPr>
              <a:t>preso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por vontade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2"/>
                </a:solidFill>
              </a:rPr>
              <a:t>servir a quem vence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3"/>
                </a:solidFill>
              </a:rPr>
              <a:t>/ </a:t>
            </a:r>
            <a:r>
              <a:rPr lang="pt-PT" sz="1800" dirty="0">
                <a:solidFill>
                  <a:schemeClr val="accent4"/>
                </a:solidFill>
              </a:rPr>
              <a:t>o vencedor</a:t>
            </a:r>
            <a:r>
              <a:rPr lang="pt-PT" sz="1800" dirty="0"/>
              <a:t>;</a:t>
            </a:r>
            <a:br>
              <a:rPr lang="pt-PT" sz="1800" dirty="0"/>
            </a:br>
            <a:r>
              <a:rPr lang="pt-PT" sz="1800" dirty="0">
                <a:solidFill>
                  <a:schemeClr val="accent6"/>
                </a:solidFill>
              </a:rPr>
              <a:t>É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ter</a:t>
            </a:r>
            <a:r>
              <a:rPr lang="pt-PT" sz="1800" dirty="0"/>
              <a:t>, </a:t>
            </a:r>
            <a:r>
              <a:rPr lang="pt-PT" sz="1800" dirty="0">
                <a:solidFill>
                  <a:schemeClr val="accent2"/>
                </a:solidFill>
              </a:rPr>
              <a:t>com quem nos mata</a:t>
            </a:r>
            <a:r>
              <a:rPr lang="pt-PT" sz="1800" dirty="0"/>
              <a:t>,</a:t>
            </a:r>
            <a:r>
              <a:rPr lang="pt-PT" sz="1800" dirty="0">
                <a:solidFill>
                  <a:schemeClr val="accent3"/>
                </a:solidFill>
              </a:rPr>
              <a:t> /</a:t>
            </a:r>
            <a:r>
              <a:rPr lang="pt-PT" sz="1800" dirty="0"/>
              <a:t> </a:t>
            </a:r>
            <a:r>
              <a:rPr lang="pt-PT" sz="1800" dirty="0">
                <a:solidFill>
                  <a:schemeClr val="accent4"/>
                </a:solidFill>
              </a:rPr>
              <a:t>lealdade</a:t>
            </a:r>
            <a:r>
              <a:rPr lang="pt-PT" sz="18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dirty="0"/>
              <a:t>***</a:t>
            </a:r>
            <a:br>
              <a:rPr lang="pt-PT" sz="1800" dirty="0"/>
            </a:br>
            <a:br>
              <a:rPr lang="pt-PT" sz="1800" dirty="0"/>
            </a:br>
            <a:r>
              <a:rPr lang="pt-PT" sz="1800" dirty="0"/>
              <a:t>Mas como causar pode seu favor</a:t>
            </a:r>
            <a:br>
              <a:rPr lang="pt-PT" sz="1800" dirty="0"/>
            </a:br>
            <a:r>
              <a:rPr lang="pt-PT" sz="1800" dirty="0"/>
              <a:t>Nos corações humanos amizade,</a:t>
            </a:r>
            <a:br>
              <a:rPr lang="pt-PT" sz="1800" dirty="0"/>
            </a:br>
            <a:r>
              <a:rPr lang="pt-PT" sz="1800" dirty="0"/>
              <a:t>Se tão </a:t>
            </a:r>
            <a:r>
              <a:rPr lang="pt-PT" sz="4400" dirty="0"/>
              <a:t>contrário</a:t>
            </a:r>
            <a:r>
              <a:rPr lang="pt-PT" sz="1800" dirty="0"/>
              <a:t> a si é o mesmo Amor</a:t>
            </a:r>
            <a:r>
              <a:rPr lang="pt-PT" sz="18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4F4B66-2A18-8134-EEFA-297A1FB5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748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FF13AB2-F6C1-7DDA-BBE1-D75204F2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>
                <a:solidFill>
                  <a:schemeClr val="bg1"/>
                </a:solidFill>
              </a:rPr>
              <a:t>Preenche</a:t>
            </a:r>
            <a:r>
              <a:rPr lang="en-US" sz="3100" dirty="0">
                <a:solidFill>
                  <a:schemeClr val="bg1"/>
                </a:solidFill>
              </a:rPr>
              <a:t> o </a:t>
            </a:r>
            <a:r>
              <a:rPr lang="en-US" sz="3100" dirty="0" err="1">
                <a:solidFill>
                  <a:schemeClr val="bg1"/>
                </a:solidFill>
              </a:rPr>
              <a:t>quadro</a:t>
            </a:r>
            <a:r>
              <a:rPr lang="en-US" sz="3100" dirty="0">
                <a:solidFill>
                  <a:schemeClr val="bg1"/>
                </a:solidFill>
              </a:rPr>
              <a:t> com </a:t>
            </a:r>
            <a:r>
              <a:rPr lang="en-US" sz="3100" dirty="0" err="1">
                <a:solidFill>
                  <a:schemeClr val="bg1"/>
                </a:solidFill>
              </a:rPr>
              <a:t>os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elementos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seguintes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E8E2E04C-F467-F1D0-8D43-208DAD9D1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fontAlgn="t">
              <a:lnSpc>
                <a:spcPct val="90000"/>
              </a:lnSpc>
            </a:pPr>
            <a:r>
              <a:rPr lang="en-US" sz="1500" dirty="0" err="1">
                <a:solidFill>
                  <a:schemeClr val="bg1"/>
                </a:solidFill>
              </a:rPr>
              <a:t>Definições</a:t>
            </a:r>
            <a:r>
              <a:rPr lang="en-US" sz="1500" dirty="0">
                <a:solidFill>
                  <a:schemeClr val="bg1"/>
                </a:solidFill>
              </a:rPr>
              <a:t> do </a:t>
            </a:r>
            <a:r>
              <a:rPr lang="en-US" sz="1500" dirty="0" err="1">
                <a:solidFill>
                  <a:schemeClr val="bg1"/>
                </a:solidFill>
              </a:rPr>
              <a:t>contraditório</a:t>
            </a:r>
            <a:r>
              <a:rPr lang="en-US" sz="1500" dirty="0">
                <a:solidFill>
                  <a:schemeClr val="bg1"/>
                </a:solidFill>
              </a:rPr>
              <a:t> amor</a:t>
            </a:r>
          </a:p>
          <a:p>
            <a:pPr marL="0" fontAlgn="t">
              <a:lnSpc>
                <a:spcPct val="90000"/>
              </a:lnSpc>
            </a:pP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Versos 1 a </a:t>
            </a:r>
            <a:r>
              <a:rPr lang="en-US" sz="1500" dirty="0">
                <a:solidFill>
                  <a:schemeClr val="bg1"/>
                </a:solidFill>
              </a:rPr>
              <a:t>?</a:t>
            </a:r>
            <a:endParaRPr lang="en-US" sz="1500" i="0" u="none" strike="noStrike" dirty="0">
              <a:solidFill>
                <a:schemeClr val="bg1"/>
              </a:solidFill>
              <a:effectLst/>
            </a:endParaRPr>
          </a:p>
          <a:p>
            <a:pPr marL="0" fontAlgn="t">
              <a:lnSpc>
                <a:spcPct val="90000"/>
              </a:lnSpc>
            </a:pPr>
            <a:r>
              <a:rPr lang="en-US" sz="1500" dirty="0" err="1">
                <a:solidFill>
                  <a:schemeClr val="bg1"/>
                </a:solidFill>
              </a:rPr>
              <a:t>Frase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interrogativa</a:t>
            </a:r>
            <a:endParaRPr lang="en-US" sz="1500" dirty="0">
              <a:solidFill>
                <a:schemeClr val="bg1"/>
              </a:solidFill>
            </a:endParaRPr>
          </a:p>
          <a:p>
            <a:pPr marL="0" fontAlgn="t">
              <a:lnSpc>
                <a:spcPct val="90000"/>
              </a:lnSpc>
            </a:pP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Interrogação</a:t>
            </a: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retórica</a:t>
            </a:r>
            <a:endParaRPr lang="en-US" sz="1500" i="0" u="none" strike="noStrike" dirty="0">
              <a:solidFill>
                <a:schemeClr val="bg1"/>
              </a:solidFill>
              <a:effectLst/>
            </a:endParaRPr>
          </a:p>
          <a:p>
            <a:pPr marL="0" fontAlgn="t">
              <a:lnSpc>
                <a:spcPct val="90000"/>
              </a:lnSpc>
            </a:pP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Frases</a:t>
            </a: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declarativas</a:t>
            </a:r>
            <a:endParaRPr lang="en-US" sz="1500" i="0" u="none" strike="noStrike" dirty="0">
              <a:solidFill>
                <a:schemeClr val="bg1"/>
              </a:solidFill>
              <a:effectLst/>
            </a:endParaRPr>
          </a:p>
          <a:p>
            <a:pPr marL="0" fontAlgn="t">
              <a:lnSpc>
                <a:spcPct val="90000"/>
              </a:lnSpc>
            </a:pP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Antítese</a:t>
            </a:r>
            <a:endParaRPr lang="en-US" sz="1500" dirty="0">
              <a:solidFill>
                <a:schemeClr val="bg1"/>
              </a:solidFill>
            </a:endParaRPr>
          </a:p>
          <a:p>
            <a:pPr marL="0" fontAlgn="t"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Versos ? </a:t>
            </a:r>
            <a:r>
              <a:rPr lang="en-US" sz="1500" dirty="0">
                <a:solidFill>
                  <a:schemeClr val="bg1"/>
                </a:solidFill>
              </a:rPr>
              <a:t>a 14</a:t>
            </a:r>
          </a:p>
          <a:p>
            <a:pPr marL="0" fontAlgn="t">
              <a:lnSpc>
                <a:spcPct val="90000"/>
              </a:lnSpc>
            </a:pP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Espanto </a:t>
            </a: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perante</a:t>
            </a: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 a </a:t>
            </a:r>
            <a:r>
              <a:rPr lang="en-US" sz="1500" i="0" u="none" strike="noStrike" dirty="0" err="1">
                <a:solidFill>
                  <a:schemeClr val="bg1"/>
                </a:solidFill>
                <a:effectLst/>
              </a:rPr>
              <a:t>valorização</a:t>
            </a:r>
            <a:r>
              <a:rPr lang="en-US" sz="1500" i="0" u="none" strike="noStrike" dirty="0">
                <a:solidFill>
                  <a:schemeClr val="bg1"/>
                </a:solidFill>
                <a:effectLst/>
              </a:rPr>
              <a:t> do amor</a:t>
            </a:r>
          </a:p>
          <a:p>
            <a:pPr marL="0" fontAlgn="t">
              <a:lnSpc>
                <a:spcPct val="90000"/>
              </a:lnSpc>
            </a:pPr>
            <a:r>
              <a:rPr lang="en-US" sz="1500" dirty="0" err="1">
                <a:solidFill>
                  <a:schemeClr val="bg1"/>
                </a:solidFill>
              </a:rPr>
              <a:t>Anáfora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40E1C629-CA78-8111-BF10-6B3EF3E5B2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3343779"/>
              </p:ext>
            </p:extLst>
          </p:nvPr>
        </p:nvGraphicFramePr>
        <p:xfrm>
          <a:off x="6096001" y="1588803"/>
          <a:ext cx="5143503" cy="3667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59087">
                  <a:extLst>
                    <a:ext uri="{9D8B030D-6E8A-4147-A177-3AD203B41FA5}">
                      <a16:colId xmlns:a16="http://schemas.microsoft.com/office/drawing/2014/main" val="2112856218"/>
                    </a:ext>
                  </a:extLst>
                </a:gridCol>
                <a:gridCol w="1229866">
                  <a:extLst>
                    <a:ext uri="{9D8B030D-6E8A-4147-A177-3AD203B41FA5}">
                      <a16:colId xmlns:a16="http://schemas.microsoft.com/office/drawing/2014/main" val="476506826"/>
                    </a:ext>
                  </a:extLst>
                </a:gridCol>
                <a:gridCol w="1365256">
                  <a:extLst>
                    <a:ext uri="{9D8B030D-6E8A-4147-A177-3AD203B41FA5}">
                      <a16:colId xmlns:a16="http://schemas.microsoft.com/office/drawing/2014/main" val="2520775788"/>
                    </a:ext>
                  </a:extLst>
                </a:gridCol>
                <a:gridCol w="1589294">
                  <a:extLst>
                    <a:ext uri="{9D8B030D-6E8A-4147-A177-3AD203B41FA5}">
                      <a16:colId xmlns:a16="http://schemas.microsoft.com/office/drawing/2014/main" val="338902953"/>
                    </a:ext>
                  </a:extLst>
                </a:gridCol>
              </a:tblGrid>
              <a:tr h="789380">
                <a:tc>
                  <a:txBody>
                    <a:bodyPr/>
                    <a:lstStyle/>
                    <a:p>
                      <a:r>
                        <a:rPr lang="pt-PT" sz="2100"/>
                        <a:t>Parte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/>
                        <a:t>Versos 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/>
                        <a:t>Assunto 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/>
                        <a:t>Elementos textuais</a:t>
                      </a:r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3893266939"/>
                  </a:ext>
                </a:extLst>
              </a:tr>
              <a:tr h="1439250">
                <a:tc>
                  <a:txBody>
                    <a:bodyPr/>
                    <a:lstStyle/>
                    <a:p>
                      <a:r>
                        <a:rPr lang="pt-PT" sz="2100"/>
                        <a:t>1.ª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/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892879216"/>
                  </a:ext>
                </a:extLst>
              </a:tr>
              <a:tr h="1439250">
                <a:tc>
                  <a:txBody>
                    <a:bodyPr/>
                    <a:lstStyle/>
                    <a:p>
                      <a:r>
                        <a:rPr lang="pt-PT" sz="2100"/>
                        <a:t>2.ª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altLang="en-US" sz="210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9737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8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4C9BB2-B37C-C9AC-1252-7F34A27A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PT" dirty="0"/>
              <a:t>Estrutura interna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F7BB2E-3211-CEB5-D37A-08B81A832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88834"/>
              </p:ext>
            </p:extLst>
          </p:nvPr>
        </p:nvGraphicFramePr>
        <p:xfrm>
          <a:off x="1286933" y="2485865"/>
          <a:ext cx="9618135" cy="3018839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334571">
                  <a:extLst>
                    <a:ext uri="{9D8B030D-6E8A-4147-A177-3AD203B41FA5}">
                      <a16:colId xmlns:a16="http://schemas.microsoft.com/office/drawing/2014/main" val="2112856218"/>
                    </a:ext>
                  </a:extLst>
                </a:gridCol>
                <a:gridCol w="1693617">
                  <a:extLst>
                    <a:ext uri="{9D8B030D-6E8A-4147-A177-3AD203B41FA5}">
                      <a16:colId xmlns:a16="http://schemas.microsoft.com/office/drawing/2014/main" val="476506826"/>
                    </a:ext>
                  </a:extLst>
                </a:gridCol>
                <a:gridCol w="3070308">
                  <a:extLst>
                    <a:ext uri="{9D8B030D-6E8A-4147-A177-3AD203B41FA5}">
                      <a16:colId xmlns:a16="http://schemas.microsoft.com/office/drawing/2014/main" val="2520775788"/>
                    </a:ext>
                  </a:extLst>
                </a:gridCol>
                <a:gridCol w="3519639">
                  <a:extLst>
                    <a:ext uri="{9D8B030D-6E8A-4147-A177-3AD203B41FA5}">
                      <a16:colId xmlns:a16="http://schemas.microsoft.com/office/drawing/2014/main" val="338902953"/>
                    </a:ext>
                  </a:extLst>
                </a:gridCol>
              </a:tblGrid>
              <a:tr h="688983"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Parte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Versos 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Assunto 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Elementos textuais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6939"/>
                  </a:ext>
                </a:extLst>
              </a:tr>
              <a:tr h="1340276"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1.ª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1 a 11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Definições do contraditório amor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Frases declarativas</a:t>
                      </a:r>
                    </a:p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Anáfora</a:t>
                      </a:r>
                    </a:p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Antítese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79216"/>
                  </a:ext>
                </a:extLst>
              </a:tr>
              <a:tr h="989580"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2.ª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12 a 14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en-US" sz="2300" cap="none" spc="0">
                          <a:solidFill>
                            <a:schemeClr val="tx1"/>
                          </a:solidFill>
                        </a:rPr>
                        <a:t>Espanto perante a valorização do amor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Frase interrogativa</a:t>
                      </a:r>
                    </a:p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Interrogação retórica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7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52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377</Words>
  <Application>Microsoft Office PowerPoint</Application>
  <PresentationFormat>Ecrã Panorâmico</PresentationFormat>
  <Paragraphs>43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Estrutura interna de “Amor é um fogo” Luís de Camões</vt:lpstr>
      <vt:lpstr>2 partes?</vt:lpstr>
      <vt:lpstr>2 partes?</vt:lpstr>
      <vt:lpstr>Preenche o quadro com os elementos seguintes</vt:lpstr>
      <vt:lpstr>Estrutura interna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 é fogo</dc:title>
  <dc:creator>Paulo MS. Oliveira</dc:creator>
  <cp:lastModifiedBy>Paulo MS. Oliveira</cp:lastModifiedBy>
  <cp:revision>1</cp:revision>
  <dcterms:created xsi:type="dcterms:W3CDTF">2023-04-22T16:38:51Z</dcterms:created>
  <dcterms:modified xsi:type="dcterms:W3CDTF">2024-02-29T12:21:37Z</dcterms:modified>
</cp:coreProperties>
</file>