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389F7-E7D3-47FD-A7C9-8244019F44C0}" v="6" dt="2023-05-08T09:51:17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S. Oliveira" userId="c77d1830-736b-4750-a24d-2c2c8ca22418" providerId="ADAL" clId="{135389F7-E7D3-47FD-A7C9-8244019F44C0}"/>
    <pc:docChg chg="undo redo custSel addSld delSld modSld">
      <pc:chgData name="Paulo MS. Oliveira" userId="c77d1830-736b-4750-a24d-2c2c8ca22418" providerId="ADAL" clId="{135389F7-E7D3-47FD-A7C9-8244019F44C0}" dt="2023-05-18T14:34:45.761" v="282" actId="404"/>
      <pc:docMkLst>
        <pc:docMk/>
      </pc:docMkLst>
      <pc:sldChg chg="modSp mod">
        <pc:chgData name="Paulo MS. Oliveira" userId="c77d1830-736b-4750-a24d-2c2c8ca22418" providerId="ADAL" clId="{135389F7-E7D3-47FD-A7C9-8244019F44C0}" dt="2023-05-18T14:34:45.761" v="282" actId="404"/>
        <pc:sldMkLst>
          <pc:docMk/>
          <pc:sldMk cId="1763019044" sldId="256"/>
        </pc:sldMkLst>
        <pc:spChg chg="mod">
          <ac:chgData name="Paulo MS. Oliveira" userId="c77d1830-736b-4750-a24d-2c2c8ca22418" providerId="ADAL" clId="{135389F7-E7D3-47FD-A7C9-8244019F44C0}" dt="2023-05-18T14:34:45.761" v="282" actId="404"/>
          <ac:spMkLst>
            <pc:docMk/>
            <pc:sldMk cId="1763019044" sldId="256"/>
            <ac:spMk id="2" creationId="{C3582C97-4BCF-F876-A111-E894F49861ED}"/>
          </ac:spMkLst>
        </pc:spChg>
        <pc:spChg chg="mod">
          <ac:chgData name="Paulo MS. Oliveira" userId="c77d1830-736b-4750-a24d-2c2c8ca22418" providerId="ADAL" clId="{135389F7-E7D3-47FD-A7C9-8244019F44C0}" dt="2023-05-18T14:34:37.049" v="278" actId="403"/>
          <ac:spMkLst>
            <pc:docMk/>
            <pc:sldMk cId="1763019044" sldId="256"/>
            <ac:spMk id="3" creationId="{B5F1C27D-BFD0-6974-F9BB-8B7251BEA922}"/>
          </ac:spMkLst>
        </pc:spChg>
      </pc:sldChg>
      <pc:sldChg chg="modSp mod">
        <pc:chgData name="Paulo MS. Oliveira" userId="c77d1830-736b-4750-a24d-2c2c8ca22418" providerId="ADAL" clId="{135389F7-E7D3-47FD-A7C9-8244019F44C0}" dt="2023-05-08T09:49:38.426" v="176" actId="14734"/>
        <pc:sldMkLst>
          <pc:docMk/>
          <pc:sldMk cId="2003752047" sldId="257"/>
        </pc:sldMkLst>
        <pc:graphicFrameChg chg="mod modGraphic">
          <ac:chgData name="Paulo MS. Oliveira" userId="c77d1830-736b-4750-a24d-2c2c8ca22418" providerId="ADAL" clId="{135389F7-E7D3-47FD-A7C9-8244019F44C0}" dt="2023-05-08T09:49:38.426" v="176" actId="14734"/>
          <ac:graphicFrameMkLst>
            <pc:docMk/>
            <pc:sldMk cId="2003752047" sldId="257"/>
            <ac:graphicFrameMk id="4" creationId="{86F7BB2E-3211-CEB5-D37A-08B81A832A56}"/>
          </ac:graphicFrameMkLst>
        </pc:graphicFrameChg>
      </pc:sldChg>
      <pc:sldChg chg="addSp delSp modSp mod">
        <pc:chgData name="Paulo MS. Oliveira" userId="c77d1830-736b-4750-a24d-2c2c8ca22418" providerId="ADAL" clId="{135389F7-E7D3-47FD-A7C9-8244019F44C0}" dt="2023-05-08T09:33:30.112" v="131" actId="20577"/>
        <pc:sldMkLst>
          <pc:docMk/>
          <pc:sldMk cId="854985466" sldId="258"/>
        </pc:sldMkLst>
        <pc:spChg chg="add del mod">
          <ac:chgData name="Paulo MS. Oliveira" userId="c77d1830-736b-4750-a24d-2c2c8ca22418" providerId="ADAL" clId="{135389F7-E7D3-47FD-A7C9-8244019F44C0}" dt="2023-05-08T09:29:31.676" v="99" actId="478"/>
          <ac:spMkLst>
            <pc:docMk/>
            <pc:sldMk cId="854985466" sldId="258"/>
            <ac:spMk id="3" creationId="{3D094FD0-EE93-4BF1-D392-131BE03C2555}"/>
          </ac:spMkLst>
        </pc:spChg>
        <pc:spChg chg="mod">
          <ac:chgData name="Paulo MS. Oliveira" userId="c77d1830-736b-4750-a24d-2c2c8ca22418" providerId="ADAL" clId="{135389F7-E7D3-47FD-A7C9-8244019F44C0}" dt="2023-05-08T09:29:04.145" v="87" actId="20577"/>
          <ac:spMkLst>
            <pc:docMk/>
            <pc:sldMk cId="854985466" sldId="258"/>
            <ac:spMk id="7" creationId="{7FF13AB2-F6C1-7DDA-BBE1-D75204F2E48F}"/>
          </ac:spMkLst>
        </pc:spChg>
        <pc:spChg chg="mod">
          <ac:chgData name="Paulo MS. Oliveira" userId="c77d1830-736b-4750-a24d-2c2c8ca22418" providerId="ADAL" clId="{135389F7-E7D3-47FD-A7C9-8244019F44C0}" dt="2023-05-08T09:29:08.250" v="88" actId="6549"/>
          <ac:spMkLst>
            <pc:docMk/>
            <pc:sldMk cId="854985466" sldId="258"/>
            <ac:spMk id="8" creationId="{E8E2E04C-F467-F1D0-8D43-208DAD9D11DE}"/>
          </ac:spMkLst>
        </pc:spChg>
        <pc:graphicFrameChg chg="add del modGraphic">
          <ac:chgData name="Paulo MS. Oliveira" userId="c77d1830-736b-4750-a24d-2c2c8ca22418" providerId="ADAL" clId="{135389F7-E7D3-47FD-A7C9-8244019F44C0}" dt="2023-05-08T09:33:30.112" v="131" actId="20577"/>
          <ac:graphicFrameMkLst>
            <pc:docMk/>
            <pc:sldMk cId="854985466" sldId="258"/>
            <ac:graphicFrameMk id="10" creationId="{40E1C629-CA78-8111-BF10-6B3EF3E5B2B5}"/>
          </ac:graphicFrameMkLst>
        </pc:graphicFrameChg>
      </pc:sldChg>
      <pc:sldChg chg="modSp mod">
        <pc:chgData name="Paulo MS. Oliveira" userId="c77d1830-736b-4750-a24d-2c2c8ca22418" providerId="ADAL" clId="{135389F7-E7D3-47FD-A7C9-8244019F44C0}" dt="2023-05-08T09:51:01.926" v="196" actId="113"/>
        <pc:sldMkLst>
          <pc:docMk/>
          <pc:sldMk cId="848844000" sldId="259"/>
        </pc:sldMkLst>
        <pc:spChg chg="mod">
          <ac:chgData name="Paulo MS. Oliveira" userId="c77d1830-736b-4750-a24d-2c2c8ca22418" providerId="ADAL" clId="{135389F7-E7D3-47FD-A7C9-8244019F44C0}" dt="2023-05-08T09:51:01.926" v="196" actId="113"/>
          <ac:spMkLst>
            <pc:docMk/>
            <pc:sldMk cId="848844000" sldId="259"/>
            <ac:spMk id="3" creationId="{9565FB73-DFD4-B7A8-532D-AEE1875672BC}"/>
          </ac:spMkLst>
        </pc:spChg>
      </pc:sldChg>
      <pc:sldChg chg="modSp add mod">
        <pc:chgData name="Paulo MS. Oliveira" userId="c77d1830-736b-4750-a24d-2c2c8ca22418" providerId="ADAL" clId="{135389F7-E7D3-47FD-A7C9-8244019F44C0}" dt="2023-05-08T09:51:25.405" v="205" actId="20577"/>
        <pc:sldMkLst>
          <pc:docMk/>
          <pc:sldMk cId="2141480214" sldId="260"/>
        </pc:sldMkLst>
        <pc:spChg chg="mod">
          <ac:chgData name="Paulo MS. Oliveira" userId="c77d1830-736b-4750-a24d-2c2c8ca22418" providerId="ADAL" clId="{135389F7-E7D3-47FD-A7C9-8244019F44C0}" dt="2023-05-08T09:51:25.405" v="205" actId="20577"/>
          <ac:spMkLst>
            <pc:docMk/>
            <pc:sldMk cId="2141480214" sldId="260"/>
            <ac:spMk id="3" creationId="{9565FB73-DFD4-B7A8-532D-AEE1875672BC}"/>
          </ac:spMkLst>
        </pc:spChg>
      </pc:sldChg>
      <pc:sldChg chg="del">
        <pc:chgData name="Paulo MS. Oliveira" userId="c77d1830-736b-4750-a24d-2c2c8ca22418" providerId="ADAL" clId="{135389F7-E7D3-47FD-A7C9-8244019F44C0}" dt="2023-05-08T09:51:14.136" v="197" actId="47"/>
        <pc:sldMkLst>
          <pc:docMk/>
          <pc:sldMk cId="410748711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5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42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6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0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56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11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9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5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DD8F-64E0-4AD3-99AA-F3C823BC98DA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1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2C97-4BCF-F876-A111-E894F4986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“Aquela triste e leda madrugada”</a:t>
            </a:r>
            <a:br>
              <a:rPr lang="pt-PT" sz="4400" dirty="0"/>
            </a:br>
            <a:r>
              <a:rPr lang="pt-PT" sz="2000" dirty="0">
                <a:solidFill>
                  <a:schemeClr val="accent2">
                    <a:lumMod val="50000"/>
                  </a:schemeClr>
                </a:solidFill>
              </a:rPr>
              <a:t>Luís de Camões</a:t>
            </a:r>
            <a:endParaRPr lang="pt-PT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1C27D-BFD0-6974-F9BB-8B7251BE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6000" dirty="0"/>
              <a:t>Estrutura interna</a:t>
            </a:r>
          </a:p>
        </p:txBody>
      </p:sp>
    </p:spTree>
    <p:extLst>
      <p:ext uri="{BB962C8B-B14F-4D97-AF65-F5344CB8AC3E}">
        <p14:creationId xmlns:p14="http://schemas.microsoft.com/office/powerpoint/2010/main" val="1763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t-PT" dirty="0">
                <a:effectLst/>
              </a:rPr>
              <a:t>Aquela triste e leda madrugada,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cheia toda de mágoa e de piedade,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enquanto houver no mundo </a:t>
            </a:r>
            <a:r>
              <a:rPr lang="pt-PT" dirty="0" err="1">
                <a:effectLst/>
              </a:rPr>
              <a:t>saüdade</a:t>
            </a: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/>
              </a:rPr>
              <a:t>quero</a:t>
            </a:r>
            <a:r>
              <a:rPr lang="pt-PT" dirty="0">
                <a:effectLst/>
              </a:rPr>
              <a:t> que seja sempre celebrada.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só, quando amena e marchetada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saía, dando ao mundo claridade,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viu apartar-se d’</a:t>
            </a:r>
            <a:r>
              <a:rPr lang="pt-PT" dirty="0" err="1">
                <a:effectLst/>
              </a:rPr>
              <a:t>ũa</a:t>
            </a:r>
            <a:r>
              <a:rPr lang="pt-PT" dirty="0">
                <a:effectLst/>
              </a:rPr>
              <a:t> outra vontade,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nunca poderá ver-se apartada.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 viu as lágrimas em fio,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d’uns e d’outros olhos derivadas</a:t>
            </a:r>
          </a:p>
          <a:p>
            <a:pPr marL="0" indent="0" algn="l">
              <a:buNone/>
            </a:pPr>
            <a:r>
              <a:rPr lang="pt-PT" dirty="0" err="1">
                <a:effectLst/>
              </a:rPr>
              <a:t>s’acrescentaram</a:t>
            </a:r>
            <a:r>
              <a:rPr lang="pt-PT" dirty="0">
                <a:effectLst/>
              </a:rPr>
              <a:t> em grande e largo rio.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viu as palavras magoadas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puderam tornar o fogo frio,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 dar descanso às almas condenadas.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8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t-PT" dirty="0">
                <a:effectLst/>
              </a:rPr>
              <a:t>Aquela triste e leda madrugada,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cheia toda de mágoa e de piedade,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enquanto houver no mundo </a:t>
            </a:r>
            <a:r>
              <a:rPr lang="pt-PT" dirty="0" err="1">
                <a:effectLst/>
              </a:rPr>
              <a:t>saüdade</a:t>
            </a: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/>
              </a:rPr>
              <a:t>quero</a:t>
            </a:r>
            <a:r>
              <a:rPr lang="pt-PT" dirty="0">
                <a:effectLst/>
              </a:rPr>
              <a:t> que seja sempre celebrada.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***</a:t>
            </a:r>
          </a:p>
          <a:p>
            <a:pPr marL="0" indent="0" algn="l">
              <a:buNone/>
            </a:pP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só, quando amena e marchetada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saía, dando ao mundo claridade,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viu apartar-se d’</a:t>
            </a:r>
            <a:r>
              <a:rPr lang="pt-PT" dirty="0" err="1">
                <a:effectLst/>
              </a:rPr>
              <a:t>ũa</a:t>
            </a:r>
            <a:r>
              <a:rPr lang="pt-PT" dirty="0">
                <a:effectLst/>
              </a:rPr>
              <a:t> outra vontade,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nunca poderá ver-se apartada.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 viu as lágrimas em fio,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d’uns e d’outros olhos derivadas</a:t>
            </a:r>
          </a:p>
          <a:p>
            <a:pPr marL="0" indent="0" algn="l">
              <a:buNone/>
            </a:pPr>
            <a:r>
              <a:rPr lang="pt-PT" dirty="0" err="1">
                <a:effectLst/>
              </a:rPr>
              <a:t>s’acrescentaram</a:t>
            </a:r>
            <a:r>
              <a:rPr lang="pt-PT" dirty="0">
                <a:effectLst/>
              </a:rPr>
              <a:t> em grande e largo rio.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viu as palavras magoadas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puderam tornar o fogo frio,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 dar descanso às almas condenadas.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4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F13AB2-F6C1-7DDA-BBE1-D75204F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Divide o </a:t>
            </a:r>
            <a:r>
              <a:rPr lang="en-US" sz="3100" dirty="0" err="1">
                <a:solidFill>
                  <a:schemeClr val="bg1"/>
                </a:solidFill>
              </a:rPr>
              <a:t>texto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em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partes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preenchendo</a:t>
            </a:r>
            <a:r>
              <a:rPr lang="en-US" sz="3100" dirty="0">
                <a:solidFill>
                  <a:schemeClr val="bg1"/>
                </a:solidFill>
              </a:rPr>
              <a:t> o </a:t>
            </a:r>
            <a:r>
              <a:rPr lang="en-US" sz="3100" dirty="0" err="1">
                <a:solidFill>
                  <a:schemeClr val="bg1"/>
                </a:solidFill>
              </a:rPr>
              <a:t>quadro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8E2E04C-F467-F1D0-8D43-208DAD9D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t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40E1C629-CA78-8111-BF10-6B3EF3E5B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9944374"/>
              </p:ext>
            </p:extLst>
          </p:nvPr>
        </p:nvGraphicFramePr>
        <p:xfrm>
          <a:off x="6096001" y="1588803"/>
          <a:ext cx="5143503" cy="3667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9087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229866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1365256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1589294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789380">
                <a:tc>
                  <a:txBody>
                    <a:bodyPr/>
                    <a:lstStyle/>
                    <a:p>
                      <a:r>
                        <a:rPr lang="pt-PT" sz="2100"/>
                        <a:t>Parte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Versos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Assunto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Elementos textuais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1.ª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1.ª pessoa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2.ª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altLang="en-US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3.ª pessoa</a:t>
                      </a:r>
                    </a:p>
                    <a:p>
                      <a:r>
                        <a:rPr lang="pt-PT" sz="2100" dirty="0"/>
                        <a:t>Anáfora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4C9BB2-B37C-C9AC-1252-7F34A2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dirty="0"/>
              <a:t>Estrutura interna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F7BB2E-3211-CEB5-D37A-08B81A832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610329"/>
              </p:ext>
            </p:extLst>
          </p:nvPr>
        </p:nvGraphicFramePr>
        <p:xfrm>
          <a:off x="1286933" y="2485865"/>
          <a:ext cx="9618135" cy="2897717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334571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693617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3070308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3519639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688983"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Parte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Versos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Assunto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Elementos textuais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533086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1 a 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Desejo de recordar aquela madrugada.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1.ª pessoa</a:t>
                      </a:r>
                    </a:p>
                  </a:txBody>
                  <a:tcPr marL="83690" marR="83690" marT="51187" marB="511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989580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2.ª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5 a 14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en-US" sz="2300" cap="none" spc="0" dirty="0">
                          <a:solidFill>
                            <a:schemeClr val="tx1"/>
                          </a:solidFill>
                        </a:rPr>
                        <a:t>Relato do que </a:t>
                      </a:r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a madrugada testemunhou</a:t>
                      </a:r>
                      <a:endParaRPr lang="pt-PT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3.ª pessoa</a:t>
                      </a:r>
                    </a:p>
                    <a:p>
                      <a:r>
                        <a:rPr lang="pt-PT" sz="2100" dirty="0"/>
                        <a:t>Anáfora</a:t>
                      </a:r>
                    </a:p>
                  </a:txBody>
                  <a:tcPr marL="83690" marR="83690" marT="51187" marB="511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276</Words>
  <Application>Microsoft Office PowerPoint</Application>
  <PresentationFormat>Ecrã Panorâmico</PresentationFormat>
  <Paragraphs>68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“Aquela triste e leda madrugada” Luís de Camões</vt:lpstr>
      <vt:lpstr>2 partes?</vt:lpstr>
      <vt:lpstr>2 partes?</vt:lpstr>
      <vt:lpstr>Divide o texto em partes preenchendo o quadro</vt:lpstr>
      <vt:lpstr>Estrutura interna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 é fogo</dc:title>
  <dc:creator>Paulo MS. Oliveira</dc:creator>
  <cp:lastModifiedBy>Paulo MS. Oliveira</cp:lastModifiedBy>
  <cp:revision>2</cp:revision>
  <dcterms:created xsi:type="dcterms:W3CDTF">2023-04-22T16:38:51Z</dcterms:created>
  <dcterms:modified xsi:type="dcterms:W3CDTF">2023-05-18T14:34:53Z</dcterms:modified>
</cp:coreProperties>
</file>