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58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Destaqu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8" autoAdjust="0"/>
    <p:restoredTop sz="94660"/>
  </p:normalViewPr>
  <p:slideViewPr>
    <p:cSldViewPr snapToGrid="0">
      <p:cViewPr>
        <p:scale>
          <a:sx n="66" d="100"/>
          <a:sy n="66" d="100"/>
        </p:scale>
        <p:origin x="-312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o MS. Oliveira" userId="c77d1830-736b-4750-a24d-2c2c8ca22418" providerId="ADAL" clId="{135389F7-E7D3-47FD-A7C9-8244019F44C0}"/>
    <pc:docChg chg="undo redo custSel addSld delSld modSld">
      <pc:chgData name="Paulo MS. Oliveira" userId="c77d1830-736b-4750-a24d-2c2c8ca22418" providerId="ADAL" clId="{135389F7-E7D3-47FD-A7C9-8244019F44C0}" dt="2023-05-18T14:34:45.761" v="282" actId="404"/>
      <pc:docMkLst>
        <pc:docMk/>
      </pc:docMkLst>
      <pc:sldChg chg="modSp mod">
        <pc:chgData name="Paulo MS. Oliveira" userId="c77d1830-736b-4750-a24d-2c2c8ca22418" providerId="ADAL" clId="{135389F7-E7D3-47FD-A7C9-8244019F44C0}" dt="2023-05-18T14:34:45.761" v="282" actId="404"/>
        <pc:sldMkLst>
          <pc:docMk/>
          <pc:sldMk cId="1763019044" sldId="256"/>
        </pc:sldMkLst>
        <pc:spChg chg="mod">
          <ac:chgData name="Paulo MS. Oliveira" userId="c77d1830-736b-4750-a24d-2c2c8ca22418" providerId="ADAL" clId="{135389F7-E7D3-47FD-A7C9-8244019F44C0}" dt="2023-05-18T14:34:45.761" v="282" actId="404"/>
          <ac:spMkLst>
            <pc:docMk/>
            <pc:sldMk cId="1763019044" sldId="256"/>
            <ac:spMk id="2" creationId="{C3582C97-4BCF-F876-A111-E894F49861ED}"/>
          </ac:spMkLst>
        </pc:spChg>
        <pc:spChg chg="mod">
          <ac:chgData name="Paulo MS. Oliveira" userId="c77d1830-736b-4750-a24d-2c2c8ca22418" providerId="ADAL" clId="{135389F7-E7D3-47FD-A7C9-8244019F44C0}" dt="2023-05-18T14:34:37.049" v="278" actId="403"/>
          <ac:spMkLst>
            <pc:docMk/>
            <pc:sldMk cId="1763019044" sldId="256"/>
            <ac:spMk id="3" creationId="{B5F1C27D-BFD0-6974-F9BB-8B7251BEA922}"/>
          </ac:spMkLst>
        </pc:spChg>
      </pc:sldChg>
      <pc:sldChg chg="modSp mod">
        <pc:chgData name="Paulo MS. Oliveira" userId="c77d1830-736b-4750-a24d-2c2c8ca22418" providerId="ADAL" clId="{135389F7-E7D3-47FD-A7C9-8244019F44C0}" dt="2023-05-08T09:49:38.426" v="176" actId="14734"/>
        <pc:sldMkLst>
          <pc:docMk/>
          <pc:sldMk cId="2003752047" sldId="257"/>
        </pc:sldMkLst>
        <pc:graphicFrameChg chg="mod modGraphic">
          <ac:chgData name="Paulo MS. Oliveira" userId="c77d1830-736b-4750-a24d-2c2c8ca22418" providerId="ADAL" clId="{135389F7-E7D3-47FD-A7C9-8244019F44C0}" dt="2023-05-08T09:49:38.426" v="176" actId="14734"/>
          <ac:graphicFrameMkLst>
            <pc:docMk/>
            <pc:sldMk cId="2003752047" sldId="257"/>
            <ac:graphicFrameMk id="4" creationId="{86F7BB2E-3211-CEB5-D37A-08B81A832A56}"/>
          </ac:graphicFrameMkLst>
        </pc:graphicFrameChg>
      </pc:sldChg>
      <pc:sldChg chg="addSp delSp modSp mod">
        <pc:chgData name="Paulo MS. Oliveira" userId="c77d1830-736b-4750-a24d-2c2c8ca22418" providerId="ADAL" clId="{135389F7-E7D3-47FD-A7C9-8244019F44C0}" dt="2023-05-08T09:33:30.112" v="131" actId="20577"/>
        <pc:sldMkLst>
          <pc:docMk/>
          <pc:sldMk cId="854985466" sldId="258"/>
        </pc:sldMkLst>
        <pc:spChg chg="add del mod">
          <ac:chgData name="Paulo MS. Oliveira" userId="c77d1830-736b-4750-a24d-2c2c8ca22418" providerId="ADAL" clId="{135389F7-E7D3-47FD-A7C9-8244019F44C0}" dt="2023-05-08T09:29:31.676" v="99" actId="478"/>
          <ac:spMkLst>
            <pc:docMk/>
            <pc:sldMk cId="854985466" sldId="258"/>
            <ac:spMk id="3" creationId="{3D094FD0-EE93-4BF1-D392-131BE03C2555}"/>
          </ac:spMkLst>
        </pc:spChg>
        <pc:spChg chg="mod">
          <ac:chgData name="Paulo MS. Oliveira" userId="c77d1830-736b-4750-a24d-2c2c8ca22418" providerId="ADAL" clId="{135389F7-E7D3-47FD-A7C9-8244019F44C0}" dt="2023-05-08T09:29:04.145" v="87" actId="20577"/>
          <ac:spMkLst>
            <pc:docMk/>
            <pc:sldMk cId="854985466" sldId="258"/>
            <ac:spMk id="7" creationId="{7FF13AB2-F6C1-7DDA-BBE1-D75204F2E48F}"/>
          </ac:spMkLst>
        </pc:spChg>
        <pc:spChg chg="mod">
          <ac:chgData name="Paulo MS. Oliveira" userId="c77d1830-736b-4750-a24d-2c2c8ca22418" providerId="ADAL" clId="{135389F7-E7D3-47FD-A7C9-8244019F44C0}" dt="2023-05-08T09:29:08.250" v="88" actId="6549"/>
          <ac:spMkLst>
            <pc:docMk/>
            <pc:sldMk cId="854985466" sldId="258"/>
            <ac:spMk id="8" creationId="{E8E2E04C-F467-F1D0-8D43-208DAD9D11DE}"/>
          </ac:spMkLst>
        </pc:spChg>
        <pc:graphicFrameChg chg="add del modGraphic">
          <ac:chgData name="Paulo MS. Oliveira" userId="c77d1830-736b-4750-a24d-2c2c8ca22418" providerId="ADAL" clId="{135389F7-E7D3-47FD-A7C9-8244019F44C0}" dt="2023-05-08T09:33:30.112" v="131" actId="20577"/>
          <ac:graphicFrameMkLst>
            <pc:docMk/>
            <pc:sldMk cId="854985466" sldId="258"/>
            <ac:graphicFrameMk id="10" creationId="{40E1C629-CA78-8111-BF10-6B3EF3E5B2B5}"/>
          </ac:graphicFrameMkLst>
        </pc:graphicFrameChg>
      </pc:sldChg>
      <pc:sldChg chg="modSp mod">
        <pc:chgData name="Paulo MS. Oliveira" userId="c77d1830-736b-4750-a24d-2c2c8ca22418" providerId="ADAL" clId="{135389F7-E7D3-47FD-A7C9-8244019F44C0}" dt="2023-05-08T09:51:01.926" v="196" actId="113"/>
        <pc:sldMkLst>
          <pc:docMk/>
          <pc:sldMk cId="848844000" sldId="259"/>
        </pc:sldMkLst>
        <pc:spChg chg="mod">
          <ac:chgData name="Paulo MS. Oliveira" userId="c77d1830-736b-4750-a24d-2c2c8ca22418" providerId="ADAL" clId="{135389F7-E7D3-47FD-A7C9-8244019F44C0}" dt="2023-05-08T09:51:01.926" v="196" actId="113"/>
          <ac:spMkLst>
            <pc:docMk/>
            <pc:sldMk cId="848844000" sldId="259"/>
            <ac:spMk id="3" creationId="{9565FB73-DFD4-B7A8-532D-AEE1875672BC}"/>
          </ac:spMkLst>
        </pc:spChg>
      </pc:sldChg>
      <pc:sldChg chg="modSp add mod">
        <pc:chgData name="Paulo MS. Oliveira" userId="c77d1830-736b-4750-a24d-2c2c8ca22418" providerId="ADAL" clId="{135389F7-E7D3-47FD-A7C9-8244019F44C0}" dt="2023-05-08T09:51:25.405" v="205" actId="20577"/>
        <pc:sldMkLst>
          <pc:docMk/>
          <pc:sldMk cId="2141480214" sldId="260"/>
        </pc:sldMkLst>
        <pc:spChg chg="mod">
          <ac:chgData name="Paulo MS. Oliveira" userId="c77d1830-736b-4750-a24d-2c2c8ca22418" providerId="ADAL" clId="{135389F7-E7D3-47FD-A7C9-8244019F44C0}" dt="2023-05-08T09:51:25.405" v="205" actId="20577"/>
          <ac:spMkLst>
            <pc:docMk/>
            <pc:sldMk cId="2141480214" sldId="260"/>
            <ac:spMk id="3" creationId="{9565FB73-DFD4-B7A8-532D-AEE1875672BC}"/>
          </ac:spMkLst>
        </pc:spChg>
      </pc:sldChg>
      <pc:sldChg chg="del">
        <pc:chgData name="Paulo MS. Oliveira" userId="c77d1830-736b-4750-a24d-2c2c8ca22418" providerId="ADAL" clId="{135389F7-E7D3-47FD-A7C9-8244019F44C0}" dt="2023-05-08T09:51:14.136" v="197" actId="47"/>
        <pc:sldMkLst>
          <pc:docMk/>
          <pc:sldMk cId="4107487113" sldId="261"/>
        </pc:sldMkLst>
      </pc:sldChg>
    </pc:docChg>
  </pc:docChgLst>
  <pc:docChgLst>
    <pc:chgData name="Paulo MS. Oliveira" userId="c77d1830-736b-4750-a24d-2c2c8ca22418" providerId="ADAL" clId="{FCFB32C3-9D03-47C6-8A19-B470EF175069}"/>
    <pc:docChg chg="modSld">
      <pc:chgData name="Paulo MS. Oliveira" userId="c77d1830-736b-4750-a24d-2c2c8ca22418" providerId="ADAL" clId="{FCFB32C3-9D03-47C6-8A19-B470EF175069}" dt="2024-01-26T10:29:23.169" v="0" actId="20577"/>
      <pc:docMkLst>
        <pc:docMk/>
      </pc:docMkLst>
      <pc:sldChg chg="modSp mod">
        <pc:chgData name="Paulo MS. Oliveira" userId="c77d1830-736b-4750-a24d-2c2c8ca22418" providerId="ADAL" clId="{FCFB32C3-9D03-47C6-8A19-B470EF175069}" dt="2024-01-26T10:29:23.169" v="0" actId="20577"/>
        <pc:sldMkLst>
          <pc:docMk/>
          <pc:sldMk cId="2003752047" sldId="257"/>
        </pc:sldMkLst>
        <pc:graphicFrameChg chg="modGraphic">
          <ac:chgData name="Paulo MS. Oliveira" userId="c77d1830-736b-4750-a24d-2c2c8ca22418" providerId="ADAL" clId="{FCFB32C3-9D03-47C6-8A19-B470EF175069}" dt="2024-01-26T10:29:23.169" v="0" actId="20577"/>
          <ac:graphicFrameMkLst>
            <pc:docMk/>
            <pc:sldMk cId="2003752047" sldId="257"/>
            <ac:graphicFrameMk id="4" creationId="{86F7BB2E-3211-CEB5-D37A-08B81A832A56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DD8F-64E0-4AD3-99AA-F3C823BC98DA}" type="datetimeFigureOut">
              <a:rPr lang="pt-PT" smtClean="0"/>
              <a:t>26/01/2024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2F7C-83E5-40F7-89C3-39177818484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0859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DD8F-64E0-4AD3-99AA-F3C823BC98DA}" type="datetimeFigureOut">
              <a:rPr lang="pt-PT" smtClean="0"/>
              <a:t>26/01/2024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2F7C-83E5-40F7-89C3-39177818484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539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DD8F-64E0-4AD3-99AA-F3C823BC98DA}" type="datetimeFigureOut">
              <a:rPr lang="pt-PT" smtClean="0"/>
              <a:t>26/01/2024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2F7C-83E5-40F7-89C3-391778184849}" type="slidenum">
              <a:rPr lang="pt-PT" smtClean="0"/>
              <a:t>‹nº›</a:t>
            </a:fld>
            <a:endParaRPr lang="pt-P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8423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DD8F-64E0-4AD3-99AA-F3C823BC98DA}" type="datetimeFigureOut">
              <a:rPr lang="pt-PT" smtClean="0"/>
              <a:t>26/01/2024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2F7C-83E5-40F7-89C3-39177818484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6067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DD8F-64E0-4AD3-99AA-F3C823BC98DA}" type="datetimeFigureOut">
              <a:rPr lang="pt-PT" smtClean="0"/>
              <a:t>26/01/2024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2F7C-83E5-40F7-89C3-391778184849}" type="slidenum">
              <a:rPr lang="pt-PT" smtClean="0"/>
              <a:t>‹nº›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2607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DD8F-64E0-4AD3-99AA-F3C823BC98DA}" type="datetimeFigureOut">
              <a:rPr lang="pt-PT" smtClean="0"/>
              <a:t>26/01/2024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2F7C-83E5-40F7-89C3-39177818484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2567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DD8F-64E0-4AD3-99AA-F3C823BC98DA}" type="datetimeFigureOut">
              <a:rPr lang="pt-PT" smtClean="0"/>
              <a:t>26/01/2024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2F7C-83E5-40F7-89C3-39177818484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66114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DD8F-64E0-4AD3-99AA-F3C823BC98DA}" type="datetimeFigureOut">
              <a:rPr lang="pt-PT" smtClean="0"/>
              <a:t>26/01/2024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2F7C-83E5-40F7-89C3-39177818484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38519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DD8F-64E0-4AD3-99AA-F3C823BC98DA}" type="datetimeFigureOut">
              <a:rPr lang="pt-PT" smtClean="0"/>
              <a:t>26/01/2024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2F7C-83E5-40F7-89C3-39177818484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2035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DD8F-64E0-4AD3-99AA-F3C823BC98DA}" type="datetimeFigureOut">
              <a:rPr lang="pt-PT" smtClean="0"/>
              <a:t>26/01/2024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2F7C-83E5-40F7-89C3-39177818484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60910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DD8F-64E0-4AD3-99AA-F3C823BC98DA}" type="datetimeFigureOut">
              <a:rPr lang="pt-PT" smtClean="0"/>
              <a:t>26/01/2024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2F7C-83E5-40F7-89C3-39177818484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5691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DD8F-64E0-4AD3-99AA-F3C823BC98DA}" type="datetimeFigureOut">
              <a:rPr lang="pt-PT" smtClean="0"/>
              <a:t>26/01/2024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2F7C-83E5-40F7-89C3-39177818484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47496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DD8F-64E0-4AD3-99AA-F3C823BC98DA}" type="datetimeFigureOut">
              <a:rPr lang="pt-PT" smtClean="0"/>
              <a:t>26/01/2024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2F7C-83E5-40F7-89C3-39177818484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1833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DD8F-64E0-4AD3-99AA-F3C823BC98DA}" type="datetimeFigureOut">
              <a:rPr lang="pt-PT" smtClean="0"/>
              <a:t>26/01/2024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2F7C-83E5-40F7-89C3-39177818484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84550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DD8F-64E0-4AD3-99AA-F3C823BC98DA}" type="datetimeFigureOut">
              <a:rPr lang="pt-PT" smtClean="0"/>
              <a:t>26/01/2024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2F7C-83E5-40F7-89C3-39177818484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4972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DD8F-64E0-4AD3-99AA-F3C823BC98DA}" type="datetimeFigureOut">
              <a:rPr lang="pt-PT" smtClean="0"/>
              <a:t>26/01/2024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2F7C-83E5-40F7-89C3-39177818484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0314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ADD8F-64E0-4AD3-99AA-F3C823BC98DA}" type="datetimeFigureOut">
              <a:rPr lang="pt-PT" smtClean="0"/>
              <a:t>26/01/2024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8B62F7C-83E5-40F7-89C3-39177818484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6148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582C97-4BCF-F876-A111-E894F49861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sz="4400" dirty="0"/>
              <a:t>“Aquela triste e leda madrugada”</a:t>
            </a:r>
            <a:br>
              <a:rPr lang="pt-PT" sz="4400" dirty="0"/>
            </a:br>
            <a:r>
              <a:rPr lang="pt-PT" sz="2000" dirty="0">
                <a:solidFill>
                  <a:schemeClr val="accent2">
                    <a:lumMod val="50000"/>
                  </a:schemeClr>
                </a:solidFill>
              </a:rPr>
              <a:t>Luís de Camões</a:t>
            </a:r>
            <a:endParaRPr lang="pt-PT" sz="4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F1C27D-BFD0-6974-F9BB-8B7251BEA9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PT" sz="6000" dirty="0"/>
              <a:t>Estrutura interna</a:t>
            </a:r>
          </a:p>
        </p:txBody>
      </p:sp>
    </p:spTree>
    <p:extLst>
      <p:ext uri="{BB962C8B-B14F-4D97-AF65-F5344CB8AC3E}">
        <p14:creationId xmlns:p14="http://schemas.microsoft.com/office/powerpoint/2010/main" val="1763019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DD05D21-1D4B-7411-28BE-D5ECF67FA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498604"/>
            <a:ext cx="2989994" cy="1278466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pt-PT" sz="4800" dirty="0">
                <a:solidFill>
                  <a:schemeClr val="bg1"/>
                </a:solidFill>
              </a:rPr>
              <a:t>2 partes?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565FB73-DFD4-B7A8-532D-AEE187567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7891" y="524652"/>
            <a:ext cx="5750945" cy="5526437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pt-PT" dirty="0">
                <a:effectLst/>
              </a:rPr>
              <a:t>Aquela triste e leda madrugada,</a:t>
            </a:r>
          </a:p>
          <a:p>
            <a:pPr marL="0" indent="0" algn="l">
              <a:buNone/>
            </a:pPr>
            <a:r>
              <a:rPr lang="pt-PT" dirty="0">
                <a:effectLst/>
              </a:rPr>
              <a:t>cheia toda de mágoa e de piedade,</a:t>
            </a:r>
          </a:p>
          <a:p>
            <a:pPr marL="0" indent="0" algn="l">
              <a:buNone/>
            </a:pPr>
            <a:r>
              <a:rPr lang="pt-PT" dirty="0">
                <a:effectLst/>
              </a:rPr>
              <a:t>enquanto houver no mundo </a:t>
            </a:r>
            <a:r>
              <a:rPr lang="pt-PT" dirty="0" err="1">
                <a:effectLst/>
              </a:rPr>
              <a:t>saüdade</a:t>
            </a:r>
            <a:endParaRPr lang="pt-PT" dirty="0">
              <a:effectLst/>
            </a:endParaRPr>
          </a:p>
          <a:p>
            <a:pPr marL="0" indent="0" algn="l">
              <a:buNone/>
            </a:pPr>
            <a:r>
              <a:rPr lang="pt-PT" b="1" dirty="0">
                <a:solidFill>
                  <a:schemeClr val="accent2">
                    <a:lumMod val="75000"/>
                  </a:schemeClr>
                </a:solidFill>
                <a:effectLst/>
              </a:rPr>
              <a:t>quero</a:t>
            </a:r>
            <a:r>
              <a:rPr lang="pt-PT" dirty="0">
                <a:effectLst/>
              </a:rPr>
              <a:t> que seja sempre celebrada.</a:t>
            </a:r>
          </a:p>
          <a:p>
            <a:pPr marL="0" indent="0" algn="l">
              <a:buNone/>
            </a:pPr>
            <a:r>
              <a:rPr lang="pt-PT" dirty="0">
                <a:effectLst/>
              </a:rPr>
              <a:t> </a:t>
            </a:r>
          </a:p>
          <a:p>
            <a:pPr marL="0" indent="0" algn="l">
              <a:buNone/>
            </a:pPr>
            <a:r>
              <a:rPr lang="pt-PT" b="1" dirty="0">
                <a:solidFill>
                  <a:srgbClr val="1A6498"/>
                </a:solidFill>
                <a:effectLst/>
              </a:rPr>
              <a:t>Ela </a:t>
            </a:r>
            <a:r>
              <a:rPr lang="pt-PT" dirty="0">
                <a:effectLst/>
              </a:rPr>
              <a:t>só, quando amena e marchetada</a:t>
            </a:r>
          </a:p>
          <a:p>
            <a:pPr marL="0" indent="0" algn="l">
              <a:buNone/>
            </a:pPr>
            <a:r>
              <a:rPr lang="pt-PT" dirty="0">
                <a:effectLst/>
              </a:rPr>
              <a:t>saía, dando ao mundo claridade,</a:t>
            </a:r>
          </a:p>
          <a:p>
            <a:pPr marL="0" indent="0" algn="l">
              <a:buNone/>
            </a:pPr>
            <a:r>
              <a:rPr lang="pt-PT" dirty="0">
                <a:effectLst/>
              </a:rPr>
              <a:t>viu apartar-se d’</a:t>
            </a:r>
            <a:r>
              <a:rPr lang="pt-PT" dirty="0" err="1">
                <a:effectLst/>
              </a:rPr>
              <a:t>ũa</a:t>
            </a:r>
            <a:r>
              <a:rPr lang="pt-PT" dirty="0">
                <a:effectLst/>
              </a:rPr>
              <a:t> outra vontade,</a:t>
            </a:r>
          </a:p>
          <a:p>
            <a:pPr marL="0" indent="0" algn="l">
              <a:buNone/>
            </a:pPr>
            <a:r>
              <a:rPr lang="pt-PT" dirty="0">
                <a:effectLst/>
              </a:rPr>
              <a:t>que nunca poderá ver-se apartada.</a:t>
            </a:r>
          </a:p>
          <a:p>
            <a:pPr marL="0" indent="0" algn="l">
              <a:buNone/>
            </a:pPr>
            <a:r>
              <a:rPr lang="pt-PT" dirty="0">
                <a:effectLst/>
              </a:rPr>
              <a:t> </a:t>
            </a:r>
          </a:p>
          <a:p>
            <a:pPr marL="0" indent="0" algn="l">
              <a:buNone/>
            </a:pPr>
            <a:r>
              <a:rPr lang="pt-PT" b="1" dirty="0">
                <a:solidFill>
                  <a:srgbClr val="1A6498"/>
                </a:solidFill>
                <a:effectLst/>
              </a:rPr>
              <a:t>Ela </a:t>
            </a:r>
            <a:r>
              <a:rPr lang="pt-PT" dirty="0">
                <a:effectLst/>
              </a:rPr>
              <a:t>só viu as lágrimas em fio,</a:t>
            </a:r>
          </a:p>
          <a:p>
            <a:pPr marL="0" indent="0" algn="l">
              <a:buNone/>
            </a:pPr>
            <a:r>
              <a:rPr lang="pt-PT" dirty="0">
                <a:effectLst/>
              </a:rPr>
              <a:t>que d’uns e d’outros olhos derivadas</a:t>
            </a:r>
          </a:p>
          <a:p>
            <a:pPr marL="0" indent="0" algn="l">
              <a:buNone/>
            </a:pPr>
            <a:r>
              <a:rPr lang="pt-PT" dirty="0" err="1">
                <a:effectLst/>
              </a:rPr>
              <a:t>s’acrescentaram</a:t>
            </a:r>
            <a:r>
              <a:rPr lang="pt-PT" dirty="0">
                <a:effectLst/>
              </a:rPr>
              <a:t> em grande e largo rio.</a:t>
            </a:r>
          </a:p>
          <a:p>
            <a:pPr marL="0" indent="0" algn="l">
              <a:buNone/>
            </a:pPr>
            <a:r>
              <a:rPr lang="pt-PT" dirty="0">
                <a:effectLst/>
              </a:rPr>
              <a:t> </a:t>
            </a:r>
          </a:p>
          <a:p>
            <a:pPr marL="0" indent="0" algn="l">
              <a:buNone/>
            </a:pPr>
            <a:r>
              <a:rPr lang="pt-PT" b="1" dirty="0">
                <a:solidFill>
                  <a:srgbClr val="1A6498"/>
                </a:solidFill>
                <a:effectLst/>
              </a:rPr>
              <a:t>Ela </a:t>
            </a:r>
            <a:r>
              <a:rPr lang="pt-PT" dirty="0">
                <a:effectLst/>
              </a:rPr>
              <a:t>viu as palavras magoadas</a:t>
            </a:r>
          </a:p>
          <a:p>
            <a:pPr marL="0" indent="0" algn="l">
              <a:buNone/>
            </a:pPr>
            <a:r>
              <a:rPr lang="pt-PT" dirty="0">
                <a:effectLst/>
              </a:rPr>
              <a:t>que puderam tornar o fogo frio,</a:t>
            </a:r>
          </a:p>
          <a:p>
            <a:pPr marL="0" indent="0" algn="l">
              <a:buNone/>
            </a:pPr>
            <a:r>
              <a:rPr lang="pt-PT" dirty="0">
                <a:effectLst/>
              </a:rPr>
              <a:t>e dar descanso às almas condenadas.</a:t>
            </a:r>
          </a:p>
          <a:p>
            <a:pPr marL="0" indent="0">
              <a:buNone/>
            </a:pPr>
            <a:endParaRPr lang="pt-PT" sz="1800" dirty="0">
              <a:solidFill>
                <a:srgbClr val="0070C0"/>
              </a:solidFill>
            </a:endParaRP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3F4F4B66-2A18-8134-EEFA-297A1FB5B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48844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DD05D21-1D4B-7411-28BE-D5ECF67FA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498604"/>
            <a:ext cx="2989994" cy="1278466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pt-PT" sz="4800" dirty="0">
                <a:solidFill>
                  <a:schemeClr val="bg1"/>
                </a:solidFill>
              </a:rPr>
              <a:t>2 partes?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565FB73-DFD4-B7A8-532D-AEE187567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7891" y="524652"/>
            <a:ext cx="5750945" cy="5526437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buNone/>
            </a:pPr>
            <a:r>
              <a:rPr lang="pt-PT" dirty="0">
                <a:effectLst/>
              </a:rPr>
              <a:t>Aquela triste e leda madrugada,</a:t>
            </a:r>
          </a:p>
          <a:p>
            <a:pPr marL="0" indent="0" algn="l">
              <a:buNone/>
            </a:pPr>
            <a:r>
              <a:rPr lang="pt-PT" dirty="0">
                <a:effectLst/>
              </a:rPr>
              <a:t>cheia toda de mágoa e de piedade,</a:t>
            </a:r>
          </a:p>
          <a:p>
            <a:pPr marL="0" indent="0" algn="l">
              <a:buNone/>
            </a:pPr>
            <a:r>
              <a:rPr lang="pt-PT" dirty="0">
                <a:effectLst/>
              </a:rPr>
              <a:t>enquanto houver no mundo </a:t>
            </a:r>
            <a:r>
              <a:rPr lang="pt-PT" dirty="0" err="1">
                <a:effectLst/>
              </a:rPr>
              <a:t>saüdade</a:t>
            </a:r>
            <a:endParaRPr lang="pt-PT" dirty="0">
              <a:effectLst/>
            </a:endParaRPr>
          </a:p>
          <a:p>
            <a:pPr marL="0" indent="0" algn="l">
              <a:buNone/>
            </a:pPr>
            <a:r>
              <a:rPr lang="pt-PT" b="1" dirty="0">
                <a:solidFill>
                  <a:schemeClr val="accent2">
                    <a:lumMod val="75000"/>
                  </a:schemeClr>
                </a:solidFill>
                <a:effectLst/>
              </a:rPr>
              <a:t>quero</a:t>
            </a:r>
            <a:r>
              <a:rPr lang="pt-PT" dirty="0">
                <a:effectLst/>
              </a:rPr>
              <a:t> que seja sempre celebrada.</a:t>
            </a:r>
          </a:p>
          <a:p>
            <a:pPr marL="0" indent="0" algn="l">
              <a:buNone/>
            </a:pPr>
            <a:r>
              <a:rPr lang="pt-PT" dirty="0">
                <a:effectLst/>
              </a:rPr>
              <a:t> </a:t>
            </a:r>
          </a:p>
          <a:p>
            <a:pPr marL="0" indent="0" algn="l">
              <a:buNone/>
            </a:pPr>
            <a:r>
              <a:rPr lang="pt-PT" dirty="0">
                <a:effectLst/>
              </a:rPr>
              <a:t>***</a:t>
            </a:r>
          </a:p>
          <a:p>
            <a:pPr marL="0" indent="0" algn="l">
              <a:buNone/>
            </a:pPr>
            <a:endParaRPr lang="pt-PT" dirty="0">
              <a:effectLst/>
            </a:endParaRPr>
          </a:p>
          <a:p>
            <a:pPr marL="0" indent="0" algn="l">
              <a:buNone/>
            </a:pPr>
            <a:r>
              <a:rPr lang="pt-PT" b="1" dirty="0">
                <a:solidFill>
                  <a:srgbClr val="1A6498"/>
                </a:solidFill>
                <a:effectLst/>
              </a:rPr>
              <a:t>Ela </a:t>
            </a:r>
            <a:r>
              <a:rPr lang="pt-PT" dirty="0">
                <a:effectLst/>
              </a:rPr>
              <a:t>só, quando amena e marchetada</a:t>
            </a:r>
          </a:p>
          <a:p>
            <a:pPr marL="0" indent="0" algn="l">
              <a:buNone/>
            </a:pPr>
            <a:r>
              <a:rPr lang="pt-PT" dirty="0">
                <a:effectLst/>
              </a:rPr>
              <a:t>saía, dando ao mundo claridade,</a:t>
            </a:r>
          </a:p>
          <a:p>
            <a:pPr marL="0" indent="0" algn="l">
              <a:buNone/>
            </a:pPr>
            <a:r>
              <a:rPr lang="pt-PT" dirty="0">
                <a:effectLst/>
              </a:rPr>
              <a:t>viu apartar-se d’</a:t>
            </a:r>
            <a:r>
              <a:rPr lang="pt-PT" dirty="0" err="1">
                <a:effectLst/>
              </a:rPr>
              <a:t>ũa</a:t>
            </a:r>
            <a:r>
              <a:rPr lang="pt-PT" dirty="0">
                <a:effectLst/>
              </a:rPr>
              <a:t> outra vontade,</a:t>
            </a:r>
          </a:p>
          <a:p>
            <a:pPr marL="0" indent="0" algn="l">
              <a:buNone/>
            </a:pPr>
            <a:r>
              <a:rPr lang="pt-PT" dirty="0">
                <a:effectLst/>
              </a:rPr>
              <a:t>que nunca poderá ver-se apartada.</a:t>
            </a:r>
          </a:p>
          <a:p>
            <a:pPr marL="0" indent="0" algn="l">
              <a:buNone/>
            </a:pPr>
            <a:r>
              <a:rPr lang="pt-PT" dirty="0">
                <a:effectLst/>
              </a:rPr>
              <a:t> </a:t>
            </a:r>
          </a:p>
          <a:p>
            <a:pPr marL="0" indent="0" algn="l">
              <a:buNone/>
            </a:pPr>
            <a:r>
              <a:rPr lang="pt-PT" b="1" dirty="0">
                <a:solidFill>
                  <a:srgbClr val="1A6498"/>
                </a:solidFill>
                <a:effectLst/>
              </a:rPr>
              <a:t>Ela </a:t>
            </a:r>
            <a:r>
              <a:rPr lang="pt-PT" dirty="0">
                <a:effectLst/>
              </a:rPr>
              <a:t>só viu as lágrimas em fio,</a:t>
            </a:r>
          </a:p>
          <a:p>
            <a:pPr marL="0" indent="0" algn="l">
              <a:buNone/>
            </a:pPr>
            <a:r>
              <a:rPr lang="pt-PT" dirty="0">
                <a:effectLst/>
              </a:rPr>
              <a:t>que d’uns e d’outros olhos derivadas</a:t>
            </a:r>
          </a:p>
          <a:p>
            <a:pPr marL="0" indent="0" algn="l">
              <a:buNone/>
            </a:pPr>
            <a:r>
              <a:rPr lang="pt-PT" dirty="0" err="1">
                <a:effectLst/>
              </a:rPr>
              <a:t>s’acrescentaram</a:t>
            </a:r>
            <a:r>
              <a:rPr lang="pt-PT" dirty="0">
                <a:effectLst/>
              </a:rPr>
              <a:t> em grande e largo rio.</a:t>
            </a:r>
          </a:p>
          <a:p>
            <a:pPr marL="0" indent="0" algn="l">
              <a:buNone/>
            </a:pPr>
            <a:r>
              <a:rPr lang="pt-PT" dirty="0">
                <a:effectLst/>
              </a:rPr>
              <a:t> </a:t>
            </a:r>
          </a:p>
          <a:p>
            <a:pPr marL="0" indent="0" algn="l">
              <a:buNone/>
            </a:pPr>
            <a:r>
              <a:rPr lang="pt-PT" b="1" dirty="0">
                <a:solidFill>
                  <a:srgbClr val="1A6498"/>
                </a:solidFill>
                <a:effectLst/>
              </a:rPr>
              <a:t>Ela </a:t>
            </a:r>
            <a:r>
              <a:rPr lang="pt-PT" dirty="0">
                <a:effectLst/>
              </a:rPr>
              <a:t>viu as palavras magoadas</a:t>
            </a:r>
          </a:p>
          <a:p>
            <a:pPr marL="0" indent="0" algn="l">
              <a:buNone/>
            </a:pPr>
            <a:r>
              <a:rPr lang="pt-PT" dirty="0">
                <a:effectLst/>
              </a:rPr>
              <a:t>que puderam tornar o fogo frio,</a:t>
            </a:r>
          </a:p>
          <a:p>
            <a:pPr marL="0" indent="0" algn="l">
              <a:buNone/>
            </a:pPr>
            <a:r>
              <a:rPr lang="pt-PT" dirty="0">
                <a:effectLst/>
              </a:rPr>
              <a:t>e dar descanso às almas condenadas.</a:t>
            </a:r>
          </a:p>
          <a:p>
            <a:pPr marL="0" indent="0">
              <a:buNone/>
            </a:pPr>
            <a:endParaRPr lang="pt-PT" sz="1800" dirty="0">
              <a:solidFill>
                <a:srgbClr val="0070C0"/>
              </a:solidFill>
            </a:endParaRP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3F4F4B66-2A18-8134-EEFA-297A1FB5B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41480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42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44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45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46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</p:grp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7FF13AB2-F6C1-7DDA-BBE1-D75204F2E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>
                <a:solidFill>
                  <a:schemeClr val="bg1"/>
                </a:solidFill>
              </a:rPr>
              <a:t>Divide o </a:t>
            </a:r>
            <a:r>
              <a:rPr lang="en-US" sz="3100" dirty="0" err="1">
                <a:solidFill>
                  <a:schemeClr val="bg1"/>
                </a:solidFill>
              </a:rPr>
              <a:t>texto</a:t>
            </a:r>
            <a:r>
              <a:rPr lang="en-US" sz="3100" dirty="0">
                <a:solidFill>
                  <a:schemeClr val="bg1"/>
                </a:solidFill>
              </a:rPr>
              <a:t> </a:t>
            </a:r>
            <a:r>
              <a:rPr lang="en-US" sz="3100" dirty="0" err="1">
                <a:solidFill>
                  <a:schemeClr val="bg1"/>
                </a:solidFill>
              </a:rPr>
              <a:t>em</a:t>
            </a:r>
            <a:r>
              <a:rPr lang="en-US" sz="3100" dirty="0">
                <a:solidFill>
                  <a:schemeClr val="bg1"/>
                </a:solidFill>
              </a:rPr>
              <a:t> </a:t>
            </a:r>
            <a:r>
              <a:rPr lang="en-US" sz="3100" dirty="0" err="1">
                <a:solidFill>
                  <a:schemeClr val="bg1"/>
                </a:solidFill>
              </a:rPr>
              <a:t>partes</a:t>
            </a:r>
            <a:r>
              <a:rPr lang="en-US" sz="3100" dirty="0">
                <a:solidFill>
                  <a:schemeClr val="bg1"/>
                </a:solidFill>
              </a:rPr>
              <a:t> </a:t>
            </a:r>
            <a:r>
              <a:rPr lang="en-US" sz="3100" dirty="0" err="1">
                <a:solidFill>
                  <a:schemeClr val="bg1"/>
                </a:solidFill>
              </a:rPr>
              <a:t>preenchendo</a:t>
            </a:r>
            <a:r>
              <a:rPr lang="en-US" sz="3100" dirty="0">
                <a:solidFill>
                  <a:schemeClr val="bg1"/>
                </a:solidFill>
              </a:rPr>
              <a:t> o </a:t>
            </a:r>
            <a:r>
              <a:rPr lang="en-US" sz="3100" dirty="0" err="1">
                <a:solidFill>
                  <a:schemeClr val="bg1"/>
                </a:solidFill>
              </a:rPr>
              <a:t>quadro</a:t>
            </a:r>
            <a:endParaRPr lang="en-US" sz="3100" dirty="0">
              <a:solidFill>
                <a:schemeClr val="bg1"/>
              </a:solidFill>
            </a:endParaRPr>
          </a:p>
        </p:txBody>
      </p:sp>
      <p:sp>
        <p:nvSpPr>
          <p:cNvPr id="8" name="Marcador de Posição de Conteúdo 7">
            <a:extLst>
              <a:ext uri="{FF2B5EF4-FFF2-40B4-BE49-F238E27FC236}">
                <a16:creationId xmlns:a16="http://schemas.microsoft.com/office/drawing/2014/main" id="{E8E2E04C-F467-F1D0-8D43-208DAD9D1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pPr marL="0" fontAlgn="t">
              <a:lnSpc>
                <a:spcPct val="90000"/>
              </a:lnSpc>
            </a:pP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10" name="Tabela 4">
            <a:extLst>
              <a:ext uri="{FF2B5EF4-FFF2-40B4-BE49-F238E27FC236}">
                <a16:creationId xmlns:a16="http://schemas.microsoft.com/office/drawing/2014/main" id="{40E1C629-CA78-8111-BF10-6B3EF3E5B2B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39944374"/>
              </p:ext>
            </p:extLst>
          </p:nvPr>
        </p:nvGraphicFramePr>
        <p:xfrm>
          <a:off x="6096001" y="1588803"/>
          <a:ext cx="5143503" cy="3667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59087">
                  <a:extLst>
                    <a:ext uri="{9D8B030D-6E8A-4147-A177-3AD203B41FA5}">
                      <a16:colId xmlns:a16="http://schemas.microsoft.com/office/drawing/2014/main" val="2112856218"/>
                    </a:ext>
                  </a:extLst>
                </a:gridCol>
                <a:gridCol w="1229866">
                  <a:extLst>
                    <a:ext uri="{9D8B030D-6E8A-4147-A177-3AD203B41FA5}">
                      <a16:colId xmlns:a16="http://schemas.microsoft.com/office/drawing/2014/main" val="476506826"/>
                    </a:ext>
                  </a:extLst>
                </a:gridCol>
                <a:gridCol w="1365256">
                  <a:extLst>
                    <a:ext uri="{9D8B030D-6E8A-4147-A177-3AD203B41FA5}">
                      <a16:colId xmlns:a16="http://schemas.microsoft.com/office/drawing/2014/main" val="2520775788"/>
                    </a:ext>
                  </a:extLst>
                </a:gridCol>
                <a:gridCol w="1589294">
                  <a:extLst>
                    <a:ext uri="{9D8B030D-6E8A-4147-A177-3AD203B41FA5}">
                      <a16:colId xmlns:a16="http://schemas.microsoft.com/office/drawing/2014/main" val="338902953"/>
                    </a:ext>
                  </a:extLst>
                </a:gridCol>
              </a:tblGrid>
              <a:tr h="789380">
                <a:tc>
                  <a:txBody>
                    <a:bodyPr/>
                    <a:lstStyle/>
                    <a:p>
                      <a:r>
                        <a:rPr lang="pt-PT" sz="2100"/>
                        <a:t>Parte</a:t>
                      </a:r>
                    </a:p>
                  </a:txBody>
                  <a:tcPr marL="83690" marR="83690" marT="51187" marB="51187"/>
                </a:tc>
                <a:tc>
                  <a:txBody>
                    <a:bodyPr/>
                    <a:lstStyle/>
                    <a:p>
                      <a:r>
                        <a:rPr lang="pt-PT" sz="2100"/>
                        <a:t>Versos </a:t>
                      </a:r>
                    </a:p>
                  </a:txBody>
                  <a:tcPr marL="83690" marR="83690" marT="51187" marB="51187"/>
                </a:tc>
                <a:tc>
                  <a:txBody>
                    <a:bodyPr/>
                    <a:lstStyle/>
                    <a:p>
                      <a:r>
                        <a:rPr lang="pt-PT" sz="2100" dirty="0"/>
                        <a:t>Assunto </a:t>
                      </a:r>
                    </a:p>
                  </a:txBody>
                  <a:tcPr marL="83690" marR="83690" marT="51187" marB="51187"/>
                </a:tc>
                <a:tc>
                  <a:txBody>
                    <a:bodyPr/>
                    <a:lstStyle/>
                    <a:p>
                      <a:r>
                        <a:rPr lang="pt-PT" sz="2100"/>
                        <a:t>Elementos textuais</a:t>
                      </a:r>
                    </a:p>
                  </a:txBody>
                  <a:tcPr marL="83690" marR="83690" marT="51187" marB="51187"/>
                </a:tc>
                <a:extLst>
                  <a:ext uri="{0D108BD9-81ED-4DB2-BD59-A6C34878D82A}">
                    <a16:rowId xmlns:a16="http://schemas.microsoft.com/office/drawing/2014/main" val="3893266939"/>
                  </a:ext>
                </a:extLst>
              </a:tr>
              <a:tr h="1439250">
                <a:tc>
                  <a:txBody>
                    <a:bodyPr/>
                    <a:lstStyle/>
                    <a:p>
                      <a:r>
                        <a:rPr lang="pt-PT" sz="2100"/>
                        <a:t>1.ª</a:t>
                      </a:r>
                    </a:p>
                  </a:txBody>
                  <a:tcPr marL="83690" marR="83690" marT="51187" marB="51187"/>
                </a:tc>
                <a:tc>
                  <a:txBody>
                    <a:bodyPr/>
                    <a:lstStyle/>
                    <a:p>
                      <a:endParaRPr lang="pt-PT" sz="2100" dirty="0"/>
                    </a:p>
                    <a:p>
                      <a:endParaRPr lang="pt-PT" sz="2100" dirty="0"/>
                    </a:p>
                    <a:p>
                      <a:endParaRPr lang="pt-PT" sz="2100" dirty="0"/>
                    </a:p>
                    <a:p>
                      <a:endParaRPr lang="pt-PT" sz="2100" dirty="0"/>
                    </a:p>
                  </a:txBody>
                  <a:tcPr marL="83690" marR="83690" marT="51187" marB="51187"/>
                </a:tc>
                <a:tc>
                  <a:txBody>
                    <a:bodyPr/>
                    <a:lstStyle/>
                    <a:p>
                      <a:endParaRPr lang="pt-PT" sz="2100"/>
                    </a:p>
                  </a:txBody>
                  <a:tcPr marL="83690" marR="83690" marT="51187" marB="51187"/>
                </a:tc>
                <a:tc>
                  <a:txBody>
                    <a:bodyPr/>
                    <a:lstStyle/>
                    <a:p>
                      <a:r>
                        <a:rPr lang="pt-PT" sz="2100" dirty="0"/>
                        <a:t>1.ª pessoa</a:t>
                      </a:r>
                    </a:p>
                  </a:txBody>
                  <a:tcPr marL="83690" marR="83690" marT="51187" marB="51187"/>
                </a:tc>
                <a:extLst>
                  <a:ext uri="{0D108BD9-81ED-4DB2-BD59-A6C34878D82A}">
                    <a16:rowId xmlns:a16="http://schemas.microsoft.com/office/drawing/2014/main" val="892879216"/>
                  </a:ext>
                </a:extLst>
              </a:tr>
              <a:tr h="1439250">
                <a:tc>
                  <a:txBody>
                    <a:bodyPr/>
                    <a:lstStyle/>
                    <a:p>
                      <a:r>
                        <a:rPr lang="pt-PT" sz="2100"/>
                        <a:t>2.ª</a:t>
                      </a:r>
                    </a:p>
                  </a:txBody>
                  <a:tcPr marL="83690" marR="83690" marT="51187" marB="51187"/>
                </a:tc>
                <a:tc>
                  <a:txBody>
                    <a:bodyPr/>
                    <a:lstStyle/>
                    <a:p>
                      <a:endParaRPr lang="pt-PT" sz="2100" dirty="0"/>
                    </a:p>
                    <a:p>
                      <a:endParaRPr lang="pt-PT" sz="2100" dirty="0"/>
                    </a:p>
                    <a:p>
                      <a:endParaRPr lang="pt-PT" sz="2100" dirty="0"/>
                    </a:p>
                    <a:p>
                      <a:endParaRPr lang="pt-PT" sz="2100" dirty="0"/>
                    </a:p>
                  </a:txBody>
                  <a:tcPr marL="83690" marR="83690" marT="51187" marB="5118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altLang="en-US" sz="2100" dirty="0"/>
                    </a:p>
                  </a:txBody>
                  <a:tcPr marL="83690" marR="83690" marT="51187" marB="51187"/>
                </a:tc>
                <a:tc>
                  <a:txBody>
                    <a:bodyPr/>
                    <a:lstStyle/>
                    <a:p>
                      <a:r>
                        <a:rPr lang="pt-PT" sz="2100" dirty="0"/>
                        <a:t>3.ª pessoa</a:t>
                      </a:r>
                    </a:p>
                    <a:p>
                      <a:r>
                        <a:rPr lang="pt-PT" sz="2100" dirty="0"/>
                        <a:t>Anáfora</a:t>
                      </a:r>
                    </a:p>
                  </a:txBody>
                  <a:tcPr marL="83690" marR="83690" marT="51187" marB="51187"/>
                </a:tc>
                <a:extLst>
                  <a:ext uri="{0D108BD9-81ED-4DB2-BD59-A6C34878D82A}">
                    <a16:rowId xmlns:a16="http://schemas.microsoft.com/office/drawing/2014/main" val="97373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985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14C9BB2-B37C-C9AC-1252-7F34A27AE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pt-PT" dirty="0"/>
              <a:t>Estrutura interna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86F7BB2E-3211-CEB5-D37A-08B81A832A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9785783"/>
              </p:ext>
            </p:extLst>
          </p:nvPr>
        </p:nvGraphicFramePr>
        <p:xfrm>
          <a:off x="1286933" y="2485865"/>
          <a:ext cx="9618135" cy="2897717"/>
        </p:xfrm>
        <a:graphic>
          <a:graphicData uri="http://schemas.openxmlformats.org/drawingml/2006/table">
            <a:tbl>
              <a:tblPr firstRow="1" bandRow="1">
                <a:noFill/>
                <a:tableStyleId>{9D7B26C5-4107-4FEC-AEDC-1716B250A1EF}</a:tableStyleId>
              </a:tblPr>
              <a:tblGrid>
                <a:gridCol w="1334571">
                  <a:extLst>
                    <a:ext uri="{9D8B030D-6E8A-4147-A177-3AD203B41FA5}">
                      <a16:colId xmlns:a16="http://schemas.microsoft.com/office/drawing/2014/main" val="2112856218"/>
                    </a:ext>
                  </a:extLst>
                </a:gridCol>
                <a:gridCol w="1693617">
                  <a:extLst>
                    <a:ext uri="{9D8B030D-6E8A-4147-A177-3AD203B41FA5}">
                      <a16:colId xmlns:a16="http://schemas.microsoft.com/office/drawing/2014/main" val="476506826"/>
                    </a:ext>
                  </a:extLst>
                </a:gridCol>
                <a:gridCol w="3070308">
                  <a:extLst>
                    <a:ext uri="{9D8B030D-6E8A-4147-A177-3AD203B41FA5}">
                      <a16:colId xmlns:a16="http://schemas.microsoft.com/office/drawing/2014/main" val="2520775788"/>
                    </a:ext>
                  </a:extLst>
                </a:gridCol>
                <a:gridCol w="3519639">
                  <a:extLst>
                    <a:ext uri="{9D8B030D-6E8A-4147-A177-3AD203B41FA5}">
                      <a16:colId xmlns:a16="http://schemas.microsoft.com/office/drawing/2014/main" val="338902953"/>
                    </a:ext>
                  </a:extLst>
                </a:gridCol>
              </a:tblGrid>
              <a:tr h="688983">
                <a:tc>
                  <a:txBody>
                    <a:bodyPr/>
                    <a:lstStyle/>
                    <a:p>
                      <a:r>
                        <a:rPr lang="pt-PT" sz="2600" b="0" cap="none" spc="60">
                          <a:solidFill>
                            <a:schemeClr val="bg1"/>
                          </a:solidFill>
                        </a:rPr>
                        <a:t>Parte</a:t>
                      </a:r>
                    </a:p>
                  </a:txBody>
                  <a:tcPr marL="127150" marR="127150" marT="150298" marB="7776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2600" b="0" cap="none" spc="60">
                          <a:solidFill>
                            <a:schemeClr val="bg1"/>
                          </a:solidFill>
                        </a:rPr>
                        <a:t>Versos </a:t>
                      </a:r>
                    </a:p>
                  </a:txBody>
                  <a:tcPr marL="127150" marR="127150" marT="150298" marB="7776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2600" b="0" cap="none" spc="60">
                          <a:solidFill>
                            <a:schemeClr val="bg1"/>
                          </a:solidFill>
                        </a:rPr>
                        <a:t>Assunto </a:t>
                      </a:r>
                    </a:p>
                  </a:txBody>
                  <a:tcPr marL="127150" marR="127150" marT="150298" marB="7776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2600" b="0" cap="none" spc="60">
                          <a:solidFill>
                            <a:schemeClr val="bg1"/>
                          </a:solidFill>
                        </a:rPr>
                        <a:t>Elementos textuais</a:t>
                      </a:r>
                    </a:p>
                  </a:txBody>
                  <a:tcPr marL="127150" marR="127150" marT="150298" marB="7776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266939"/>
                  </a:ext>
                </a:extLst>
              </a:tr>
              <a:tr h="533086">
                <a:tc>
                  <a:txBody>
                    <a:bodyPr/>
                    <a:lstStyle/>
                    <a:p>
                      <a:r>
                        <a:rPr lang="pt-PT" sz="2300" cap="none" spc="0">
                          <a:solidFill>
                            <a:schemeClr val="tx1"/>
                          </a:solidFill>
                        </a:rPr>
                        <a:t>1.ª</a:t>
                      </a:r>
                    </a:p>
                  </a:txBody>
                  <a:tcPr marL="127150" marR="127150" marT="150298" marB="7776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sz="2300" cap="none" spc="0" dirty="0">
                          <a:solidFill>
                            <a:schemeClr val="tx1"/>
                          </a:solidFill>
                        </a:rPr>
                        <a:t>1 a 4</a:t>
                      </a:r>
                    </a:p>
                  </a:txBody>
                  <a:tcPr marL="127150" marR="127150" marT="150298" marB="7776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sz="2300" cap="none" spc="0" dirty="0">
                          <a:solidFill>
                            <a:schemeClr val="tx1"/>
                          </a:solidFill>
                        </a:rPr>
                        <a:t>Desejo de recordar </a:t>
                      </a:r>
                      <a:r>
                        <a:rPr lang="pt-PT" sz="2300" cap="none" spc="0">
                          <a:solidFill>
                            <a:schemeClr val="tx1"/>
                          </a:solidFill>
                        </a:rPr>
                        <a:t>aquela madrugada</a:t>
                      </a:r>
                      <a:endParaRPr lang="pt-PT" sz="23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27150" marR="127150" marT="150298" marB="7776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sz="2100" dirty="0"/>
                        <a:t>1.ª pessoa</a:t>
                      </a:r>
                    </a:p>
                  </a:txBody>
                  <a:tcPr marL="83690" marR="83690" marT="51187" marB="5118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879216"/>
                  </a:ext>
                </a:extLst>
              </a:tr>
              <a:tr h="989580">
                <a:tc>
                  <a:txBody>
                    <a:bodyPr/>
                    <a:lstStyle/>
                    <a:p>
                      <a:r>
                        <a:rPr lang="pt-PT" sz="2300" cap="none" spc="0">
                          <a:solidFill>
                            <a:schemeClr val="tx1"/>
                          </a:solidFill>
                        </a:rPr>
                        <a:t>2.ª</a:t>
                      </a:r>
                    </a:p>
                  </a:txBody>
                  <a:tcPr marL="127150" marR="127150" marT="150298" marB="7776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2300" cap="none" spc="0" dirty="0">
                          <a:solidFill>
                            <a:schemeClr val="tx1"/>
                          </a:solidFill>
                        </a:rPr>
                        <a:t>5 a 14</a:t>
                      </a:r>
                    </a:p>
                  </a:txBody>
                  <a:tcPr marL="127150" marR="127150" marT="150298" marB="7776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altLang="en-US" sz="2300" cap="none" spc="0" dirty="0">
                          <a:solidFill>
                            <a:schemeClr val="tx1"/>
                          </a:solidFill>
                        </a:rPr>
                        <a:t>Relato do que </a:t>
                      </a:r>
                      <a:r>
                        <a:rPr lang="pt-PT" sz="2300" cap="none" spc="0" dirty="0">
                          <a:solidFill>
                            <a:schemeClr val="tx1"/>
                          </a:solidFill>
                        </a:rPr>
                        <a:t>a madrugada testemunhou</a:t>
                      </a:r>
                      <a:endParaRPr lang="pt-PT" altLang="en-US" sz="23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27150" marR="127150" marT="150298" marB="7776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2100" dirty="0"/>
                        <a:t>3.ª pessoa</a:t>
                      </a:r>
                    </a:p>
                    <a:p>
                      <a:r>
                        <a:rPr lang="pt-PT" sz="2100" dirty="0"/>
                        <a:t>Anáfora</a:t>
                      </a:r>
                    </a:p>
                  </a:txBody>
                  <a:tcPr marL="83690" marR="83690" marT="51187" marB="5118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73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375204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173</TotalTime>
  <Words>275</Words>
  <Application>Microsoft Office PowerPoint</Application>
  <PresentationFormat>Ecrã Panorâmico</PresentationFormat>
  <Paragraphs>68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Faceta</vt:lpstr>
      <vt:lpstr>“Aquela triste e leda madrugada” Luís de Camões</vt:lpstr>
      <vt:lpstr>2 partes?</vt:lpstr>
      <vt:lpstr>2 partes?</vt:lpstr>
      <vt:lpstr>Divide o texto em partes preenchendo o quadro</vt:lpstr>
      <vt:lpstr>Estrutura interna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Amor é fogo</dc:title>
  <dc:creator>Paulo MS. Oliveira</dc:creator>
  <cp:lastModifiedBy>Paulo MS. Oliveira</cp:lastModifiedBy>
  <cp:revision>2</cp:revision>
  <dcterms:created xsi:type="dcterms:W3CDTF">2023-04-22T16:38:51Z</dcterms:created>
  <dcterms:modified xsi:type="dcterms:W3CDTF">2024-01-26T10:29:26Z</dcterms:modified>
</cp:coreProperties>
</file>