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CBB32-C0BD-49B9-9E27-743E6FB8CA65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4C2BD-637D-4C71-B9CD-66CEF762CA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37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508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912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11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47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5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3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1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9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15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5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3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6469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7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77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38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ítulo e 4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609600" y="1828801"/>
            <a:ext cx="5384800" cy="207486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6197600" y="1828801"/>
            <a:ext cx="5384800" cy="207486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609600" y="4056063"/>
            <a:ext cx="5384800" cy="207486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7600" y="4056063"/>
            <a:ext cx="5384800" cy="207486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6CE7-F894-46E1-9793-6340E91CA20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63993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9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1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0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0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498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73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80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28E0-93B5-4077-BE7B-F0C463AB613D}" type="datetimeFigureOut">
              <a:rPr lang="pt-PT" smtClean="0"/>
              <a:t>20/04/2017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8BF-C87E-4B00-ABB7-BA1BF4C7F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69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20/04/2017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775047" y="439514"/>
            <a:ext cx="8229600" cy="747713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pt-PT" sz="3600" b="1" dirty="0">
                <a:solidFill>
                  <a:srgbClr val="1D21B3"/>
                </a:solidFill>
                <a:latin typeface="Comic Sans MS" pitchFamily="66" charset="0"/>
              </a:rPr>
              <a:t>Forças e a sua </a:t>
            </a:r>
            <a:r>
              <a:rPr lang="pt-PT" sz="3600" b="1" dirty="0" smtClean="0">
                <a:solidFill>
                  <a:srgbClr val="1D21B3"/>
                </a:solidFill>
                <a:latin typeface="Comic Sans MS" pitchFamily="66" charset="0"/>
              </a:rPr>
              <a:t>representação:</a:t>
            </a:r>
            <a:endParaRPr lang="pt-PT" sz="3600" b="1" dirty="0">
              <a:solidFill>
                <a:srgbClr val="1D21B3"/>
              </a:solidFill>
              <a:latin typeface="Comic Sans MS" pitchFamily="66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75047" y="1331906"/>
            <a:ext cx="106826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 eaLnBrk="1" hangingPunct="1">
              <a:lnSpc>
                <a:spcPct val="125000"/>
              </a:lnSpc>
              <a:spcBef>
                <a:spcPct val="50000"/>
              </a:spcBef>
              <a:buFontTx/>
              <a:buChar char="-"/>
            </a:pPr>
            <a:r>
              <a:rPr lang="pt-PT" sz="2000" b="1" dirty="0" smtClean="0">
                <a:solidFill>
                  <a:srgbClr val="009900"/>
                </a:solidFill>
                <a:latin typeface="Comic Sans MS" pitchFamily="66" charset="0"/>
              </a:rPr>
              <a:t>As </a:t>
            </a:r>
            <a:r>
              <a:rPr lang="pt-PT" sz="2000" b="1" dirty="0">
                <a:solidFill>
                  <a:srgbClr val="009900"/>
                </a:solidFill>
                <a:latin typeface="Comic Sans MS" pitchFamily="66" charset="0"/>
              </a:rPr>
              <a:t>forças são grandezas físicas </a:t>
            </a:r>
            <a:r>
              <a:rPr lang="pt-PT" sz="2000" b="1" dirty="0" smtClean="0">
                <a:solidFill>
                  <a:srgbClr val="009900"/>
                </a:solidFill>
                <a:latin typeface="Comic Sans MS" pitchFamily="66" charset="0"/>
              </a:rPr>
              <a:t>vetoriais. Representam-se por </a:t>
            </a:r>
            <a:r>
              <a:rPr lang="pt-PT" sz="2000" b="1" dirty="0">
                <a:solidFill>
                  <a:srgbClr val="009900"/>
                </a:solidFill>
                <a:latin typeface="Comic Sans MS" pitchFamily="66" charset="0"/>
              </a:rPr>
              <a:t>vetores. </a:t>
            </a:r>
            <a:endParaRPr lang="pt-PT" sz="2000" b="1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pPr marL="342900" indent="-342900" algn="just" eaLnBrk="1" hangingPunct="1">
              <a:lnSpc>
                <a:spcPct val="125000"/>
              </a:lnSpc>
              <a:spcBef>
                <a:spcPct val="50000"/>
              </a:spcBef>
              <a:buFontTx/>
              <a:buChar char="-"/>
            </a:pPr>
            <a:r>
              <a:rPr lang="pt-PT" sz="2000" b="1" dirty="0" smtClean="0">
                <a:solidFill>
                  <a:srgbClr val="009900"/>
                </a:solidFill>
                <a:latin typeface="Comic Sans MS" pitchFamily="66" charset="0"/>
              </a:rPr>
              <a:t>A </a:t>
            </a:r>
            <a:r>
              <a:rPr lang="pt-PT" sz="2000" b="1" dirty="0">
                <a:solidFill>
                  <a:srgbClr val="009900"/>
                </a:solidFill>
                <a:latin typeface="Comic Sans MS" pitchFamily="66" charset="0"/>
              </a:rPr>
              <a:t>unidade S.I. </a:t>
            </a:r>
            <a:r>
              <a:rPr lang="pt-PT" sz="2000" b="1" dirty="0" smtClean="0">
                <a:solidFill>
                  <a:srgbClr val="009900"/>
                </a:solidFill>
                <a:latin typeface="Comic Sans MS" pitchFamily="66" charset="0"/>
              </a:rPr>
              <a:t>da </a:t>
            </a:r>
            <a:r>
              <a:rPr lang="pt-PT" sz="2000" b="1" dirty="0">
                <a:solidFill>
                  <a:srgbClr val="009900"/>
                </a:solidFill>
                <a:latin typeface="Comic Sans MS" pitchFamily="66" charset="0"/>
              </a:rPr>
              <a:t>intensidade de </a:t>
            </a:r>
            <a:r>
              <a:rPr lang="pt-PT" sz="2000" b="1" dirty="0" smtClean="0">
                <a:solidFill>
                  <a:srgbClr val="009900"/>
                </a:solidFill>
                <a:latin typeface="Comic Sans MS" pitchFamily="66" charset="0"/>
              </a:rPr>
              <a:t>uma força </a:t>
            </a:r>
            <a:r>
              <a:rPr lang="pt-PT" sz="2000" b="1" dirty="0">
                <a:solidFill>
                  <a:srgbClr val="009900"/>
                </a:solidFill>
                <a:latin typeface="Comic Sans MS" pitchFamily="66" charset="0"/>
              </a:rPr>
              <a:t>é o newton, N.</a:t>
            </a:r>
            <a:r>
              <a:rPr lang="pt-PT" sz="2000" b="1" dirty="0">
                <a:solidFill>
                  <a:srgbClr val="009900"/>
                </a:solidFill>
                <a:latin typeface="Architect" pitchFamily="34" charset="0"/>
              </a:rPr>
              <a:t> </a:t>
            </a:r>
          </a:p>
        </p:txBody>
      </p:sp>
      <p:sp>
        <p:nvSpPr>
          <p:cNvPr id="21" name="Rectângulo 20"/>
          <p:cNvSpPr>
            <a:spLocks noChangeArrowheads="1"/>
          </p:cNvSpPr>
          <p:nvPr/>
        </p:nvSpPr>
        <p:spPr bwMode="auto">
          <a:xfrm>
            <a:off x="743690" y="4007618"/>
            <a:ext cx="1089412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b="1" dirty="0">
                <a:solidFill>
                  <a:srgbClr val="1F497D"/>
                </a:solidFill>
                <a:latin typeface="Comic Sans MS" pitchFamily="66" charset="0"/>
                <a:sym typeface="Wingdings" pitchFamily="2" charset="2"/>
              </a:rPr>
              <a:t> </a:t>
            </a:r>
            <a:r>
              <a:rPr lang="pt-PT" b="1" dirty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Sentido </a:t>
            </a:r>
            <a:r>
              <a:rPr lang="pt-PT" b="1" dirty="0" smtClean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(da direita para </a:t>
            </a:r>
            <a:r>
              <a:rPr lang="pt-PT" b="1" dirty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a esquerda</a:t>
            </a:r>
            <a:r>
              <a:rPr lang="pt-PT" b="1" dirty="0" smtClean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, de baixo </a:t>
            </a:r>
            <a:r>
              <a:rPr lang="pt-PT" b="1" dirty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para cima, para baixo </a:t>
            </a:r>
            <a:r>
              <a:rPr lang="pt-PT" b="1" dirty="0" smtClean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e para a </a:t>
            </a:r>
            <a:r>
              <a:rPr lang="pt-PT" b="1" dirty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direita, etc.). </a:t>
            </a:r>
          </a:p>
        </p:txBody>
      </p:sp>
      <p:sp>
        <p:nvSpPr>
          <p:cNvPr id="22" name="Rectângulo 21"/>
          <p:cNvSpPr>
            <a:spLocks noChangeArrowheads="1"/>
          </p:cNvSpPr>
          <p:nvPr/>
        </p:nvSpPr>
        <p:spPr bwMode="auto">
          <a:xfrm>
            <a:off x="743690" y="4577627"/>
            <a:ext cx="787695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b="1" dirty="0">
                <a:solidFill>
                  <a:srgbClr val="1F497D"/>
                </a:solidFill>
                <a:latin typeface="Comic Sans MS" pitchFamily="66" charset="0"/>
                <a:sym typeface="Wingdings" pitchFamily="2" charset="2"/>
              </a:rPr>
              <a:t></a:t>
            </a:r>
            <a:r>
              <a:rPr lang="pt-PT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pt-PT" b="1" dirty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Ponto de aplicação (local onde está aplicada a força).</a:t>
            </a:r>
          </a:p>
        </p:txBody>
      </p:sp>
      <p:sp>
        <p:nvSpPr>
          <p:cNvPr id="23" name="Rectângulo 22"/>
          <p:cNvSpPr>
            <a:spLocks noChangeArrowheads="1"/>
          </p:cNvSpPr>
          <p:nvPr/>
        </p:nvSpPr>
        <p:spPr bwMode="auto">
          <a:xfrm>
            <a:off x="743690" y="5113350"/>
            <a:ext cx="435413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b="1" dirty="0">
                <a:solidFill>
                  <a:srgbClr val="1F497D"/>
                </a:solidFill>
                <a:latin typeface="Comic Sans MS" pitchFamily="66" charset="0"/>
                <a:sym typeface="Wingdings" pitchFamily="2" charset="2"/>
              </a:rPr>
              <a:t></a:t>
            </a:r>
            <a:r>
              <a:rPr lang="pt-PT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pt-PT" b="1" dirty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Intensidade (valor numérico). </a:t>
            </a:r>
          </a:p>
        </p:txBody>
      </p:sp>
      <p:sp>
        <p:nvSpPr>
          <p:cNvPr id="24" name="Rectângulo 7"/>
          <p:cNvSpPr>
            <a:spLocks noChangeArrowheads="1"/>
          </p:cNvSpPr>
          <p:nvPr/>
        </p:nvSpPr>
        <p:spPr bwMode="auto">
          <a:xfrm>
            <a:off x="743690" y="3389760"/>
            <a:ext cx="577747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b="1" dirty="0">
                <a:solidFill>
                  <a:srgbClr val="1F497D"/>
                </a:solidFill>
                <a:latin typeface="Comic Sans MS" pitchFamily="66" charset="0"/>
                <a:sym typeface="Wingdings" pitchFamily="2" charset="2"/>
              </a:rPr>
              <a:t></a:t>
            </a:r>
            <a:r>
              <a:rPr lang="pt-PT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pt-PT" b="1" dirty="0">
                <a:solidFill>
                  <a:srgbClr val="009900"/>
                </a:solidFill>
                <a:latin typeface="Comic Sans MS" pitchFamily="66" charset="0"/>
                <a:sym typeface="Wingdings" pitchFamily="2" charset="2"/>
              </a:rPr>
              <a:t>Direção (vertical, oblíqua ou horizontal).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743690" y="2511349"/>
            <a:ext cx="8229600" cy="7477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600" b="1" dirty="0" smtClean="0">
                <a:solidFill>
                  <a:srgbClr val="1D21B3"/>
                </a:solidFill>
                <a:latin typeface="Comic Sans MS" pitchFamily="66" charset="0"/>
              </a:rPr>
              <a:t>Características das forças:</a:t>
            </a:r>
            <a:endParaRPr lang="pt-PT" sz="3600" b="1" dirty="0">
              <a:solidFill>
                <a:srgbClr val="1D21B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18437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006671" y="188913"/>
            <a:ext cx="8642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3600" b="1" dirty="0">
                <a:solidFill>
                  <a:srgbClr val="1D21B3"/>
                </a:solidFill>
                <a:latin typeface="Comic Sans MS" pitchFamily="66" charset="0"/>
              </a:rPr>
              <a:t>Caracteriza as seguintes forças: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919290" y="908051"/>
            <a:ext cx="2916984" cy="5472113"/>
            <a:chOff x="249" y="572"/>
            <a:chExt cx="2811" cy="3447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249" y="572"/>
              <a:ext cx="2811" cy="3447"/>
              <a:chOff x="249" y="572"/>
              <a:chExt cx="2811" cy="3447"/>
            </a:xfrm>
          </p:grpSpPr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" y="2929"/>
                <a:ext cx="2611" cy="10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572"/>
                <a:ext cx="2410" cy="10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150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1777"/>
                <a:ext cx="2371" cy="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2080" y="1117"/>
              <a:ext cx="1" cy="182"/>
            </a:xfrm>
            <a:prstGeom prst="line">
              <a:avLst/>
            </a:prstGeom>
            <a:noFill/>
            <a:ln w="5724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091054" y="2420937"/>
            <a:ext cx="1100501" cy="1441449"/>
            <a:chOff x="4105" y="1525"/>
            <a:chExt cx="725" cy="908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4342" y="2251"/>
              <a:ext cx="309" cy="182"/>
              <a:chOff x="4342" y="2251"/>
              <a:chExt cx="309" cy="182"/>
            </a:xfrm>
          </p:grpSpPr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4358" y="2251"/>
                <a:ext cx="1" cy="182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 flipH="1" flipV="1">
                <a:off x="4342" y="2339"/>
                <a:ext cx="309" cy="3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>
                <a:off x="4649" y="2251"/>
                <a:ext cx="1" cy="182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105" y="1525"/>
              <a:ext cx="72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algn="ctr">
                <a:spcBef>
                  <a:spcPts val="1500"/>
                </a:spcBef>
              </a:pPr>
              <a:r>
                <a:rPr lang="pt-PT" sz="2400" b="1" dirty="0">
                  <a:latin typeface="Comic Sans MS" pitchFamily="66" charset="0"/>
                </a:rPr>
                <a:t>Escala </a:t>
              </a:r>
            </a:p>
            <a:p>
              <a:pPr algn="ctr">
                <a:spcBef>
                  <a:spcPts val="1500"/>
                </a:spcBef>
              </a:pPr>
              <a:r>
                <a:rPr lang="pt-PT" sz="2400" b="1" dirty="0">
                  <a:latin typeface="Comic Sans MS" pitchFamily="66" charset="0"/>
                </a:rPr>
                <a:t>5N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06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316183" y="482324"/>
            <a:ext cx="978203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3600" b="1" dirty="0">
                <a:solidFill>
                  <a:srgbClr val="1D21B3"/>
                </a:solidFill>
                <a:latin typeface="Comic Sans MS" pitchFamily="66" charset="0"/>
              </a:rPr>
              <a:t>Representa, na caixa, as seguintes forças: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8832850" y="4724401"/>
            <a:ext cx="1149350" cy="1439863"/>
            <a:chOff x="4604" y="2976"/>
            <a:chExt cx="724" cy="907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4739" y="3702"/>
              <a:ext cx="409" cy="181"/>
              <a:chOff x="4739" y="3702"/>
              <a:chExt cx="409" cy="181"/>
            </a:xfrm>
          </p:grpSpPr>
          <p:sp>
            <p:nvSpPr>
              <p:cNvPr id="7172" name="Line 4"/>
              <p:cNvSpPr>
                <a:spLocks noChangeShapeType="1"/>
              </p:cNvSpPr>
              <p:nvPr/>
            </p:nvSpPr>
            <p:spPr bwMode="auto">
              <a:xfrm>
                <a:off x="4740" y="3702"/>
                <a:ext cx="1" cy="182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73" name="Line 5"/>
              <p:cNvSpPr>
                <a:spLocks noChangeShapeType="1"/>
              </p:cNvSpPr>
              <p:nvPr/>
            </p:nvSpPr>
            <p:spPr bwMode="auto">
              <a:xfrm flipH="1">
                <a:off x="4738" y="3793"/>
                <a:ext cx="412" cy="1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74" name="Line 6"/>
              <p:cNvSpPr>
                <a:spLocks noChangeShapeType="1"/>
              </p:cNvSpPr>
              <p:nvPr/>
            </p:nvSpPr>
            <p:spPr bwMode="auto">
              <a:xfrm>
                <a:off x="5148" y="3702"/>
                <a:ext cx="1" cy="182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4604" y="2976"/>
              <a:ext cx="72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algn="ctr">
                <a:spcBef>
                  <a:spcPts val="1500"/>
                </a:spcBef>
              </a:pPr>
              <a:r>
                <a:rPr lang="pt-PT" sz="2400" b="1" dirty="0">
                  <a:latin typeface="Comic Sans MS" pitchFamily="66" charset="0"/>
                </a:rPr>
                <a:t>Escala </a:t>
              </a:r>
            </a:p>
            <a:p>
              <a:pPr algn="ctr">
                <a:spcBef>
                  <a:spcPts val="1500"/>
                </a:spcBef>
              </a:pPr>
              <a:r>
                <a:rPr lang="pt-PT" sz="2400" b="1" dirty="0">
                  <a:latin typeface="Comic Sans MS" pitchFamily="66" charset="0"/>
                </a:rPr>
                <a:t>5N</a:t>
              </a:r>
            </a:p>
          </p:txBody>
        </p:sp>
      </p:grp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9" y="5233988"/>
            <a:ext cx="1800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17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65085"/>
              </p:ext>
            </p:extLst>
          </p:nvPr>
        </p:nvGraphicFramePr>
        <p:xfrm>
          <a:off x="1870364" y="1511835"/>
          <a:ext cx="8254711" cy="26732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04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Características do vetor força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37000"/>
                        </a:lnSpc>
                        <a:spcBef>
                          <a:spcPts val="338"/>
                        </a:spcBef>
                        <a:spcAft>
                          <a:spcPts val="33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Força 1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37000"/>
                        </a:lnSpc>
                        <a:spcBef>
                          <a:spcPts val="338"/>
                        </a:spcBef>
                        <a:spcAft>
                          <a:spcPts val="33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Força 2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37000"/>
                        </a:lnSpc>
                        <a:spcBef>
                          <a:spcPts val="338"/>
                        </a:spcBef>
                        <a:spcAft>
                          <a:spcPts val="33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Força 3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7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 Direção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Horizontal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Vertical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Oblíqua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7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 Sentido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Para a esquerda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Para cima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Para cima e para a direita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7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 Intensidade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10N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10N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15N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 Ponto de Aplicação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caixa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caixa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3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caixa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36000" marR="36000" marT="36000" marB="36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47" name="Line 79"/>
          <p:cNvSpPr>
            <a:spLocks noChangeShapeType="1"/>
          </p:cNvSpPr>
          <p:nvPr/>
        </p:nvSpPr>
        <p:spPr bwMode="auto">
          <a:xfrm flipH="1">
            <a:off x="4581525" y="5759450"/>
            <a:ext cx="1625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248" name="Picture 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6" y="4679951"/>
            <a:ext cx="73342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49" name="Line 81"/>
          <p:cNvSpPr>
            <a:spLocks noChangeShapeType="1"/>
          </p:cNvSpPr>
          <p:nvPr/>
        </p:nvSpPr>
        <p:spPr bwMode="auto">
          <a:xfrm flipV="1">
            <a:off x="6203950" y="4495801"/>
            <a:ext cx="1588" cy="12668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250" name="Picture 8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4537076"/>
            <a:ext cx="6096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51" name="Line 83"/>
          <p:cNvSpPr>
            <a:spLocks noChangeShapeType="1"/>
          </p:cNvSpPr>
          <p:nvPr/>
        </p:nvSpPr>
        <p:spPr bwMode="auto">
          <a:xfrm flipV="1">
            <a:off x="6203950" y="4495801"/>
            <a:ext cx="2160588" cy="12668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252" name="Picture 8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6" y="4876800"/>
            <a:ext cx="684213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235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7" grpId="0" animBg="1"/>
      <p:bldP spid="7249" grpId="0" animBg="1"/>
      <p:bldP spid="725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</Words>
  <Application>Microsoft Office PowerPoint</Application>
  <PresentationFormat>Ecrã Panorâmico</PresentationFormat>
  <Paragraphs>34</Paragraphs>
  <Slides>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</vt:i4>
      </vt:variant>
    </vt:vector>
  </HeadingPairs>
  <TitlesOfParts>
    <vt:vector size="13" baseType="lpstr">
      <vt:lpstr>Architect</vt:lpstr>
      <vt:lpstr>Arial</vt:lpstr>
      <vt:lpstr>Calibri</vt:lpstr>
      <vt:lpstr>Calibri Light</vt:lpstr>
      <vt:lpstr>Comic Sans MS</vt:lpstr>
      <vt:lpstr>Lucida Sans Unicode</vt:lpstr>
      <vt:lpstr>Times New Roman</vt:lpstr>
      <vt:lpstr>Wingdings</vt:lpstr>
      <vt:lpstr>Tema do Office</vt:lpstr>
      <vt:lpstr>1_Tema do Office</vt:lpstr>
      <vt:lpstr>Forças e a sua representação: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Forças e a sua representação</dc:title>
  <dc:creator>João Eduardo Leite Pampulim Rosas</dc:creator>
  <cp:lastModifiedBy>João Eduardo Leite Pampulim Rosas</cp:lastModifiedBy>
  <cp:revision>5</cp:revision>
  <dcterms:created xsi:type="dcterms:W3CDTF">2017-04-20T12:30:03Z</dcterms:created>
  <dcterms:modified xsi:type="dcterms:W3CDTF">2017-04-20T13:14:29Z</dcterms:modified>
</cp:coreProperties>
</file>