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57" r:id="rId10"/>
    <p:sldId id="264" r:id="rId1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B187F-5F72-476C-9F87-C12D582D3978}" type="datetimeFigureOut">
              <a:rPr lang="pt-PT" smtClean="0"/>
              <a:t>17-02-2019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89D62-79DD-4682-A965-0EA89474BE49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C7F9-6191-4B05-A639-77AA4B568053}" type="datetimeFigureOut">
              <a:rPr lang="pt-PT" smtClean="0"/>
              <a:t>17-02-2019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6652-6941-49BA-9CAD-89D6B91886B8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C7F9-6191-4B05-A639-77AA4B568053}" type="datetimeFigureOut">
              <a:rPr lang="pt-PT" smtClean="0"/>
              <a:t>17-02-2019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6652-6941-49BA-9CAD-89D6B91886B8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C7F9-6191-4B05-A639-77AA4B568053}" type="datetimeFigureOut">
              <a:rPr lang="pt-PT" smtClean="0"/>
              <a:t>17-02-2019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6652-6941-49BA-9CAD-89D6B91886B8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C7F9-6191-4B05-A639-77AA4B568053}" type="datetimeFigureOut">
              <a:rPr lang="pt-PT" smtClean="0"/>
              <a:t>17-02-2019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6652-6941-49BA-9CAD-89D6B91886B8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C7F9-6191-4B05-A639-77AA4B568053}" type="datetimeFigureOut">
              <a:rPr lang="pt-PT" smtClean="0"/>
              <a:t>17-02-2019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6652-6941-49BA-9CAD-89D6B91886B8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C7F9-6191-4B05-A639-77AA4B568053}" type="datetimeFigureOut">
              <a:rPr lang="pt-PT" smtClean="0"/>
              <a:t>17-02-2019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6652-6941-49BA-9CAD-89D6B91886B8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C7F9-6191-4B05-A639-77AA4B568053}" type="datetimeFigureOut">
              <a:rPr lang="pt-PT" smtClean="0"/>
              <a:t>17-02-2019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6652-6941-49BA-9CAD-89D6B91886B8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C7F9-6191-4B05-A639-77AA4B568053}" type="datetimeFigureOut">
              <a:rPr lang="pt-PT" smtClean="0"/>
              <a:t>17-02-2019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6652-6941-49BA-9CAD-89D6B91886B8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C7F9-6191-4B05-A639-77AA4B568053}" type="datetimeFigureOut">
              <a:rPr lang="pt-PT" smtClean="0"/>
              <a:t>17-02-2019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6652-6941-49BA-9CAD-89D6B91886B8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C7F9-6191-4B05-A639-77AA4B568053}" type="datetimeFigureOut">
              <a:rPr lang="pt-PT" smtClean="0"/>
              <a:t>17-02-2019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6652-6941-49BA-9CAD-89D6B91886B8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C7F9-6191-4B05-A639-77AA4B568053}" type="datetimeFigureOut">
              <a:rPr lang="pt-PT" smtClean="0"/>
              <a:t>17-02-2019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6652-6941-49BA-9CAD-89D6B91886B8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4C7F9-6191-4B05-A639-77AA4B568053}" type="datetimeFigureOut">
              <a:rPr lang="pt-PT" smtClean="0"/>
              <a:t>17-02-2019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E6652-6941-49BA-9CAD-89D6B91886B8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Resultado de imagem para sapato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8" name="AutoShape 4" descr="Resultado de imagem para sapato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30" name="AutoShape 6" descr="Resultado de imagem para sapato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32" name="AutoShape 8" descr="Resultado de imagem para sapato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34" name="AutoShape 10" descr="Resultado de imagem para sapato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36" name="AutoShape 12" descr="Resultado de imagem para sapato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1038" name="Picture 14" descr="Resultado de imagem para sapato carto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0"/>
            <a:ext cx="6624736" cy="6624737"/>
          </a:xfrm>
          <a:prstGeom prst="rect">
            <a:avLst/>
          </a:prstGeom>
          <a:noFill/>
        </p:spPr>
      </p:pic>
      <p:sp>
        <p:nvSpPr>
          <p:cNvPr id="11" name="Caixa de texto 2"/>
          <p:cNvSpPr txBox="1">
            <a:spLocks noChangeArrowheads="1"/>
          </p:cNvSpPr>
          <p:nvPr/>
        </p:nvSpPr>
        <p:spPr bwMode="auto">
          <a:xfrm>
            <a:off x="5076056" y="260648"/>
            <a:ext cx="3816424" cy="1368152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PT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pitchFamily="34" charset="0"/>
              </a:rPr>
              <a:t>SAPATO</a:t>
            </a:r>
            <a:endParaRPr kumimoji="0" lang="pt-PT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 de texto 2"/>
          <p:cNvSpPr txBox="1">
            <a:spLocks noChangeArrowheads="1"/>
          </p:cNvSpPr>
          <p:nvPr/>
        </p:nvSpPr>
        <p:spPr bwMode="auto">
          <a:xfrm>
            <a:off x="323528" y="332656"/>
            <a:ext cx="1752600" cy="5810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PT" sz="2000" dirty="0" smtClean="0">
                <a:latin typeface="Calibri" pitchFamily="34" charset="0"/>
                <a:cs typeface="Arial" pitchFamily="34" charset="0"/>
              </a:rPr>
              <a:t>floresta</a:t>
            </a: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 de texto 2"/>
          <p:cNvSpPr txBox="1">
            <a:spLocks noChangeArrowheads="1"/>
          </p:cNvSpPr>
          <p:nvPr/>
        </p:nvSpPr>
        <p:spPr bwMode="auto">
          <a:xfrm>
            <a:off x="2483768" y="332656"/>
            <a:ext cx="1752600" cy="5810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PT" sz="2000" dirty="0" smtClean="0">
                <a:latin typeface="Calibri" pitchFamily="34" charset="0"/>
                <a:cs typeface="Arial" pitchFamily="34" charset="0"/>
              </a:rPr>
              <a:t>dentista</a:t>
            </a: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 de texto 2"/>
          <p:cNvSpPr txBox="1">
            <a:spLocks noChangeArrowheads="1"/>
          </p:cNvSpPr>
          <p:nvPr/>
        </p:nvSpPr>
        <p:spPr bwMode="auto">
          <a:xfrm>
            <a:off x="4499992" y="332656"/>
            <a:ext cx="1752600" cy="5810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PT" sz="2000" dirty="0" smtClean="0">
                <a:latin typeface="Calibri" pitchFamily="34" charset="0"/>
                <a:cs typeface="Arial" pitchFamily="34" charset="0"/>
              </a:rPr>
              <a:t>dentinho</a:t>
            </a: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aixa de texto 2"/>
          <p:cNvSpPr txBox="1">
            <a:spLocks noChangeArrowheads="1"/>
          </p:cNvSpPr>
          <p:nvPr/>
        </p:nvSpPr>
        <p:spPr bwMode="auto">
          <a:xfrm>
            <a:off x="6516216" y="332656"/>
            <a:ext cx="1752600" cy="5810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PT" sz="2000" dirty="0" smtClean="0">
                <a:latin typeface="Calibri" pitchFamily="34" charset="0"/>
                <a:cs typeface="Arial" pitchFamily="34" charset="0"/>
              </a:rPr>
              <a:t>desdentado</a:t>
            </a: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aixa de texto 2"/>
          <p:cNvSpPr txBox="1">
            <a:spLocks noChangeArrowheads="1"/>
          </p:cNvSpPr>
          <p:nvPr/>
        </p:nvSpPr>
        <p:spPr bwMode="auto">
          <a:xfrm>
            <a:off x="323528" y="1124744"/>
            <a:ext cx="1752600" cy="5810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PT" sz="2000" dirty="0" smtClean="0">
                <a:latin typeface="Calibri" pitchFamily="34" charset="0"/>
                <a:cs typeface="Arial" pitchFamily="34" charset="0"/>
              </a:rPr>
              <a:t>dentadura</a:t>
            </a: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aixa de texto 2"/>
          <p:cNvSpPr txBox="1">
            <a:spLocks noChangeArrowheads="1"/>
          </p:cNvSpPr>
          <p:nvPr/>
        </p:nvSpPr>
        <p:spPr bwMode="auto">
          <a:xfrm>
            <a:off x="2483768" y="1124744"/>
            <a:ext cx="1752600" cy="5810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PT" sz="2000" dirty="0" smtClean="0">
                <a:latin typeface="Calibri" pitchFamily="34" charset="0"/>
                <a:cs typeface="Arial" pitchFamily="34" charset="0"/>
              </a:rPr>
              <a:t>dentífrico</a:t>
            </a: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aixa de texto 2"/>
          <p:cNvSpPr txBox="1">
            <a:spLocks noChangeArrowheads="1"/>
          </p:cNvSpPr>
          <p:nvPr/>
        </p:nvSpPr>
        <p:spPr bwMode="auto">
          <a:xfrm>
            <a:off x="4499992" y="1124744"/>
            <a:ext cx="1752600" cy="5810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PT" sz="2000" dirty="0" smtClean="0">
                <a:latin typeface="Calibri" pitchFamily="34" charset="0"/>
                <a:cs typeface="Arial" pitchFamily="34" charset="0"/>
              </a:rPr>
              <a:t>marisco</a:t>
            </a: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Caixa de texto 2"/>
          <p:cNvSpPr txBox="1">
            <a:spLocks noChangeArrowheads="1"/>
          </p:cNvSpPr>
          <p:nvPr/>
        </p:nvSpPr>
        <p:spPr bwMode="auto">
          <a:xfrm>
            <a:off x="6516216" y="1124744"/>
            <a:ext cx="1752600" cy="5810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P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dentição</a:t>
            </a:r>
          </a:p>
        </p:txBody>
      </p:sp>
      <p:sp>
        <p:nvSpPr>
          <p:cNvPr id="39" name="Caixa de texto 2"/>
          <p:cNvSpPr txBox="1">
            <a:spLocks noChangeArrowheads="1"/>
          </p:cNvSpPr>
          <p:nvPr/>
        </p:nvSpPr>
        <p:spPr bwMode="auto">
          <a:xfrm>
            <a:off x="323528" y="1988840"/>
            <a:ext cx="1752600" cy="5810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P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chuvisco</a:t>
            </a:r>
          </a:p>
        </p:txBody>
      </p:sp>
      <p:sp>
        <p:nvSpPr>
          <p:cNvPr id="40" name="Caixa de texto 2"/>
          <p:cNvSpPr txBox="1">
            <a:spLocks noChangeArrowheads="1"/>
          </p:cNvSpPr>
          <p:nvPr/>
        </p:nvSpPr>
        <p:spPr bwMode="auto">
          <a:xfrm>
            <a:off x="2483768" y="1988840"/>
            <a:ext cx="1752600" cy="5810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P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chuvada</a:t>
            </a:r>
          </a:p>
        </p:txBody>
      </p:sp>
      <p:sp>
        <p:nvSpPr>
          <p:cNvPr id="41" name="Caixa de texto 2"/>
          <p:cNvSpPr txBox="1">
            <a:spLocks noChangeArrowheads="1"/>
          </p:cNvSpPr>
          <p:nvPr/>
        </p:nvSpPr>
        <p:spPr bwMode="auto">
          <a:xfrm>
            <a:off x="4499992" y="1988840"/>
            <a:ext cx="1752600" cy="5810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P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chuveiro</a:t>
            </a:r>
          </a:p>
        </p:txBody>
      </p:sp>
      <p:sp>
        <p:nvSpPr>
          <p:cNvPr id="42" name="Caixa de texto 2"/>
          <p:cNvSpPr txBox="1">
            <a:spLocks noChangeArrowheads="1"/>
          </p:cNvSpPr>
          <p:nvPr/>
        </p:nvSpPr>
        <p:spPr bwMode="auto">
          <a:xfrm>
            <a:off x="6516216" y="1988840"/>
            <a:ext cx="1752600" cy="5810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P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chuviscar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2"/>
          <p:cNvSpPr txBox="1">
            <a:spLocks noChangeArrowheads="1"/>
          </p:cNvSpPr>
          <p:nvPr/>
        </p:nvSpPr>
        <p:spPr bwMode="auto">
          <a:xfrm>
            <a:off x="5076056" y="260648"/>
            <a:ext cx="3816424" cy="1368152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PT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pitchFamily="34" charset="0"/>
              </a:rPr>
              <a:t>MAR</a:t>
            </a:r>
            <a:endParaRPr kumimoji="0" lang="pt-PT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Imagem relaciona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96752"/>
            <a:ext cx="7992888" cy="52814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2"/>
          <p:cNvSpPr txBox="1">
            <a:spLocks noChangeArrowheads="1"/>
          </p:cNvSpPr>
          <p:nvPr/>
        </p:nvSpPr>
        <p:spPr bwMode="auto">
          <a:xfrm>
            <a:off x="5076056" y="260648"/>
            <a:ext cx="3816424" cy="1368152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PT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pitchFamily="34" charset="0"/>
              </a:rPr>
              <a:t>PORTA</a:t>
            </a:r>
            <a:endParaRPr kumimoji="0" lang="pt-PT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 descr="Resultado de imagem para porta cartoon"/>
          <p:cNvPicPr>
            <a:picLocks noChangeAspect="1" noChangeArrowheads="1"/>
          </p:cNvPicPr>
          <p:nvPr/>
        </p:nvPicPr>
        <p:blipFill>
          <a:blip r:embed="rId2" cstate="print"/>
          <a:srcRect l="50399" t="20189" b="19035"/>
          <a:stretch>
            <a:fillRect/>
          </a:stretch>
        </p:blipFill>
        <p:spPr bwMode="auto">
          <a:xfrm>
            <a:off x="323528" y="476672"/>
            <a:ext cx="5544616" cy="57747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2"/>
          <p:cNvSpPr txBox="1">
            <a:spLocks noChangeArrowheads="1"/>
          </p:cNvSpPr>
          <p:nvPr/>
        </p:nvSpPr>
        <p:spPr bwMode="auto">
          <a:xfrm>
            <a:off x="5076056" y="260648"/>
            <a:ext cx="3816424" cy="1368152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PT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pitchFamily="34" charset="0"/>
              </a:rPr>
              <a:t>FOLHA</a:t>
            </a:r>
            <a:endParaRPr kumimoji="0" lang="pt-PT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194" name="AutoShape 2" descr="Resultado de imagem para folh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8196" name="AutoShape 4" descr="Resultado de imagem para folh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8198" name="AutoShape 6" descr="Resultado de imagem para folh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8204" name="Picture 12" descr="Imagem relaciona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24744"/>
            <a:ext cx="7560840" cy="54102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2"/>
          <p:cNvSpPr txBox="1">
            <a:spLocks noChangeArrowheads="1"/>
          </p:cNvSpPr>
          <p:nvPr/>
        </p:nvSpPr>
        <p:spPr bwMode="auto">
          <a:xfrm>
            <a:off x="5076056" y="260648"/>
            <a:ext cx="3816424" cy="1368152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PT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pitchFamily="34" charset="0"/>
              </a:rPr>
              <a:t>CASA</a:t>
            </a:r>
            <a:endParaRPr kumimoji="0" lang="pt-PT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194" name="AutoShape 2" descr="Resultado de imagem para folh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8196" name="AutoShape 4" descr="Resultado de imagem para folh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8198" name="AutoShape 6" descr="Resultado de imagem para folh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18434" name="Picture 2" descr="Imagem relaciona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96752"/>
            <a:ext cx="8225664" cy="51125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2"/>
          <p:cNvSpPr txBox="1">
            <a:spLocks noChangeArrowheads="1"/>
          </p:cNvSpPr>
          <p:nvPr/>
        </p:nvSpPr>
        <p:spPr bwMode="auto">
          <a:xfrm>
            <a:off x="5076056" y="260648"/>
            <a:ext cx="3816424" cy="1368152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PT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pitchFamily="34" charset="0"/>
              </a:rPr>
              <a:t>FLOR</a:t>
            </a:r>
            <a:endParaRPr kumimoji="0" lang="pt-PT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194" name="AutoShape 2" descr="Resultado de imagem para folh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8196" name="AutoShape 4" descr="Resultado de imagem para folh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8198" name="AutoShape 6" descr="Resultado de imagem para folh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19458" name="Picture 2" descr="Resultado de imagem para flor carto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0648"/>
            <a:ext cx="5328592" cy="60600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2"/>
          <p:cNvSpPr txBox="1">
            <a:spLocks noChangeArrowheads="1"/>
          </p:cNvSpPr>
          <p:nvPr/>
        </p:nvSpPr>
        <p:spPr bwMode="auto">
          <a:xfrm>
            <a:off x="5076056" y="260648"/>
            <a:ext cx="3816424" cy="1368152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PT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pitchFamily="34" charset="0"/>
              </a:rPr>
              <a:t>DENTE</a:t>
            </a:r>
            <a:endParaRPr kumimoji="0" lang="pt-PT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194" name="AutoShape 2" descr="Resultado de imagem para folh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8196" name="AutoShape 4" descr="Resultado de imagem para folh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8198" name="AutoShape 6" descr="Resultado de imagem para folh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21506" name="Picture 2" descr="Resultado de imagem para DENTE cartoon"/>
          <p:cNvPicPr>
            <a:picLocks noChangeAspect="1" noChangeArrowheads="1"/>
          </p:cNvPicPr>
          <p:nvPr/>
        </p:nvPicPr>
        <p:blipFill>
          <a:blip r:embed="rId2" cstate="print"/>
          <a:srcRect b="7597"/>
          <a:stretch>
            <a:fillRect/>
          </a:stretch>
        </p:blipFill>
        <p:spPr bwMode="auto">
          <a:xfrm>
            <a:off x="0" y="260648"/>
            <a:ext cx="5896471" cy="60486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 descr="Resultado de imagem para folh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8196" name="AutoShape 4" descr="Resultado de imagem para folh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8198" name="AutoShape 6" descr="Resultado de imagem para folh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22530" name="Picture 2" descr="Imagem relacionada"/>
          <p:cNvPicPr>
            <a:picLocks noChangeAspect="1" noChangeArrowheads="1"/>
          </p:cNvPicPr>
          <p:nvPr/>
        </p:nvPicPr>
        <p:blipFill>
          <a:blip r:embed="rId2" cstate="print"/>
          <a:srcRect b="14682"/>
          <a:stretch>
            <a:fillRect/>
          </a:stretch>
        </p:blipFill>
        <p:spPr bwMode="auto">
          <a:xfrm>
            <a:off x="467544" y="0"/>
            <a:ext cx="6966035" cy="6354763"/>
          </a:xfrm>
          <a:prstGeom prst="rect">
            <a:avLst/>
          </a:prstGeom>
          <a:noFill/>
        </p:spPr>
      </p:pic>
      <p:sp>
        <p:nvSpPr>
          <p:cNvPr id="4" name="Caixa de texto 2"/>
          <p:cNvSpPr txBox="1">
            <a:spLocks noChangeArrowheads="1"/>
          </p:cNvSpPr>
          <p:nvPr/>
        </p:nvSpPr>
        <p:spPr bwMode="auto">
          <a:xfrm>
            <a:off x="5076056" y="260648"/>
            <a:ext cx="3816424" cy="1368152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PT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pitchFamily="34" charset="0"/>
              </a:rPr>
              <a:t>CHUVA</a:t>
            </a:r>
            <a:endParaRPr kumimoji="0" lang="pt-PT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 de texto 2"/>
          <p:cNvSpPr txBox="1">
            <a:spLocks noChangeArrowheads="1"/>
          </p:cNvSpPr>
          <p:nvPr/>
        </p:nvSpPr>
        <p:spPr bwMode="auto">
          <a:xfrm>
            <a:off x="323528" y="332656"/>
            <a:ext cx="1752600" cy="5810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PT" sz="2000" dirty="0" smtClean="0">
                <a:latin typeface="Calibri" pitchFamily="34" charset="0"/>
                <a:cs typeface="Arial" pitchFamily="34" charset="0"/>
              </a:rPr>
              <a:t>sapatinho</a:t>
            </a: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 de texto 2"/>
          <p:cNvSpPr txBox="1">
            <a:spLocks noChangeArrowheads="1"/>
          </p:cNvSpPr>
          <p:nvPr/>
        </p:nvSpPr>
        <p:spPr bwMode="auto">
          <a:xfrm>
            <a:off x="2483768" y="332656"/>
            <a:ext cx="1752600" cy="5810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PT" sz="2000" dirty="0" smtClean="0">
                <a:latin typeface="Calibri" pitchFamily="34" charset="0"/>
                <a:cs typeface="Arial" pitchFamily="34" charset="0"/>
              </a:rPr>
              <a:t>sapateiro</a:t>
            </a: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 de texto 2"/>
          <p:cNvSpPr txBox="1">
            <a:spLocks noChangeArrowheads="1"/>
          </p:cNvSpPr>
          <p:nvPr/>
        </p:nvSpPr>
        <p:spPr bwMode="auto">
          <a:xfrm>
            <a:off x="4499992" y="332656"/>
            <a:ext cx="1752600" cy="5810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PT" sz="2000" dirty="0" smtClean="0">
                <a:latin typeface="Calibri" pitchFamily="34" charset="0"/>
                <a:cs typeface="Arial" pitchFamily="34" charset="0"/>
              </a:rPr>
              <a:t>sapateado</a:t>
            </a: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aixa de texto 2"/>
          <p:cNvSpPr txBox="1">
            <a:spLocks noChangeArrowheads="1"/>
          </p:cNvSpPr>
          <p:nvPr/>
        </p:nvSpPr>
        <p:spPr bwMode="auto">
          <a:xfrm>
            <a:off x="6516216" y="332656"/>
            <a:ext cx="1752600" cy="5810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PT" sz="2000" dirty="0" smtClean="0">
                <a:latin typeface="Calibri" pitchFamily="34" charset="0"/>
                <a:cs typeface="Arial" pitchFamily="34" charset="0"/>
              </a:rPr>
              <a:t>sapatear</a:t>
            </a: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aixa de texto 2"/>
          <p:cNvSpPr txBox="1">
            <a:spLocks noChangeArrowheads="1"/>
          </p:cNvSpPr>
          <p:nvPr/>
        </p:nvSpPr>
        <p:spPr bwMode="auto">
          <a:xfrm>
            <a:off x="323528" y="1124744"/>
            <a:ext cx="1752600" cy="5810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PT" sz="2000" dirty="0" smtClean="0">
                <a:latin typeface="Calibri" pitchFamily="34" charset="0"/>
                <a:cs typeface="Arial" pitchFamily="34" charset="0"/>
              </a:rPr>
              <a:t>sapatilha</a:t>
            </a: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aixa de texto 2"/>
          <p:cNvSpPr txBox="1">
            <a:spLocks noChangeArrowheads="1"/>
          </p:cNvSpPr>
          <p:nvPr/>
        </p:nvSpPr>
        <p:spPr bwMode="auto">
          <a:xfrm>
            <a:off x="2483768" y="1124744"/>
            <a:ext cx="1752600" cy="5810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PT" sz="2000" dirty="0" smtClean="0">
                <a:latin typeface="Calibri" pitchFamily="34" charset="0"/>
                <a:cs typeface="Arial" pitchFamily="34" charset="0"/>
              </a:rPr>
              <a:t>maresia</a:t>
            </a: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aixa de texto 2"/>
          <p:cNvSpPr txBox="1">
            <a:spLocks noChangeArrowheads="1"/>
          </p:cNvSpPr>
          <p:nvPr/>
        </p:nvSpPr>
        <p:spPr bwMode="auto">
          <a:xfrm>
            <a:off x="4499992" y="1124744"/>
            <a:ext cx="1752600" cy="5810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PT" sz="2000" dirty="0" smtClean="0">
                <a:latin typeface="Calibri" pitchFamily="34" charset="0"/>
                <a:cs typeface="Arial" pitchFamily="34" charset="0"/>
              </a:rPr>
              <a:t>maré</a:t>
            </a: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Caixa de texto 2"/>
          <p:cNvSpPr txBox="1">
            <a:spLocks noChangeArrowheads="1"/>
          </p:cNvSpPr>
          <p:nvPr/>
        </p:nvSpPr>
        <p:spPr bwMode="auto">
          <a:xfrm>
            <a:off x="6516216" y="1124744"/>
            <a:ext cx="1752600" cy="5810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PT" sz="2000" dirty="0" smtClean="0">
                <a:latin typeface="Calibri" pitchFamily="34" charset="0"/>
                <a:cs typeface="Arial" pitchFamily="34" charset="0"/>
              </a:rPr>
              <a:t>marinheiro</a:t>
            </a: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aixa de texto 2"/>
          <p:cNvSpPr txBox="1">
            <a:spLocks noChangeArrowheads="1"/>
          </p:cNvSpPr>
          <p:nvPr/>
        </p:nvSpPr>
        <p:spPr bwMode="auto">
          <a:xfrm>
            <a:off x="323528" y="1916832"/>
            <a:ext cx="1752600" cy="5810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PT" sz="2000" dirty="0" smtClean="0">
                <a:latin typeface="Calibri" pitchFamily="34" charset="0"/>
                <a:cs typeface="Arial" pitchFamily="34" charset="0"/>
              </a:rPr>
              <a:t>marítimo</a:t>
            </a: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Caixa de texto 2"/>
          <p:cNvSpPr txBox="1">
            <a:spLocks noChangeArrowheads="1"/>
          </p:cNvSpPr>
          <p:nvPr/>
        </p:nvSpPr>
        <p:spPr bwMode="auto">
          <a:xfrm>
            <a:off x="2483768" y="1916832"/>
            <a:ext cx="1752600" cy="5810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PT" sz="2000" dirty="0" smtClean="0">
                <a:latin typeface="Calibri" pitchFamily="34" charset="0"/>
                <a:cs typeface="Arial" pitchFamily="34" charset="0"/>
              </a:rPr>
              <a:t>marear</a:t>
            </a: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aixa de texto 2"/>
          <p:cNvSpPr txBox="1">
            <a:spLocks noChangeArrowheads="1"/>
          </p:cNvSpPr>
          <p:nvPr/>
        </p:nvSpPr>
        <p:spPr bwMode="auto">
          <a:xfrm>
            <a:off x="4499992" y="1916832"/>
            <a:ext cx="1752600" cy="5810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PT" sz="2000" dirty="0" smtClean="0">
                <a:latin typeface="Calibri" pitchFamily="34" charset="0"/>
                <a:cs typeface="Arial" pitchFamily="34" charset="0"/>
              </a:rPr>
              <a:t>marinha</a:t>
            </a: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Caixa de texto 2"/>
          <p:cNvSpPr txBox="1">
            <a:spLocks noChangeArrowheads="1"/>
          </p:cNvSpPr>
          <p:nvPr/>
        </p:nvSpPr>
        <p:spPr bwMode="auto">
          <a:xfrm>
            <a:off x="6516216" y="1916832"/>
            <a:ext cx="1752600" cy="5810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PT" sz="2000" dirty="0" smtClean="0">
                <a:latin typeface="Calibri" pitchFamily="34" charset="0"/>
                <a:cs typeface="Arial" pitchFamily="34" charset="0"/>
              </a:rPr>
              <a:t>portão</a:t>
            </a: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Caixa de texto 2"/>
          <p:cNvSpPr txBox="1">
            <a:spLocks noChangeArrowheads="1"/>
          </p:cNvSpPr>
          <p:nvPr/>
        </p:nvSpPr>
        <p:spPr bwMode="auto">
          <a:xfrm>
            <a:off x="323528" y="2780928"/>
            <a:ext cx="1752600" cy="5810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PT" sz="2000" dirty="0" smtClean="0">
                <a:latin typeface="Calibri" pitchFamily="34" charset="0"/>
                <a:cs typeface="Arial" pitchFamily="34" charset="0"/>
              </a:rPr>
              <a:t>porteiro</a:t>
            </a: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Caixa de texto 2"/>
          <p:cNvSpPr txBox="1">
            <a:spLocks noChangeArrowheads="1"/>
          </p:cNvSpPr>
          <p:nvPr/>
        </p:nvSpPr>
        <p:spPr bwMode="auto">
          <a:xfrm>
            <a:off x="2483768" y="2780928"/>
            <a:ext cx="1752600" cy="5810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PT" sz="2000" dirty="0" smtClean="0">
                <a:latin typeface="Calibri" pitchFamily="34" charset="0"/>
                <a:cs typeface="Arial" pitchFamily="34" charset="0"/>
              </a:rPr>
              <a:t>portagem</a:t>
            </a: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Caixa de texto 2"/>
          <p:cNvSpPr txBox="1">
            <a:spLocks noChangeArrowheads="1"/>
          </p:cNvSpPr>
          <p:nvPr/>
        </p:nvSpPr>
        <p:spPr bwMode="auto">
          <a:xfrm>
            <a:off x="4499992" y="2780928"/>
            <a:ext cx="1752600" cy="5810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PT" sz="2000" dirty="0" smtClean="0">
                <a:latin typeface="Calibri" pitchFamily="34" charset="0"/>
                <a:cs typeface="Arial" pitchFamily="34" charset="0"/>
              </a:rPr>
              <a:t>portaria</a:t>
            </a: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Caixa de texto 2"/>
          <p:cNvSpPr txBox="1">
            <a:spLocks noChangeArrowheads="1"/>
          </p:cNvSpPr>
          <p:nvPr/>
        </p:nvSpPr>
        <p:spPr bwMode="auto">
          <a:xfrm>
            <a:off x="6516216" y="2780928"/>
            <a:ext cx="1752600" cy="5810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PT" sz="2000" dirty="0" smtClean="0">
                <a:latin typeface="Calibri" pitchFamily="34" charset="0"/>
                <a:cs typeface="Arial" pitchFamily="34" charset="0"/>
              </a:rPr>
              <a:t>portada</a:t>
            </a: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Caixa de texto 2"/>
          <p:cNvSpPr txBox="1">
            <a:spLocks noChangeArrowheads="1"/>
          </p:cNvSpPr>
          <p:nvPr/>
        </p:nvSpPr>
        <p:spPr bwMode="auto">
          <a:xfrm>
            <a:off x="323528" y="3573016"/>
            <a:ext cx="1752600" cy="5810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PT" sz="2000" dirty="0" smtClean="0">
                <a:latin typeface="Calibri" pitchFamily="34" charset="0"/>
                <a:cs typeface="Arial" pitchFamily="34" charset="0"/>
              </a:rPr>
              <a:t>folhagem</a:t>
            </a: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Caixa de texto 2"/>
          <p:cNvSpPr txBox="1">
            <a:spLocks noChangeArrowheads="1"/>
          </p:cNvSpPr>
          <p:nvPr/>
        </p:nvSpPr>
        <p:spPr bwMode="auto">
          <a:xfrm>
            <a:off x="2483768" y="3573016"/>
            <a:ext cx="1752600" cy="5810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PT" sz="2000" dirty="0" smtClean="0">
                <a:latin typeface="Calibri" pitchFamily="34" charset="0"/>
                <a:cs typeface="Arial" pitchFamily="34" charset="0"/>
              </a:rPr>
              <a:t>folhado</a:t>
            </a: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Caixa de texto 2"/>
          <p:cNvSpPr txBox="1">
            <a:spLocks noChangeArrowheads="1"/>
          </p:cNvSpPr>
          <p:nvPr/>
        </p:nvSpPr>
        <p:spPr bwMode="auto">
          <a:xfrm>
            <a:off x="4499992" y="3573016"/>
            <a:ext cx="1752600" cy="5810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PT" sz="2000" dirty="0" smtClean="0">
                <a:latin typeface="Calibri" pitchFamily="34" charset="0"/>
                <a:cs typeface="Arial" pitchFamily="34" charset="0"/>
              </a:rPr>
              <a:t>desfolhar</a:t>
            </a: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Caixa de texto 2"/>
          <p:cNvSpPr txBox="1">
            <a:spLocks noChangeArrowheads="1"/>
          </p:cNvSpPr>
          <p:nvPr/>
        </p:nvSpPr>
        <p:spPr bwMode="auto">
          <a:xfrm>
            <a:off x="6516216" y="3573016"/>
            <a:ext cx="1752600" cy="5810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PT" sz="2000" dirty="0" smtClean="0">
                <a:latin typeface="Calibri" pitchFamily="34" charset="0"/>
                <a:cs typeface="Arial" pitchFamily="34" charset="0"/>
              </a:rPr>
              <a:t>desfolhada</a:t>
            </a: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Caixa de texto 2"/>
          <p:cNvSpPr txBox="1">
            <a:spLocks noChangeArrowheads="1"/>
          </p:cNvSpPr>
          <p:nvPr/>
        </p:nvSpPr>
        <p:spPr bwMode="auto">
          <a:xfrm>
            <a:off x="323528" y="4293096"/>
            <a:ext cx="1752600" cy="5810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PT" sz="2000" dirty="0" smtClean="0">
                <a:latin typeface="Calibri" pitchFamily="34" charset="0"/>
                <a:cs typeface="Arial" pitchFamily="34" charset="0"/>
              </a:rPr>
              <a:t>folhinha</a:t>
            </a: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Caixa de texto 2"/>
          <p:cNvSpPr txBox="1">
            <a:spLocks noChangeArrowheads="1"/>
          </p:cNvSpPr>
          <p:nvPr/>
        </p:nvSpPr>
        <p:spPr bwMode="auto">
          <a:xfrm>
            <a:off x="2483768" y="4293096"/>
            <a:ext cx="1752600" cy="5810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P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casinha</a:t>
            </a:r>
          </a:p>
        </p:txBody>
      </p:sp>
      <p:sp>
        <p:nvSpPr>
          <p:cNvPr id="28" name="Caixa de texto 2"/>
          <p:cNvSpPr txBox="1">
            <a:spLocks noChangeArrowheads="1"/>
          </p:cNvSpPr>
          <p:nvPr/>
        </p:nvSpPr>
        <p:spPr bwMode="auto">
          <a:xfrm>
            <a:off x="4499992" y="4293096"/>
            <a:ext cx="1752600" cy="5810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P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casebre</a:t>
            </a:r>
          </a:p>
        </p:txBody>
      </p:sp>
      <p:sp>
        <p:nvSpPr>
          <p:cNvPr id="29" name="Caixa de texto 2"/>
          <p:cNvSpPr txBox="1">
            <a:spLocks noChangeArrowheads="1"/>
          </p:cNvSpPr>
          <p:nvPr/>
        </p:nvSpPr>
        <p:spPr bwMode="auto">
          <a:xfrm>
            <a:off x="6516216" y="4293096"/>
            <a:ext cx="1752600" cy="5810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P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casota</a:t>
            </a:r>
          </a:p>
        </p:txBody>
      </p:sp>
      <p:sp>
        <p:nvSpPr>
          <p:cNvPr id="30" name="Caixa de texto 2"/>
          <p:cNvSpPr txBox="1">
            <a:spLocks noChangeArrowheads="1"/>
          </p:cNvSpPr>
          <p:nvPr/>
        </p:nvSpPr>
        <p:spPr bwMode="auto">
          <a:xfrm>
            <a:off x="323528" y="5085184"/>
            <a:ext cx="1752600" cy="5810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P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caseiro</a:t>
            </a:r>
          </a:p>
        </p:txBody>
      </p:sp>
      <p:sp>
        <p:nvSpPr>
          <p:cNvPr id="31" name="Caixa de texto 2"/>
          <p:cNvSpPr txBox="1">
            <a:spLocks noChangeArrowheads="1"/>
          </p:cNvSpPr>
          <p:nvPr/>
        </p:nvSpPr>
        <p:spPr bwMode="auto">
          <a:xfrm>
            <a:off x="2483768" y="5085184"/>
            <a:ext cx="1752600" cy="5810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P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casarão</a:t>
            </a:r>
          </a:p>
        </p:txBody>
      </p:sp>
      <p:sp>
        <p:nvSpPr>
          <p:cNvPr id="32" name="Caixa de texto 2"/>
          <p:cNvSpPr txBox="1">
            <a:spLocks noChangeArrowheads="1"/>
          </p:cNvSpPr>
          <p:nvPr/>
        </p:nvSpPr>
        <p:spPr bwMode="auto">
          <a:xfrm>
            <a:off x="4499992" y="5085184"/>
            <a:ext cx="1752600" cy="5810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P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florista</a:t>
            </a:r>
          </a:p>
        </p:txBody>
      </p:sp>
      <p:sp>
        <p:nvSpPr>
          <p:cNvPr id="34" name="Caixa de texto 2"/>
          <p:cNvSpPr txBox="1">
            <a:spLocks noChangeArrowheads="1"/>
          </p:cNvSpPr>
          <p:nvPr/>
        </p:nvSpPr>
        <p:spPr bwMode="auto">
          <a:xfrm>
            <a:off x="6516216" y="5085184"/>
            <a:ext cx="1752600" cy="5810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P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floreira</a:t>
            </a:r>
          </a:p>
        </p:txBody>
      </p:sp>
      <p:sp>
        <p:nvSpPr>
          <p:cNvPr id="35" name="Caixa de texto 2"/>
          <p:cNvSpPr txBox="1">
            <a:spLocks noChangeArrowheads="1"/>
          </p:cNvSpPr>
          <p:nvPr/>
        </p:nvSpPr>
        <p:spPr bwMode="auto">
          <a:xfrm>
            <a:off x="323528" y="5949280"/>
            <a:ext cx="1752600" cy="5810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P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floreado</a:t>
            </a:r>
          </a:p>
        </p:txBody>
      </p:sp>
      <p:sp>
        <p:nvSpPr>
          <p:cNvPr id="36" name="Caixa de texto 2"/>
          <p:cNvSpPr txBox="1">
            <a:spLocks noChangeArrowheads="1"/>
          </p:cNvSpPr>
          <p:nvPr/>
        </p:nvSpPr>
        <p:spPr bwMode="auto">
          <a:xfrm>
            <a:off x="2483768" y="5949280"/>
            <a:ext cx="1752600" cy="5810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P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florescer</a:t>
            </a:r>
          </a:p>
        </p:txBody>
      </p:sp>
      <p:sp>
        <p:nvSpPr>
          <p:cNvPr id="37" name="Caixa de texto 2"/>
          <p:cNvSpPr txBox="1">
            <a:spLocks noChangeArrowheads="1"/>
          </p:cNvSpPr>
          <p:nvPr/>
        </p:nvSpPr>
        <p:spPr bwMode="auto">
          <a:xfrm>
            <a:off x="4499992" y="5949280"/>
            <a:ext cx="1752600" cy="5810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P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florir</a:t>
            </a:r>
          </a:p>
        </p:txBody>
      </p:sp>
      <p:sp>
        <p:nvSpPr>
          <p:cNvPr id="38" name="Caixa de texto 2"/>
          <p:cNvSpPr txBox="1">
            <a:spLocks noChangeArrowheads="1"/>
          </p:cNvSpPr>
          <p:nvPr/>
        </p:nvSpPr>
        <p:spPr bwMode="auto">
          <a:xfrm>
            <a:off x="6516216" y="5944319"/>
            <a:ext cx="1752600" cy="5810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P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florido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52</Words>
  <Application>Microsoft Office PowerPoint</Application>
  <PresentationFormat>Apresentação no Ecrã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1" baseType="lpstr">
      <vt:lpstr>Tema do Office</vt:lpstr>
      <vt:lpstr>Diapositivo 1</vt:lpstr>
      <vt:lpstr>Diapositivo 2</vt:lpstr>
      <vt:lpstr>Diapositivo 3</vt:lpstr>
      <vt:lpstr>Diapositivo 4</vt:lpstr>
      <vt:lpstr>Diapositivo 5</vt:lpstr>
      <vt:lpstr>Diapositivo 6</vt:lpstr>
      <vt:lpstr>Diapositivo 7</vt:lpstr>
      <vt:lpstr>Diapositivo 8</vt:lpstr>
      <vt:lpstr>Diapositivo 9</vt:lpstr>
      <vt:lpstr>Diapositivo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Carolina</dc:creator>
  <cp:lastModifiedBy>Carolina</cp:lastModifiedBy>
  <cp:revision>9</cp:revision>
  <dcterms:created xsi:type="dcterms:W3CDTF">2019-02-17T01:12:21Z</dcterms:created>
  <dcterms:modified xsi:type="dcterms:W3CDTF">2019-02-17T01:42:54Z</dcterms:modified>
</cp:coreProperties>
</file>