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84" r:id="rId5"/>
    <p:sldId id="290" r:id="rId6"/>
    <p:sldId id="291" r:id="rId7"/>
    <p:sldId id="285" r:id="rId8"/>
    <p:sldId id="292" r:id="rId9"/>
    <p:sldId id="293" r:id="rId10"/>
    <p:sldId id="286" r:id="rId11"/>
    <p:sldId id="294" r:id="rId12"/>
    <p:sldId id="295" r:id="rId13"/>
    <p:sldId id="287" r:id="rId14"/>
    <p:sldId id="296" r:id="rId15"/>
    <p:sldId id="297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6ABC-7E45-40B8-80D2-876E6D606A7C}" type="datetimeFigureOut">
              <a:rPr lang="pt-PT" smtClean="0"/>
              <a:pPr/>
              <a:t>17-02-2019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0BF1-3EAC-4617-9385-F538F08D4AA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chuvinha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amorzinho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chuvada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804248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dentição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chuvisco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55776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maré</a:t>
            </a:r>
            <a:endParaRPr lang="pt-PT" sz="2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chuviscar</a:t>
            </a:r>
            <a:endParaRPr lang="pt-PT" sz="2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casinha</a:t>
            </a:r>
            <a:endParaRPr lang="pt-PT" sz="28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chuveiro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papelinho</a:t>
            </a:r>
            <a:endParaRPr lang="pt-PT" sz="2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</a:t>
            </a:r>
            <a:endParaRPr lang="pt-PT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dente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dente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dentinho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amores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</a:t>
            </a:r>
            <a:endParaRPr lang="pt-PT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dente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dente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dentinho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amores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</a:t>
            </a:r>
            <a:endParaRPr lang="pt-PT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dente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dente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dentinho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amores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</a:t>
            </a:r>
            <a:endParaRPr lang="pt-PT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dente</a:t>
            </a:r>
            <a:endParaRPr lang="pt-PT" sz="2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</a:t>
            </a:r>
            <a:endParaRPr lang="pt-PT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dente</a:t>
            </a:r>
            <a:endParaRPr lang="pt-PT" sz="2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</a:t>
            </a:r>
            <a:endParaRPr lang="pt-PT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dente</a:t>
            </a:r>
            <a:endParaRPr lang="pt-PT" sz="2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66023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</a:t>
            </a:r>
            <a:endParaRPr lang="pt-P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chuvinha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amorzinho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chuvada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804248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dentição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chuvisco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55776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maré</a:t>
            </a:r>
            <a:endParaRPr lang="pt-PT" sz="2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chuviscar</a:t>
            </a:r>
            <a:endParaRPr lang="pt-PT" sz="2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casinha</a:t>
            </a:r>
            <a:endParaRPr lang="pt-PT" sz="28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chuveiro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papelinho</a:t>
            </a:r>
            <a:endParaRPr lang="pt-PT" sz="2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</a:t>
            </a:r>
            <a:endParaRPr lang="pt-PT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chuvinha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amorzinho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chuvada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804248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dentição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chuvisco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55776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maré</a:t>
            </a:r>
            <a:endParaRPr lang="pt-PT" sz="2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chuviscar</a:t>
            </a:r>
            <a:endParaRPr lang="pt-PT" sz="2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casinha</a:t>
            </a:r>
            <a:endParaRPr lang="pt-PT" sz="28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chuveiro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papelinho</a:t>
            </a:r>
            <a:endParaRPr lang="pt-PT" sz="2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chuva</a:t>
            </a:r>
            <a:endParaRPr lang="pt-PT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casarão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marinheiro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casebre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desdentado</a:t>
            </a:r>
            <a:endParaRPr lang="pt-PT" sz="2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caseiro</a:t>
            </a:r>
            <a:endParaRPr lang="pt-PT" sz="2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amável</a:t>
            </a:r>
            <a:endParaRPr lang="pt-PT" sz="28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</a:t>
            </a:r>
            <a:endParaRPr lang="pt-PT" sz="2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papelaria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casota</a:t>
            </a:r>
            <a:endParaRPr lang="pt-PT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casarão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marinheiro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casebre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desdentado</a:t>
            </a:r>
            <a:endParaRPr lang="pt-PT" sz="2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caseiro</a:t>
            </a:r>
            <a:endParaRPr lang="pt-PT" sz="2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amável</a:t>
            </a:r>
            <a:endParaRPr lang="pt-PT" sz="28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</a:t>
            </a:r>
            <a:endParaRPr lang="pt-PT" sz="2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papelaria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casota</a:t>
            </a:r>
            <a:endParaRPr lang="pt-PT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casarão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marinheiro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casebre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desdentado</a:t>
            </a:r>
            <a:endParaRPr lang="pt-PT" sz="2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caseiro</a:t>
            </a:r>
            <a:endParaRPr lang="pt-PT" sz="2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amável</a:t>
            </a:r>
            <a:endParaRPr lang="pt-PT" sz="28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</a:t>
            </a:r>
            <a:endParaRPr lang="pt-PT" sz="2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papelaria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casota</a:t>
            </a:r>
            <a:endParaRPr lang="pt-PT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papelada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maresia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papelão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dentista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papelote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amoroso</a:t>
            </a:r>
            <a:endParaRPr lang="pt-PT" sz="2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</a:t>
            </a:r>
            <a:endParaRPr lang="pt-PT" sz="2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</a:t>
            </a:r>
            <a:endParaRPr lang="pt-PT" sz="28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marisco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dentífrico</a:t>
            </a:r>
            <a:endParaRPr lang="pt-PT" sz="2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marina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amado</a:t>
            </a:r>
            <a:endParaRPr lang="pt-PT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papelada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maresia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papelão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dentista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papelote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amoroso</a:t>
            </a:r>
            <a:endParaRPr lang="pt-PT" sz="2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</a:t>
            </a:r>
            <a:endParaRPr lang="pt-PT" sz="2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</a:t>
            </a:r>
            <a:endParaRPr lang="pt-PT" sz="28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marisco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dentífrico</a:t>
            </a:r>
            <a:endParaRPr lang="pt-PT" sz="2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marina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amado</a:t>
            </a:r>
            <a:endParaRPr lang="pt-PT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5152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8" name="Conexão recta 7"/>
          <p:cNvCxnSpPr>
            <a:stCxn id="6" idx="0"/>
            <a:endCxn id="6" idx="2"/>
          </p:cNvCxnSpPr>
          <p:nvPr/>
        </p:nvCxnSpPr>
        <p:spPr>
          <a:xfrm>
            <a:off x="230374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papelada</a:t>
            </a:r>
            <a:endParaRPr lang="pt-PT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11760" y="764704"/>
            <a:ext cx="18685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maresia</a:t>
            </a:r>
            <a:endParaRPr lang="pt-PT" sz="2800" dirty="0"/>
          </a:p>
        </p:txBody>
      </p:sp>
      <p:sp>
        <p:nvSpPr>
          <p:cNvPr id="11" name="Rectângulo 10"/>
          <p:cNvSpPr/>
          <p:nvPr/>
        </p:nvSpPr>
        <p:spPr>
          <a:xfrm>
            <a:off x="4572000" y="2606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12" name="Conexão recta 11"/>
          <p:cNvCxnSpPr>
            <a:stCxn id="11" idx="0"/>
            <a:endCxn id="11" idx="2"/>
          </p:cNvCxnSpPr>
          <p:nvPr/>
        </p:nvCxnSpPr>
        <p:spPr>
          <a:xfrm>
            <a:off x="6624228" y="2606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8"/>
          <p:cNvSpPr/>
          <p:nvPr/>
        </p:nvSpPr>
        <p:spPr>
          <a:xfrm>
            <a:off x="25152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0" name="Conexão recta 19"/>
          <p:cNvCxnSpPr>
            <a:stCxn id="19" idx="0"/>
            <a:endCxn id="19" idx="2"/>
          </p:cNvCxnSpPr>
          <p:nvPr/>
        </p:nvCxnSpPr>
        <p:spPr>
          <a:xfrm>
            <a:off x="230374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4572000" y="2060848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2" name="Conexão recta 21"/>
          <p:cNvCxnSpPr>
            <a:stCxn id="21" idx="0"/>
            <a:endCxn id="21" idx="2"/>
          </p:cNvCxnSpPr>
          <p:nvPr/>
        </p:nvCxnSpPr>
        <p:spPr>
          <a:xfrm>
            <a:off x="6624228" y="2060848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ângulo 22"/>
          <p:cNvSpPr/>
          <p:nvPr/>
        </p:nvSpPr>
        <p:spPr>
          <a:xfrm>
            <a:off x="25152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4" name="Conexão recta 23"/>
          <p:cNvCxnSpPr>
            <a:stCxn id="23" idx="0"/>
            <a:endCxn id="23" idx="2"/>
          </p:cNvCxnSpPr>
          <p:nvPr/>
        </p:nvCxnSpPr>
        <p:spPr>
          <a:xfrm>
            <a:off x="230374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ângulo 24"/>
          <p:cNvSpPr/>
          <p:nvPr/>
        </p:nvSpPr>
        <p:spPr>
          <a:xfrm>
            <a:off x="4572000" y="3789040"/>
            <a:ext cx="4104456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cxnSp>
        <p:nvCxnSpPr>
          <p:cNvPr id="26" name="Conexão recta 25"/>
          <p:cNvCxnSpPr>
            <a:stCxn id="25" idx="0"/>
            <a:endCxn id="25" idx="2"/>
          </p:cNvCxnSpPr>
          <p:nvPr/>
        </p:nvCxnSpPr>
        <p:spPr>
          <a:xfrm>
            <a:off x="6624228" y="3789040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788024" y="7647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papelão</a:t>
            </a:r>
            <a:endParaRPr lang="pt-PT" sz="28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732240" y="764704"/>
            <a:ext cx="1800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dentista</a:t>
            </a:r>
            <a:endParaRPr lang="pt-PT" sz="2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papelote</a:t>
            </a:r>
            <a:endParaRPr lang="pt-PT" sz="2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564904"/>
            <a:ext cx="19442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amoroso</a:t>
            </a:r>
            <a:endParaRPr lang="pt-PT" sz="28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788024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</a:t>
            </a:r>
            <a:endParaRPr lang="pt-PT" sz="28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804248" y="25649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</a:t>
            </a:r>
            <a:endParaRPr lang="pt-PT" sz="28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754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marisco</a:t>
            </a:r>
            <a:endParaRPr lang="pt-PT" sz="28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483768" y="434594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dentífrico</a:t>
            </a:r>
            <a:endParaRPr lang="pt-PT" sz="28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8024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marina</a:t>
            </a:r>
            <a:endParaRPr lang="pt-PT" sz="28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4365104"/>
            <a:ext cx="1584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 smtClean="0"/>
              <a:t>amado</a:t>
            </a:r>
            <a:endParaRPr lang="pt-PT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144</Words>
  <Application>Microsoft Office PowerPoint</Application>
  <PresentationFormat>Apresentação no Ecrã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Carolina</dc:creator>
  <cp:lastModifiedBy>Carolina</cp:lastModifiedBy>
  <cp:revision>8</cp:revision>
  <dcterms:created xsi:type="dcterms:W3CDTF">2014-01-23T22:17:05Z</dcterms:created>
  <dcterms:modified xsi:type="dcterms:W3CDTF">2019-02-17T01:10:52Z</dcterms:modified>
</cp:coreProperties>
</file>