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62" r:id="rId4"/>
    <p:sldId id="264" r:id="rId5"/>
    <p:sldId id="265" r:id="rId6"/>
    <p:sldId id="257" r:id="rId7"/>
    <p:sldId id="258" r:id="rId8"/>
    <p:sldId id="292" r:id="rId9"/>
    <p:sldId id="266" r:id="rId10"/>
    <p:sldId id="259" r:id="rId11"/>
    <p:sldId id="267" r:id="rId12"/>
    <p:sldId id="268" r:id="rId13"/>
    <p:sldId id="260" r:id="rId14"/>
    <p:sldId id="261" r:id="rId15"/>
    <p:sldId id="293" r:id="rId16"/>
    <p:sldId id="269" r:id="rId17"/>
    <p:sldId id="270" r:id="rId18"/>
    <p:sldId id="271" r:id="rId19"/>
    <p:sldId id="272" r:id="rId20"/>
    <p:sldId id="275" r:id="rId21"/>
    <p:sldId id="294" r:id="rId22"/>
    <p:sldId id="276" r:id="rId23"/>
    <p:sldId id="277" r:id="rId24"/>
    <p:sldId id="278" r:id="rId25"/>
    <p:sldId id="280" r:id="rId26"/>
    <p:sldId id="281" r:id="rId27"/>
    <p:sldId id="295" r:id="rId28"/>
    <p:sldId id="282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</p:sldIdLst>
  <p:sldSz cx="9144000" cy="6858000" type="screen4x3"/>
  <p:notesSz cx="6808788" cy="994092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FF"/>
    <a:srgbClr val="FFC2A3"/>
    <a:srgbClr val="FF9966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2BA-D560-4658-8F79-5065B3A81191}" type="datetimeFigureOut">
              <a:rPr lang="pt-PT" smtClean="0"/>
              <a:pPr/>
              <a:t>10/07/2019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3A62-60E0-4D8E-9824-CE9FCBE1FC81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84C4E9-3DCA-48C8-9C8D-CE5A4A77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607" y="2695114"/>
            <a:ext cx="2082907" cy="1374718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304531-1096-4AFA-B994-42C2E08B7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63095"/>
          <a:stretch/>
        </p:blipFill>
        <p:spPr>
          <a:xfrm>
            <a:off x="2290078" y="262219"/>
            <a:ext cx="4410982" cy="195233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</p:spPr>
      </p:pic>
      <p:pic>
        <p:nvPicPr>
          <p:cNvPr id="7" name="Picture 2" descr="Resultado de imagem para porta cartoon">
            <a:extLst>
              <a:ext uri="{FF2B5EF4-FFF2-40B4-BE49-F238E27FC236}">
                <a16:creationId xmlns:a16="http://schemas.microsoft.com/office/drawing/2014/main" id="{8642F84F-F48A-47B4-8783-C7312B92D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7163" t="20189" r="8083" b="19035"/>
          <a:stretch/>
        </p:blipFill>
        <p:spPr bwMode="auto">
          <a:xfrm>
            <a:off x="3007337" y="2504957"/>
            <a:ext cx="1765741" cy="2624662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5DADF865-738E-43A6-AB3A-315A85A77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4349" r="14349"/>
          <a:stretch/>
        </p:blipFill>
        <p:spPr bwMode="auto">
          <a:xfrm>
            <a:off x="374266" y="2279874"/>
            <a:ext cx="1746542" cy="1524813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CBA8A248-A2A9-4FE9-8BAE-B14202B4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b="14682"/>
          <a:stretch>
            <a:fillRect/>
          </a:stretch>
        </p:blipFill>
        <p:spPr bwMode="auto">
          <a:xfrm>
            <a:off x="407628" y="4437112"/>
            <a:ext cx="2139564" cy="1952334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1" name="Imagem 10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A05075A4-8139-4521-843E-F92D8A0ACEF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r="10697"/>
          <a:stretch/>
        </p:blipFill>
        <p:spPr>
          <a:xfrm>
            <a:off x="4572000" y="5109189"/>
            <a:ext cx="1407460" cy="162275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2" name="Picture 2" descr="Resultado de imagem para flor cartoon">
            <a:extLst>
              <a:ext uri="{FF2B5EF4-FFF2-40B4-BE49-F238E27FC236}">
                <a16:creationId xmlns:a16="http://schemas.microsoft.com/office/drawing/2014/main" id="{899E951B-6335-4AF4-A588-72784BBD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29825" y="4348363"/>
            <a:ext cx="1777869" cy="2021927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4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68352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ítimo</a:t>
            </a:r>
            <a:endParaRPr lang="pt-PT" sz="1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40360" y="2132856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03848" y="2108463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esia</a:t>
            </a:r>
            <a:endParaRPr lang="pt-PT" sz="1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inha</a:t>
            </a:r>
            <a:endParaRPr lang="pt-PT" sz="1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1224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216024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ão</a:t>
            </a:r>
            <a:endParaRPr lang="pt-PT" sz="1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38164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eiro</a:t>
            </a:r>
            <a:endParaRPr lang="pt-PT" sz="1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Port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2108463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agem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ebre</a:t>
            </a:r>
            <a:endParaRPr lang="pt-PT" sz="1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arão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45365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eira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55577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ota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</a:t>
            </a:r>
            <a:endParaRPr lang="pt-PT" sz="15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vada</a:t>
            </a:r>
            <a:endParaRPr lang="pt-PT" sz="1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visco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2132856"/>
            <a:ext cx="20162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veiro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291581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 err="1"/>
              <a:t>chu</a:t>
            </a:r>
            <a:endParaRPr lang="pt-PT" sz="15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15816" y="2132856"/>
            <a:ext cx="633670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viscar</a:t>
            </a:r>
            <a:endParaRPr lang="pt-PT" sz="15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eiro</a:t>
            </a:r>
            <a:endParaRPr lang="pt-PT" sz="1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ito</a:t>
            </a:r>
            <a:endParaRPr lang="pt-PT" sz="1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/>
              <a:t>ada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779912" y="18864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496" y="2132856"/>
            <a:ext cx="4536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0" dirty="0"/>
              <a:t>papel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128207"/>
            <a:ext cx="633670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3000" dirty="0" err="1"/>
              <a:t>ão</a:t>
            </a:r>
            <a:endParaRPr lang="pt-PT" sz="1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2132856"/>
            <a:ext cx="29523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ista</a:t>
            </a:r>
            <a:endParaRPr lang="pt-PT" sz="1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87824" y="2108463"/>
            <a:ext cx="288032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ido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059832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Flor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2108463"/>
            <a:ext cx="432048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escer</a:t>
            </a:r>
            <a:endParaRPr lang="pt-PT" sz="1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03848" y="2108463"/>
            <a:ext cx="136815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/>
              <a:t>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cta 4"/>
          <p:cNvCxnSpPr/>
          <p:nvPr/>
        </p:nvCxnSpPr>
        <p:spPr>
          <a:xfrm>
            <a:off x="3275856" y="0"/>
            <a:ext cx="0" cy="75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36512" y="2132856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0" dirty="0"/>
              <a:t>Mar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03848" y="2180471"/>
            <a:ext cx="579613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5000" dirty="0" err="1"/>
              <a:t>inheiro</a:t>
            </a:r>
            <a:endParaRPr lang="pt-PT" sz="1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Apresentação no Ecrã (4:3)</PresentationFormat>
  <Paragraphs>66</Paragraphs>
  <Slides>37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Windows</dc:creator>
  <cp:lastModifiedBy>Leandra Pereira</cp:lastModifiedBy>
  <cp:revision>3</cp:revision>
  <cp:lastPrinted>2019-02-22T11:11:11Z</cp:lastPrinted>
  <dcterms:created xsi:type="dcterms:W3CDTF">2019-02-22T11:02:14Z</dcterms:created>
  <dcterms:modified xsi:type="dcterms:W3CDTF">2019-07-10T12:01:06Z</dcterms:modified>
</cp:coreProperties>
</file>