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31d815599c7ff7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A87FC-B3D1-478E-938B-94EC4719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63C341-B104-4ED4-A148-AAA339245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3F90D8-A107-43D7-959D-29C794DD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271-BAB0-4E66-818A-5F3C1B2848F9}" type="datetimeFigureOut">
              <a:rPr lang="pt-PT" smtClean="0"/>
              <a:t>10/07/2019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8F44BD-C225-4E2C-A3AC-D96C2E21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293AA3-B781-4B20-849C-73E828DB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AE8C-EF4C-466F-A38F-94C33FF561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13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870D4-2688-41E7-8067-19281B62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7F539C1-2B43-49B8-A889-AFC2796E8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86E3B7-FAF7-43C3-8197-5463AB13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271-BAB0-4E66-818A-5F3C1B2848F9}" type="datetimeFigureOut">
              <a:rPr lang="pt-PT" smtClean="0"/>
              <a:t>10/07/2019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748BC6-EC9D-4009-8D06-3A20BA0E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7E32BD-AF9C-4396-8B66-3EAC7859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AE8C-EF4C-466F-A38F-94C33FF561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518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B2FF9B-CEBE-4C53-A237-D417A03DB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045D18D-AE45-4935-9A40-5F5903FBE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88AD94-A97F-4804-B952-3E7E4FCB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271-BAB0-4E66-818A-5F3C1B2848F9}" type="datetimeFigureOut">
              <a:rPr lang="pt-PT" smtClean="0"/>
              <a:t>10/07/2019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FB19E6-52EE-43E3-9825-A4981F73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D66F0B-BD7D-4474-827E-05B1092A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AE8C-EF4C-466F-A38F-94C33FF561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286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9450B-136C-4821-AEB7-EB8ACDA8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02FF14-2645-493C-A44C-F07C1FBC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26EA22-C045-483E-A577-F1DFAF63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271-BAB0-4E66-818A-5F3C1B2848F9}" type="datetimeFigureOut">
              <a:rPr lang="pt-PT" smtClean="0"/>
              <a:t>10/07/2019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33BE62-A5C5-4DFD-AC93-DD4D0C8F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39B64C-5304-4876-9553-B96EAABC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AE8C-EF4C-466F-A38F-94C33FF561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95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E6B86-F402-4B32-8DB0-DAC5DAD7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533362-FAD3-4626-AEF2-5EF4584C0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7D78B1-7E80-4F54-97E9-83571A0C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271-BAB0-4E66-818A-5F3C1B2848F9}" type="datetimeFigureOut">
              <a:rPr lang="pt-PT" smtClean="0"/>
              <a:t>10/07/2019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E54E41-0867-4EC4-B619-FCD3FF78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3E1B17-4377-4E09-BD39-0DAEDD90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AE8C-EF4C-466F-A38F-94C33FF561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4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977F6-F5A7-4A43-B9AD-1ADD8CA1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94DCCE-B122-4571-A415-2E9D8563B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F989CF5-A137-4D12-8901-D2626F29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E22C63-82AA-4877-9479-FAC48C4C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271-BAB0-4E66-818A-5F3C1B2848F9}" type="datetimeFigureOut">
              <a:rPr lang="pt-PT" smtClean="0"/>
              <a:t>10/07/2019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7B86C88-4C1E-491E-86A9-33D4C8CE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7A704A-72CB-4BE9-B0B6-2FEE7F5C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AE8C-EF4C-466F-A38F-94C33FF561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06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0101C-E548-4C54-AF63-D21CD997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DCC70D-DA00-42A7-9B84-2A823058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1E8CE35-1E96-4049-B522-3679AF620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F83FF22-88ED-4D0E-85EF-3DA2B552E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FA70A63-ACCF-49F8-8A57-591A574B2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26809E6-E7BF-45D4-BA81-09F94D88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271-BAB0-4E66-818A-5F3C1B2848F9}" type="datetimeFigureOut">
              <a:rPr lang="pt-PT" smtClean="0"/>
              <a:t>10/07/2019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868C029-938E-4D9A-A171-1BFBED2C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E619608-863D-49F0-BAAC-9E5BF68F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AE8C-EF4C-466F-A38F-94C33FF561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018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D5A92-C5D8-4974-B9E7-E86A65C5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C32472B-7798-40C1-9905-AE7F2D9D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271-BAB0-4E66-818A-5F3C1B2848F9}" type="datetimeFigureOut">
              <a:rPr lang="pt-PT" smtClean="0"/>
              <a:t>10/07/2019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79E8B56-848B-4AC2-BBB8-BA92CC87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3C8B944-55A7-4AD6-9510-4DDF7E4F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AE8C-EF4C-466F-A38F-94C33FF561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751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33D7874-217A-437C-91C6-A3DB492C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271-BAB0-4E66-818A-5F3C1B2848F9}" type="datetimeFigureOut">
              <a:rPr lang="pt-PT" smtClean="0"/>
              <a:t>10/07/2019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A60F6A8-DEA5-4A35-B712-11968BE8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6CB99A-353A-4B82-91BA-2FC118D0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AE8C-EF4C-466F-A38F-94C33FF561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394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3C879-09E2-483F-BBAE-63C40E00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CC53F9-8B0A-4D3D-AFC4-4E4FD1D7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66FAC11-0F09-4BB0-B2C2-03FE911F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52B465-BD0A-4382-B2B5-8841FE12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271-BAB0-4E66-818A-5F3C1B2848F9}" type="datetimeFigureOut">
              <a:rPr lang="pt-PT" smtClean="0"/>
              <a:t>10/07/2019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CB12254-C35E-40B8-AE75-0CD871FA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1F789B-AF0F-4242-8A12-45BF6C4E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AE8C-EF4C-466F-A38F-94C33FF561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281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B711D-3B85-47D7-9509-710E8C53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CD33385-A9F2-444F-AA04-D4B97D326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8813B62-4F19-4AB9-93CD-F87D1E676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027276-55D0-4FA3-9FC9-18CEB85E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271-BAB0-4E66-818A-5F3C1B2848F9}" type="datetimeFigureOut">
              <a:rPr lang="pt-PT" smtClean="0"/>
              <a:t>10/07/2019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171BA79-541B-499A-935B-0C592E00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30654BC-5B22-4C83-8889-B9A11651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AE8C-EF4C-466F-A38F-94C33FF561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692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33DC26E-E25C-4119-BAD2-27D2A418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50FB33E-F6DB-44A3-B9A3-54E6D8E2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C03336-7B86-416C-A22F-2F45168E4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B9271-BAB0-4E66-818A-5F3C1B2848F9}" type="datetimeFigureOut">
              <a:rPr lang="pt-PT" smtClean="0"/>
              <a:t>10/07/2019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BB322C-15FC-4757-AC61-73ACF329D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BFFA40-F7DD-4905-A73E-ADCE63AAF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AE8C-EF4C-466F-A38F-94C33FF561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267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1524000" y="1"/>
            <a:ext cx="100446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6000" b="1" dirty="0">
                <a:ln w="315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1) Família de palavras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75520" y="4869160"/>
            <a:ext cx="8640960" cy="17543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dirty="0">
                <a:latin typeface="Times New Roman" pitchFamily="18" charset="0"/>
                <a:cs typeface="Times New Roman" pitchFamily="18" charset="0"/>
              </a:rPr>
              <a:t> Os cadernos da família de palavras foram utilizados para introduzir o conteúdo e à medida que a parte da direita vai virando o radical mantem-se como se vê no caderno de cima. Em baixo pode-se ver à direita e à esquerda a última página do caderno. O conteúdo foi consolidado pela ficha que se segue.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077200" y="6237313"/>
            <a:ext cx="2133600" cy="365125"/>
          </a:xfrm>
        </p:spPr>
        <p:txBody>
          <a:bodyPr/>
          <a:lstStyle/>
          <a:p>
            <a:fld id="{7D8A8DF8-B439-4081-9636-C1472167C332}" type="slidenum">
              <a:rPr lang="pt-PT" sz="2400">
                <a:solidFill>
                  <a:schemeClr val="tx1"/>
                </a:solidFill>
              </a:rPr>
              <a:pPr/>
              <a:t>1</a:t>
            </a:fld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 l="1783" t="22266" r="86545" b="61984"/>
          <a:stretch>
            <a:fillRect/>
          </a:stretch>
        </p:blipFill>
        <p:spPr bwMode="auto">
          <a:xfrm>
            <a:off x="1847528" y="1268760"/>
            <a:ext cx="2088232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 l="1720" t="40156" r="86527" b="44094"/>
          <a:stretch>
            <a:fillRect/>
          </a:stretch>
        </p:blipFill>
        <p:spPr bwMode="auto">
          <a:xfrm>
            <a:off x="4884275" y="1317272"/>
            <a:ext cx="2007222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 l="1851" t="57875" r="86527" b="26375"/>
          <a:stretch>
            <a:fillRect/>
          </a:stretch>
        </p:blipFill>
        <p:spPr bwMode="auto">
          <a:xfrm>
            <a:off x="7840013" y="1340768"/>
            <a:ext cx="1984721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/>
          <a:srcRect l="1298" t="22438" r="86526" b="61812"/>
          <a:stretch>
            <a:fillRect/>
          </a:stretch>
        </p:blipFill>
        <p:spPr bwMode="auto">
          <a:xfrm>
            <a:off x="7808510" y="3031888"/>
            <a:ext cx="2016224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4" cstate="print"/>
          <a:srcRect l="1851" t="57875" r="86526" b="26375"/>
          <a:stretch>
            <a:fillRect/>
          </a:stretch>
        </p:blipFill>
        <p:spPr bwMode="auto">
          <a:xfrm>
            <a:off x="1919536" y="3068960"/>
            <a:ext cx="1984721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5" cstate="print"/>
          <a:srcRect l="1851" t="57875" r="86527" b="26375"/>
          <a:stretch>
            <a:fillRect/>
          </a:stretch>
        </p:blipFill>
        <p:spPr bwMode="auto">
          <a:xfrm>
            <a:off x="4884275" y="3031888"/>
            <a:ext cx="1984721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1524000" y="1"/>
            <a:ext cx="100446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6000" b="1" dirty="0">
                <a:ln w="315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2) Jogo do dominó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75520" y="5258525"/>
            <a:ext cx="8640960" cy="128907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dirty="0">
                <a:latin typeface="Times New Roman" pitchFamily="18" charset="0"/>
                <a:cs typeface="Times New Roman" pitchFamily="18" charset="0"/>
              </a:rPr>
              <a:t> Depois dos alunos resolverem a ficha os alunos jogaram o dominó, com as suas regras originais, mas tinham de corresponder apenas as palavras da mesma família.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dirty="0">
                <a:latin typeface="Times New Roman" pitchFamily="18" charset="0"/>
                <a:cs typeface="Times New Roman" pitchFamily="18" charset="0"/>
              </a:rPr>
              <a:t> 6 dominós para 6 grupos de 3 a 4 elementos.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077200" y="6237313"/>
            <a:ext cx="2133600" cy="365125"/>
          </a:xfrm>
        </p:spPr>
        <p:txBody>
          <a:bodyPr/>
          <a:lstStyle/>
          <a:p>
            <a:r>
              <a:rPr lang="pt-PT" sz="24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61442" name="Picture 2" descr="F:\DCIM\Camera\20150122_2335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956319" y="1831842"/>
            <a:ext cx="3895531" cy="2337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43" name="Picture 3" descr="F:\DCIM\Camera\20150122_233606.jpg"/>
          <p:cNvPicPr>
            <a:picLocks noChangeAspect="1" noChangeArrowheads="1"/>
          </p:cNvPicPr>
          <p:nvPr/>
        </p:nvPicPr>
        <p:blipFill>
          <a:blip r:embed="rId3" cstate="print"/>
          <a:srcRect l="26375" t="17188" r="20075" b="10626"/>
          <a:stretch>
            <a:fillRect/>
          </a:stretch>
        </p:blipFill>
        <p:spPr bwMode="auto">
          <a:xfrm>
            <a:off x="5933796" y="1005601"/>
            <a:ext cx="3312368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44" name="Picture 4" descr="F:\DCIM\Camera\20150122_233616.jpg"/>
          <p:cNvPicPr>
            <a:picLocks noChangeAspect="1" noChangeArrowheads="1"/>
          </p:cNvPicPr>
          <p:nvPr/>
        </p:nvPicPr>
        <p:blipFill>
          <a:blip r:embed="rId4" cstate="print"/>
          <a:srcRect l="19687" r="17713" b="4189"/>
          <a:stretch>
            <a:fillRect/>
          </a:stretch>
        </p:blipFill>
        <p:spPr bwMode="auto">
          <a:xfrm>
            <a:off x="5933796" y="3000502"/>
            <a:ext cx="3312368" cy="1926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113</Words>
  <Application>Microsoft Office PowerPoint</Application>
  <PresentationFormat>Ecrã Panorâmico</PresentationFormat>
  <Paragraphs>7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 Jarimba</dc:creator>
  <cp:lastModifiedBy>Carolina Jarimba</cp:lastModifiedBy>
  <cp:revision>1</cp:revision>
  <dcterms:created xsi:type="dcterms:W3CDTF">2019-07-10T12:07:52Z</dcterms:created>
  <dcterms:modified xsi:type="dcterms:W3CDTF">2019-07-10T12:09:41Z</dcterms:modified>
</cp:coreProperties>
</file>