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91" r:id="rId4"/>
    <p:sldId id="262" r:id="rId5"/>
    <p:sldId id="264" r:id="rId6"/>
    <p:sldId id="265" r:id="rId7"/>
    <p:sldId id="257" r:id="rId8"/>
    <p:sldId id="258" r:id="rId9"/>
    <p:sldId id="292" r:id="rId10"/>
    <p:sldId id="266" r:id="rId11"/>
    <p:sldId id="259" r:id="rId12"/>
    <p:sldId id="267" r:id="rId13"/>
    <p:sldId id="268" r:id="rId14"/>
    <p:sldId id="260" r:id="rId15"/>
    <p:sldId id="261" r:id="rId16"/>
    <p:sldId id="293" r:id="rId17"/>
    <p:sldId id="269" r:id="rId18"/>
    <p:sldId id="270" r:id="rId19"/>
    <p:sldId id="271" r:id="rId20"/>
    <p:sldId id="272" r:id="rId21"/>
    <p:sldId id="275" r:id="rId22"/>
    <p:sldId id="294" r:id="rId23"/>
    <p:sldId id="276" r:id="rId24"/>
    <p:sldId id="277" r:id="rId25"/>
    <p:sldId id="278" r:id="rId26"/>
    <p:sldId id="280" r:id="rId27"/>
    <p:sldId id="281" r:id="rId28"/>
    <p:sldId id="295" r:id="rId29"/>
    <p:sldId id="282" r:id="rId30"/>
    <p:sldId id="283" r:id="rId31"/>
    <p:sldId id="285" r:id="rId32"/>
    <p:sldId id="284" r:id="rId33"/>
    <p:sldId id="296" r:id="rId34"/>
    <p:sldId id="286" r:id="rId35"/>
    <p:sldId id="287" r:id="rId36"/>
    <p:sldId id="288" r:id="rId37"/>
    <p:sldId id="289" r:id="rId38"/>
    <p:sldId id="290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297" r:id="rId5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FF"/>
    <a:srgbClr val="FFC2A3"/>
    <a:srgbClr val="FF9966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2BA-D560-4658-8F79-5065B3A81191}" type="datetimeFigureOut">
              <a:rPr lang="pt-PT" smtClean="0"/>
              <a:pPr/>
              <a:t>05/11/2021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143000" y="857251"/>
            <a:ext cx="7533456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pt-PT" sz="45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1) Família de palavras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31640" y="4509120"/>
            <a:ext cx="6480720" cy="13388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1350" dirty="0">
                <a:latin typeface="Times New Roman" pitchFamily="18" charset="0"/>
                <a:cs typeface="Times New Roman" pitchFamily="18" charset="0"/>
              </a:rPr>
              <a:t> Os cadernos da família de palavras foram utilizados para introduzir o conteúdo e à medida que a parte da direita vai virando o radical mantem-se como se vê no caderno de cima. Em baixo pode-se ver à direita e à esquerda a última página do caderno. O conteúdo foi consolidado pela ficha que se segue.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057900" y="5535235"/>
            <a:ext cx="1600200" cy="273844"/>
          </a:xfrm>
        </p:spPr>
        <p:txBody>
          <a:bodyPr/>
          <a:lstStyle/>
          <a:p>
            <a:fld id="{7D8A8DF8-B439-4081-9636-C1472167C332}" type="slidenum">
              <a:rPr lang="pt-PT" sz="1800">
                <a:solidFill>
                  <a:schemeClr val="tx1"/>
                </a:solidFill>
              </a:rPr>
              <a:pPr/>
              <a:t>1</a:t>
            </a:fld>
            <a:endParaRPr lang="pt-PT" sz="1800" dirty="0">
              <a:solidFill>
                <a:schemeClr val="tx1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1783" t="22266" r="86545" b="61984"/>
          <a:stretch>
            <a:fillRect/>
          </a:stretch>
        </p:blipFill>
        <p:spPr bwMode="auto">
          <a:xfrm>
            <a:off x="1385646" y="1808820"/>
            <a:ext cx="1566174" cy="118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 l="1720" t="40156" r="86527" b="44094"/>
          <a:stretch>
            <a:fillRect/>
          </a:stretch>
        </p:blipFill>
        <p:spPr bwMode="auto">
          <a:xfrm>
            <a:off x="3663206" y="1845204"/>
            <a:ext cx="1505417" cy="113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851" t="57875" r="86527" b="26375"/>
          <a:stretch>
            <a:fillRect/>
          </a:stretch>
        </p:blipFill>
        <p:spPr bwMode="auto">
          <a:xfrm>
            <a:off x="5880010" y="1862826"/>
            <a:ext cx="1488541" cy="113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 l="1298" t="22438" r="86526" b="61812"/>
          <a:stretch>
            <a:fillRect/>
          </a:stretch>
        </p:blipFill>
        <p:spPr bwMode="auto">
          <a:xfrm>
            <a:off x="5856383" y="3131166"/>
            <a:ext cx="1512168" cy="113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 l="1851" t="57875" r="86526" b="26375"/>
          <a:stretch>
            <a:fillRect/>
          </a:stretch>
        </p:blipFill>
        <p:spPr bwMode="auto">
          <a:xfrm>
            <a:off x="1439652" y="3158970"/>
            <a:ext cx="1488541" cy="113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5" cstate="print"/>
          <a:srcRect l="1851" t="57875" r="86527" b="26375"/>
          <a:stretch>
            <a:fillRect/>
          </a:stretch>
        </p:blipFill>
        <p:spPr bwMode="auto">
          <a:xfrm>
            <a:off x="3663207" y="3131166"/>
            <a:ext cx="1488541" cy="113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8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03848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inheiro</a:t>
            </a:r>
            <a:endParaRPr lang="pt-PT" sz="1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68352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ítimo</a:t>
            </a:r>
            <a:endParaRPr lang="pt-PT" sz="1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40360" y="2132856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03848" y="2108463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esia</a:t>
            </a:r>
            <a:endParaRPr lang="pt-PT" sz="1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1224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216024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ão</a:t>
            </a:r>
            <a:endParaRPr lang="pt-PT" sz="1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eiro</a:t>
            </a:r>
            <a:endParaRPr lang="pt-PT" sz="1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agem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ebre</a:t>
            </a:r>
            <a:endParaRPr lang="pt-PT" sz="1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eira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ota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</a:t>
            </a:r>
            <a:endParaRPr lang="pt-PT" sz="1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vada</a:t>
            </a:r>
            <a:endParaRPr lang="pt-PT" sz="1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87824" y="2108463"/>
            <a:ext cx="360040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esta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visco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viscar</a:t>
            </a:r>
            <a:endParaRPr lang="pt-PT" sz="15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veiro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eiro</a:t>
            </a:r>
            <a:endParaRPr lang="pt-PT" sz="1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ito</a:t>
            </a:r>
            <a:endParaRPr lang="pt-PT" sz="1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ada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ão</a:t>
            </a:r>
            <a:endParaRPr lang="pt-PT" sz="13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143000" y="857251"/>
            <a:ext cx="7533456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pt-PT" sz="45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2) Jogo do dominó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31640" y="4801144"/>
            <a:ext cx="6480720" cy="10272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1350" dirty="0">
                <a:latin typeface="Times New Roman" pitchFamily="18" charset="0"/>
                <a:cs typeface="Times New Roman" pitchFamily="18" charset="0"/>
              </a:rPr>
              <a:t> Depois dos alunos resolverem a ficha os alunos jogaram o dominó, com as suas regras originais, mas tinham de corresponder apenas as palavras da mesma família.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1350" dirty="0">
                <a:latin typeface="Times New Roman" pitchFamily="18" charset="0"/>
                <a:cs typeface="Times New Roman" pitchFamily="18" charset="0"/>
              </a:rPr>
              <a:t> 6 dominós para 6 grupos de 3 a 4 elementos.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057900" y="5535235"/>
            <a:ext cx="1600200" cy="273844"/>
          </a:xfrm>
        </p:spPr>
        <p:txBody>
          <a:bodyPr/>
          <a:lstStyle/>
          <a:p>
            <a:r>
              <a:rPr lang="pt-PT" sz="18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61442" name="Picture 2" descr="F:\DCIM\Camera\20150122_2335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467240" y="2231132"/>
            <a:ext cx="2921648" cy="175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3" name="Picture 3" descr="F:\DCIM\Camera\20150122_233606.jpg"/>
          <p:cNvPicPr>
            <a:picLocks noChangeAspect="1" noChangeArrowheads="1"/>
          </p:cNvPicPr>
          <p:nvPr/>
        </p:nvPicPr>
        <p:blipFill>
          <a:blip r:embed="rId3" cstate="print"/>
          <a:srcRect l="26375" t="17188" r="20075" b="10626"/>
          <a:stretch>
            <a:fillRect/>
          </a:stretch>
        </p:blipFill>
        <p:spPr bwMode="auto">
          <a:xfrm>
            <a:off x="4450347" y="1611451"/>
            <a:ext cx="2484276" cy="135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4" name="Picture 4" descr="F:\DCIM\Camera\20150122_233616.jpg"/>
          <p:cNvPicPr>
            <a:picLocks noChangeAspect="1" noChangeArrowheads="1"/>
          </p:cNvPicPr>
          <p:nvPr/>
        </p:nvPicPr>
        <p:blipFill>
          <a:blip r:embed="rId4" cstate="print"/>
          <a:srcRect l="19687" r="17713" b="4189"/>
          <a:stretch>
            <a:fillRect/>
          </a:stretch>
        </p:blipFill>
        <p:spPr bwMode="auto">
          <a:xfrm>
            <a:off x="4450347" y="3107626"/>
            <a:ext cx="2484276" cy="14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3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2132856"/>
            <a:ext cx="20162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2132856"/>
            <a:ext cx="29523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ista</a:t>
            </a:r>
            <a:endParaRPr lang="pt-PT" sz="15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87824" y="2108463"/>
            <a:ext cx="288032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2108463"/>
            <a:ext cx="432048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escer</a:t>
            </a:r>
            <a:endParaRPr lang="pt-PT" sz="1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03848" y="2108463"/>
            <a:ext cx="136815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325</Words>
  <Application>Microsoft Office PowerPoint</Application>
  <PresentationFormat>Apresentação no Ecrã (4:3)</PresentationFormat>
  <Paragraphs>219</Paragraphs>
  <Slides>54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58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Carolina</dc:creator>
  <cp:lastModifiedBy>Ana MAP. Loureiro</cp:lastModifiedBy>
  <cp:revision>10</cp:revision>
  <dcterms:created xsi:type="dcterms:W3CDTF">2014-11-09T02:45:16Z</dcterms:created>
  <dcterms:modified xsi:type="dcterms:W3CDTF">2021-11-05T11:31:37Z</dcterms:modified>
</cp:coreProperties>
</file>