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256" r:id="rId3"/>
    <p:sldId id="291" r:id="rId4"/>
    <p:sldId id="262" r:id="rId5"/>
    <p:sldId id="264" r:id="rId6"/>
    <p:sldId id="265" r:id="rId7"/>
    <p:sldId id="257" r:id="rId8"/>
    <p:sldId id="258" r:id="rId9"/>
    <p:sldId id="292" r:id="rId10"/>
    <p:sldId id="266" r:id="rId11"/>
    <p:sldId id="259" r:id="rId12"/>
    <p:sldId id="267" r:id="rId13"/>
    <p:sldId id="268" r:id="rId14"/>
    <p:sldId id="260" r:id="rId15"/>
    <p:sldId id="293" r:id="rId16"/>
    <p:sldId id="269" r:id="rId17"/>
    <p:sldId id="270" r:id="rId18"/>
    <p:sldId id="271" r:id="rId19"/>
    <p:sldId id="272" r:id="rId20"/>
    <p:sldId id="294" r:id="rId21"/>
    <p:sldId id="276" r:id="rId22"/>
    <p:sldId id="277" r:id="rId23"/>
    <p:sldId id="278" r:id="rId24"/>
    <p:sldId id="280" r:id="rId25"/>
    <p:sldId id="295" r:id="rId26"/>
    <p:sldId id="282" r:id="rId27"/>
    <p:sldId id="283" r:id="rId28"/>
    <p:sldId id="285" r:id="rId29"/>
    <p:sldId id="284" r:id="rId30"/>
    <p:sldId id="296" r:id="rId31"/>
    <p:sldId id="286" r:id="rId32"/>
    <p:sldId id="287" r:id="rId33"/>
    <p:sldId id="288" r:id="rId34"/>
    <p:sldId id="289" r:id="rId35"/>
    <p:sldId id="290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297" r:id="rId5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FFFF"/>
    <a:srgbClr val="FFC2A3"/>
    <a:srgbClr val="FF9966"/>
    <a:srgbClr val="FFE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2BA-D560-4658-8F79-5065B3A81191}" type="datetimeFigureOut">
              <a:rPr lang="pt-PT" smtClean="0"/>
              <a:pPr/>
              <a:t>19/11/2021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3A62-60E0-4D8E-9824-CE9FCBE1FC81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2BA-D560-4658-8F79-5065B3A81191}" type="datetimeFigureOut">
              <a:rPr lang="pt-PT" smtClean="0"/>
              <a:pPr/>
              <a:t>19/11/2021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3A62-60E0-4D8E-9824-CE9FCBE1FC81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2BA-D560-4658-8F79-5065B3A81191}" type="datetimeFigureOut">
              <a:rPr lang="pt-PT" smtClean="0"/>
              <a:pPr/>
              <a:t>19/11/2021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3A62-60E0-4D8E-9824-CE9FCBE1FC81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2BA-D560-4658-8F79-5065B3A81191}" type="datetimeFigureOut">
              <a:rPr lang="pt-PT" smtClean="0"/>
              <a:pPr/>
              <a:t>19/11/2021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3A62-60E0-4D8E-9824-CE9FCBE1FC81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2BA-D560-4658-8F79-5065B3A81191}" type="datetimeFigureOut">
              <a:rPr lang="pt-PT" smtClean="0"/>
              <a:pPr/>
              <a:t>19/11/2021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3A62-60E0-4D8E-9824-CE9FCBE1FC81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2BA-D560-4658-8F79-5065B3A81191}" type="datetimeFigureOut">
              <a:rPr lang="pt-PT" smtClean="0"/>
              <a:pPr/>
              <a:t>19/11/2021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3A62-60E0-4D8E-9824-CE9FCBE1FC81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2BA-D560-4658-8F79-5065B3A81191}" type="datetimeFigureOut">
              <a:rPr lang="pt-PT" smtClean="0"/>
              <a:pPr/>
              <a:t>19/11/2021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3A62-60E0-4D8E-9824-CE9FCBE1FC81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2BA-D560-4658-8F79-5065B3A81191}" type="datetimeFigureOut">
              <a:rPr lang="pt-PT" smtClean="0"/>
              <a:pPr/>
              <a:t>19/11/2021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3A62-60E0-4D8E-9824-CE9FCBE1FC81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2BA-D560-4658-8F79-5065B3A81191}" type="datetimeFigureOut">
              <a:rPr lang="pt-PT" smtClean="0"/>
              <a:pPr/>
              <a:t>19/11/2021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3A62-60E0-4D8E-9824-CE9FCBE1FC81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2BA-D560-4658-8F79-5065B3A81191}" type="datetimeFigureOut">
              <a:rPr lang="pt-PT" smtClean="0"/>
              <a:pPr/>
              <a:t>19/11/2021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3A62-60E0-4D8E-9824-CE9FCBE1FC81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2BA-D560-4658-8F79-5065B3A81191}" type="datetimeFigureOut">
              <a:rPr lang="pt-PT" smtClean="0"/>
              <a:pPr/>
              <a:t>19/11/2021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3A62-60E0-4D8E-9824-CE9FCBE1FC81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F2BA-D560-4658-8F79-5065B3A81191}" type="datetimeFigureOut">
              <a:rPr lang="pt-PT" smtClean="0"/>
              <a:pPr/>
              <a:t>19/11/2021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33A62-60E0-4D8E-9824-CE9FCBE1FC81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openxmlformats.org/officeDocument/2006/relationships/image" Target="../media/image6.jpeg"/><Relationship Id="rId4" Type="http://schemas.microsoft.com/office/2007/relationships/hdphoto" Target="../media/hdphoto1.wdp"/><Relationship Id="rId9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m relacionada">
            <a:extLst>
              <a:ext uri="{FF2B5EF4-FFF2-40B4-BE49-F238E27FC236}">
                <a16:creationId xmlns:a16="http://schemas.microsoft.com/office/drawing/2014/main" id="{2284C4E9-3DCA-48C8-9C8D-CE5A4A773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9607" y="2695114"/>
            <a:ext cx="2082907" cy="1374718"/>
          </a:xfrm>
          <a:prstGeom prst="round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7" name="Picture 2" descr="Resultado de imagem para porta cartoon">
            <a:extLst>
              <a:ext uri="{FF2B5EF4-FFF2-40B4-BE49-F238E27FC236}">
                <a16:creationId xmlns:a16="http://schemas.microsoft.com/office/drawing/2014/main" id="{8642F84F-F48A-47B4-8783-C7312B92DD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rcRect l="57163" t="20189" r="8083" b="19035"/>
          <a:stretch/>
        </p:blipFill>
        <p:spPr bwMode="auto">
          <a:xfrm>
            <a:off x="3007337" y="2504957"/>
            <a:ext cx="1765741" cy="2624662"/>
          </a:xfrm>
          <a:prstGeom prst="round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8" name="Picture 2" descr="Imagem relacionada">
            <a:extLst>
              <a:ext uri="{FF2B5EF4-FFF2-40B4-BE49-F238E27FC236}">
                <a16:creationId xmlns:a16="http://schemas.microsoft.com/office/drawing/2014/main" id="{5DADF865-738E-43A6-AB3A-315A85A77F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l="14349" r="14349"/>
          <a:stretch/>
        </p:blipFill>
        <p:spPr bwMode="auto">
          <a:xfrm>
            <a:off x="374266" y="2279874"/>
            <a:ext cx="1746542" cy="1524813"/>
          </a:xfrm>
          <a:prstGeom prst="round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9" name="Picture 2" descr="Imagem relacionada">
            <a:extLst>
              <a:ext uri="{FF2B5EF4-FFF2-40B4-BE49-F238E27FC236}">
                <a16:creationId xmlns:a16="http://schemas.microsoft.com/office/drawing/2014/main" id="{CBA8A248-A2A9-4FE9-8BAE-B14202B40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88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b="14682"/>
          <a:stretch>
            <a:fillRect/>
          </a:stretch>
        </p:blipFill>
        <p:spPr bwMode="auto">
          <a:xfrm>
            <a:off x="407628" y="4437112"/>
            <a:ext cx="2139564" cy="1952334"/>
          </a:xfrm>
          <a:prstGeom prst="round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11" name="Imagem 10" descr="Uma imagem com texto, cartão-de-visita&#10;&#10;Descrição gerada automaticamente">
            <a:extLst>
              <a:ext uri="{FF2B5EF4-FFF2-40B4-BE49-F238E27FC236}">
                <a16:creationId xmlns:a16="http://schemas.microsoft.com/office/drawing/2014/main" id="{A05075A4-8139-4521-843E-F92D8A0ACEF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7" r="10697"/>
          <a:stretch/>
        </p:blipFill>
        <p:spPr>
          <a:xfrm>
            <a:off x="4572000" y="5109189"/>
            <a:ext cx="1407460" cy="1622755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12" name="Picture 2" descr="Resultado de imagem para flor cartoon">
            <a:extLst>
              <a:ext uri="{FF2B5EF4-FFF2-40B4-BE49-F238E27FC236}">
                <a16:creationId xmlns:a16="http://schemas.microsoft.com/office/drawing/2014/main" id="{899E951B-6335-4AF4-A588-72784BBDA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29825" y="4348363"/>
            <a:ext cx="1777869" cy="2021927"/>
          </a:xfrm>
          <a:prstGeom prst="roundRect">
            <a:avLst/>
          </a:prstGeom>
          <a:noFill/>
        </p:spPr>
      </p:pic>
      <p:sp>
        <p:nvSpPr>
          <p:cNvPr id="10" name="Rectângulo 3">
            <a:extLst>
              <a:ext uri="{FF2B5EF4-FFF2-40B4-BE49-F238E27FC236}">
                <a16:creationId xmlns:a16="http://schemas.microsoft.com/office/drawing/2014/main" id="{7B67D0BD-3256-4236-A914-2C8864A4AC35}"/>
              </a:ext>
            </a:extLst>
          </p:cNvPr>
          <p:cNvSpPr/>
          <p:nvPr/>
        </p:nvSpPr>
        <p:spPr>
          <a:xfrm>
            <a:off x="611560" y="478770"/>
            <a:ext cx="7533456" cy="76174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pt-PT" sz="4500" b="1" dirty="0">
                <a:ln w="31550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1) Família de palavras</a:t>
            </a:r>
          </a:p>
        </p:txBody>
      </p:sp>
    </p:spTree>
    <p:extLst>
      <p:ext uri="{BB962C8B-B14F-4D97-AF65-F5344CB8AC3E}">
        <p14:creationId xmlns:p14="http://schemas.microsoft.com/office/powerpoint/2010/main" val="241842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27585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1764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Mar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203848" y="2180471"/>
            <a:ext cx="5796136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 err="1"/>
              <a:t>inheiro</a:t>
            </a:r>
            <a:endParaRPr lang="pt-PT" sz="15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27585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1764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Mar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168352" y="2180471"/>
            <a:ext cx="5796136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 err="1"/>
              <a:t>ítimo</a:t>
            </a:r>
            <a:endParaRPr lang="pt-PT" sz="15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27585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1764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Mar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240360" y="2132856"/>
            <a:ext cx="5796136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 err="1"/>
              <a:t>inha</a:t>
            </a:r>
            <a:endParaRPr lang="pt-PT" sz="15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27585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1764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Mar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203848" y="2108463"/>
            <a:ext cx="5796136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 err="1"/>
              <a:t>esia</a:t>
            </a:r>
            <a:endParaRPr lang="pt-PT" sz="15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27585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1764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Mar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275856" y="2180471"/>
            <a:ext cx="5796136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 err="1"/>
              <a:t>inha</a:t>
            </a:r>
            <a:endParaRPr lang="pt-PT" sz="15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27585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 err="1"/>
              <a:t>Port</a:t>
            </a:r>
            <a:endParaRPr lang="pt-PT" sz="15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75856" y="2108463"/>
            <a:ext cx="1224136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/>
              <a:t>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27585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 err="1"/>
              <a:t>Port</a:t>
            </a:r>
            <a:endParaRPr lang="pt-PT" sz="15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75856" y="2108463"/>
            <a:ext cx="2160240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 err="1"/>
              <a:t>ão</a:t>
            </a:r>
            <a:endParaRPr lang="pt-PT" sz="15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27585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 err="1"/>
              <a:t>Port</a:t>
            </a:r>
            <a:endParaRPr lang="pt-PT" sz="15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75856" y="2108463"/>
            <a:ext cx="3816424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/>
              <a:t>aria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27585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 err="1"/>
              <a:t>Port</a:t>
            </a:r>
            <a:endParaRPr lang="pt-PT" sz="15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75856" y="2108463"/>
            <a:ext cx="3816424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 err="1"/>
              <a:t>eiro</a:t>
            </a:r>
            <a:endParaRPr lang="pt-PT" sz="15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27585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 err="1"/>
              <a:t>Port</a:t>
            </a:r>
            <a:endParaRPr lang="pt-PT" sz="15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75856" y="2108463"/>
            <a:ext cx="4536504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/>
              <a:t>agem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059832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1764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Flor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255577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cas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483768" y="2132856"/>
            <a:ext cx="4536504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/>
              <a:t>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255577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cas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483768" y="2132856"/>
            <a:ext cx="4536504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 err="1"/>
              <a:t>ebre</a:t>
            </a:r>
            <a:endParaRPr lang="pt-PT" sz="15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255577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cas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483768" y="2132856"/>
            <a:ext cx="4536504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/>
              <a:t>arão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255577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cas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483768" y="2132856"/>
            <a:ext cx="4536504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/>
              <a:t>eira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255577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cas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483768" y="2132856"/>
            <a:ext cx="6336704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/>
              <a:t>ota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851920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 err="1"/>
              <a:t>chu</a:t>
            </a:r>
            <a:endParaRPr lang="pt-PT" sz="15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915816" y="2132856"/>
            <a:ext cx="6336704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 err="1"/>
              <a:t>va</a:t>
            </a:r>
            <a:endParaRPr lang="pt-PT" sz="15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851920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 err="1"/>
              <a:t>chu</a:t>
            </a:r>
            <a:endParaRPr lang="pt-PT" sz="15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915816" y="2132856"/>
            <a:ext cx="6336704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 err="1"/>
              <a:t>vada</a:t>
            </a:r>
            <a:endParaRPr lang="pt-PT" sz="15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923928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 err="1"/>
              <a:t>chu</a:t>
            </a:r>
            <a:endParaRPr lang="pt-PT" sz="15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915816" y="2132856"/>
            <a:ext cx="6336704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/>
              <a:t>visco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923928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 err="1"/>
              <a:t>chu</a:t>
            </a:r>
            <a:endParaRPr lang="pt-PT" sz="15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915816" y="2132856"/>
            <a:ext cx="6336704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 err="1"/>
              <a:t>viscar</a:t>
            </a:r>
            <a:endParaRPr lang="pt-PT" sz="15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923928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 err="1"/>
              <a:t>chu</a:t>
            </a:r>
            <a:endParaRPr lang="pt-PT" sz="15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915816" y="2132856"/>
            <a:ext cx="6336704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/>
              <a:t>veiro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059832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1764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Flor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987824" y="2108463"/>
            <a:ext cx="3600400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/>
              <a:t>esta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779912" y="18864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0" dirty="0"/>
              <a:t>papel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779912" y="18864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0" dirty="0"/>
              <a:t>papel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779912" y="2128207"/>
            <a:ext cx="6336704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3000" dirty="0" err="1"/>
              <a:t>eiro</a:t>
            </a:r>
            <a:endParaRPr lang="pt-PT" sz="13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779912" y="18864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0" dirty="0"/>
              <a:t>papel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779912" y="2128207"/>
            <a:ext cx="6336704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3000" dirty="0"/>
              <a:t>aria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779912" y="18864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0" dirty="0"/>
              <a:t>papel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779912" y="2128207"/>
            <a:ext cx="6336704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3000" dirty="0" err="1"/>
              <a:t>ito</a:t>
            </a:r>
            <a:endParaRPr lang="pt-PT" sz="13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779912" y="18864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0" dirty="0"/>
              <a:t>papel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779912" y="2128207"/>
            <a:ext cx="6336704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3000" dirty="0"/>
              <a:t>ada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779912" y="18864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0" dirty="0"/>
              <a:t>papel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779912" y="2128207"/>
            <a:ext cx="6336704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3000" dirty="0" err="1"/>
              <a:t>ão</a:t>
            </a:r>
            <a:endParaRPr lang="pt-PT" sz="13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3"/>
          <p:cNvSpPr/>
          <p:nvPr/>
        </p:nvSpPr>
        <p:spPr>
          <a:xfrm>
            <a:off x="1143000" y="857251"/>
            <a:ext cx="7533456" cy="76174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pt-PT" sz="4500" b="1" dirty="0">
                <a:ln w="31550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2) Jogo do dominó</a:t>
            </a:r>
          </a:p>
        </p:txBody>
      </p:sp>
      <p:pic>
        <p:nvPicPr>
          <p:cNvPr id="61442" name="Picture 2" descr="F:\DCIM\Camera\20150122_23355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467240" y="2231132"/>
            <a:ext cx="2921648" cy="17529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443" name="Picture 3" descr="F:\DCIM\Camera\20150122_233606.jpg"/>
          <p:cNvPicPr>
            <a:picLocks noChangeAspect="1" noChangeArrowheads="1"/>
          </p:cNvPicPr>
          <p:nvPr/>
        </p:nvPicPr>
        <p:blipFill>
          <a:blip r:embed="rId3" cstate="print"/>
          <a:srcRect l="26375" t="17188" r="20075" b="10626"/>
          <a:stretch>
            <a:fillRect/>
          </a:stretch>
        </p:blipFill>
        <p:spPr bwMode="auto">
          <a:xfrm>
            <a:off x="4450347" y="1611451"/>
            <a:ext cx="2484276" cy="135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444" name="Picture 4" descr="F:\DCIM\Camera\20150122_233616.jpg"/>
          <p:cNvPicPr>
            <a:picLocks noChangeAspect="1" noChangeArrowheads="1"/>
          </p:cNvPicPr>
          <p:nvPr/>
        </p:nvPicPr>
        <p:blipFill>
          <a:blip r:embed="rId4" cstate="print"/>
          <a:srcRect l="19687" r="17713" b="4189"/>
          <a:stretch>
            <a:fillRect/>
          </a:stretch>
        </p:blipFill>
        <p:spPr bwMode="auto">
          <a:xfrm>
            <a:off x="4450347" y="3107626"/>
            <a:ext cx="2484276" cy="1444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1327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51520" y="2606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8" name="Conexão recta 7"/>
          <p:cNvCxnSpPr>
            <a:stCxn id="6" idx="0"/>
            <a:endCxn id="6" idx="2"/>
          </p:cNvCxnSpPr>
          <p:nvPr/>
        </p:nvCxnSpPr>
        <p:spPr>
          <a:xfrm>
            <a:off x="230374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chuvinha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411760" y="764704"/>
            <a:ext cx="18685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amorzinho</a:t>
            </a:r>
          </a:p>
        </p:txBody>
      </p:sp>
      <p:sp>
        <p:nvSpPr>
          <p:cNvPr id="11" name="Rectângulo 10"/>
          <p:cNvSpPr/>
          <p:nvPr/>
        </p:nvSpPr>
        <p:spPr>
          <a:xfrm>
            <a:off x="4572000" y="2606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12" name="Conexão recta 11"/>
          <p:cNvCxnSpPr>
            <a:stCxn id="11" idx="0"/>
            <a:endCxn id="11" idx="2"/>
          </p:cNvCxnSpPr>
          <p:nvPr/>
        </p:nvCxnSpPr>
        <p:spPr>
          <a:xfrm>
            <a:off x="662422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ângulo 18"/>
          <p:cNvSpPr/>
          <p:nvPr/>
        </p:nvSpPr>
        <p:spPr>
          <a:xfrm>
            <a:off x="251520" y="20608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0" name="Conexão recta 19"/>
          <p:cNvCxnSpPr>
            <a:stCxn id="19" idx="0"/>
            <a:endCxn id="19" idx="2"/>
          </p:cNvCxnSpPr>
          <p:nvPr/>
        </p:nvCxnSpPr>
        <p:spPr>
          <a:xfrm>
            <a:off x="230374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ângulo 20"/>
          <p:cNvSpPr/>
          <p:nvPr/>
        </p:nvSpPr>
        <p:spPr>
          <a:xfrm>
            <a:off x="4572000" y="20608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2" name="Conexão recta 21"/>
          <p:cNvCxnSpPr>
            <a:stCxn id="21" idx="0"/>
            <a:endCxn id="21" idx="2"/>
          </p:cNvCxnSpPr>
          <p:nvPr/>
        </p:nvCxnSpPr>
        <p:spPr>
          <a:xfrm>
            <a:off x="662422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ângulo 22"/>
          <p:cNvSpPr/>
          <p:nvPr/>
        </p:nvSpPr>
        <p:spPr>
          <a:xfrm>
            <a:off x="251520" y="3789040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4" name="Conexão recta 23"/>
          <p:cNvCxnSpPr>
            <a:stCxn id="23" idx="0"/>
            <a:endCxn id="23" idx="2"/>
          </p:cNvCxnSpPr>
          <p:nvPr/>
        </p:nvCxnSpPr>
        <p:spPr>
          <a:xfrm>
            <a:off x="230374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ângulo 24"/>
          <p:cNvSpPr/>
          <p:nvPr/>
        </p:nvSpPr>
        <p:spPr>
          <a:xfrm>
            <a:off x="4572000" y="3789040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6" name="Conexão recta 25"/>
          <p:cNvCxnSpPr>
            <a:stCxn id="25" idx="0"/>
            <a:endCxn id="25" idx="2"/>
          </p:cNvCxnSpPr>
          <p:nvPr/>
        </p:nvCxnSpPr>
        <p:spPr>
          <a:xfrm>
            <a:off x="662422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78802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chuvada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804248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dentição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46754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chuvisco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555776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maré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78802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chuviscar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6804248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casinha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46754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chuveiro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2483768" y="4345940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papelinho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478802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6876256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51520" y="2606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8" name="Conexão recta 7"/>
          <p:cNvCxnSpPr>
            <a:stCxn id="6" idx="0"/>
            <a:endCxn id="6" idx="2"/>
          </p:cNvCxnSpPr>
          <p:nvPr/>
        </p:nvCxnSpPr>
        <p:spPr>
          <a:xfrm>
            <a:off x="230374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chuvinha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411760" y="764704"/>
            <a:ext cx="18685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amorzinho</a:t>
            </a:r>
          </a:p>
        </p:txBody>
      </p:sp>
      <p:sp>
        <p:nvSpPr>
          <p:cNvPr id="11" name="Rectângulo 10"/>
          <p:cNvSpPr/>
          <p:nvPr/>
        </p:nvSpPr>
        <p:spPr>
          <a:xfrm>
            <a:off x="4572000" y="2606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12" name="Conexão recta 11"/>
          <p:cNvCxnSpPr>
            <a:stCxn id="11" idx="0"/>
            <a:endCxn id="11" idx="2"/>
          </p:cNvCxnSpPr>
          <p:nvPr/>
        </p:nvCxnSpPr>
        <p:spPr>
          <a:xfrm>
            <a:off x="662422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ângulo 18"/>
          <p:cNvSpPr/>
          <p:nvPr/>
        </p:nvSpPr>
        <p:spPr>
          <a:xfrm>
            <a:off x="251520" y="20608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0" name="Conexão recta 19"/>
          <p:cNvCxnSpPr>
            <a:stCxn id="19" idx="0"/>
            <a:endCxn id="19" idx="2"/>
          </p:cNvCxnSpPr>
          <p:nvPr/>
        </p:nvCxnSpPr>
        <p:spPr>
          <a:xfrm>
            <a:off x="230374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ângulo 20"/>
          <p:cNvSpPr/>
          <p:nvPr/>
        </p:nvSpPr>
        <p:spPr>
          <a:xfrm>
            <a:off x="4572000" y="20608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2" name="Conexão recta 21"/>
          <p:cNvCxnSpPr>
            <a:stCxn id="21" idx="0"/>
            <a:endCxn id="21" idx="2"/>
          </p:cNvCxnSpPr>
          <p:nvPr/>
        </p:nvCxnSpPr>
        <p:spPr>
          <a:xfrm>
            <a:off x="662422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ângulo 22"/>
          <p:cNvSpPr/>
          <p:nvPr/>
        </p:nvSpPr>
        <p:spPr>
          <a:xfrm>
            <a:off x="251520" y="3789040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4" name="Conexão recta 23"/>
          <p:cNvCxnSpPr>
            <a:stCxn id="23" idx="0"/>
            <a:endCxn id="23" idx="2"/>
          </p:cNvCxnSpPr>
          <p:nvPr/>
        </p:nvCxnSpPr>
        <p:spPr>
          <a:xfrm>
            <a:off x="230374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ângulo 24"/>
          <p:cNvSpPr/>
          <p:nvPr/>
        </p:nvSpPr>
        <p:spPr>
          <a:xfrm>
            <a:off x="4572000" y="3789040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6" name="Conexão recta 25"/>
          <p:cNvCxnSpPr>
            <a:stCxn id="25" idx="0"/>
            <a:endCxn id="25" idx="2"/>
          </p:cNvCxnSpPr>
          <p:nvPr/>
        </p:nvCxnSpPr>
        <p:spPr>
          <a:xfrm>
            <a:off x="662422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78802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chuvada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804248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dentição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46754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chuvisco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555776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maré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78802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chuviscar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6804248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casinha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46754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chuveiro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2483768" y="4345940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papelinho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478802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6876256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chuva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51520" y="2606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8" name="Conexão recta 7"/>
          <p:cNvCxnSpPr>
            <a:stCxn id="6" idx="0"/>
            <a:endCxn id="6" idx="2"/>
          </p:cNvCxnSpPr>
          <p:nvPr/>
        </p:nvCxnSpPr>
        <p:spPr>
          <a:xfrm>
            <a:off x="230374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chuvinha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411760" y="764704"/>
            <a:ext cx="18685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amorzinho</a:t>
            </a:r>
          </a:p>
        </p:txBody>
      </p:sp>
      <p:sp>
        <p:nvSpPr>
          <p:cNvPr id="11" name="Rectângulo 10"/>
          <p:cNvSpPr/>
          <p:nvPr/>
        </p:nvSpPr>
        <p:spPr>
          <a:xfrm>
            <a:off x="4572000" y="2606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12" name="Conexão recta 11"/>
          <p:cNvCxnSpPr>
            <a:stCxn id="11" idx="0"/>
            <a:endCxn id="11" idx="2"/>
          </p:cNvCxnSpPr>
          <p:nvPr/>
        </p:nvCxnSpPr>
        <p:spPr>
          <a:xfrm>
            <a:off x="662422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ângulo 18"/>
          <p:cNvSpPr/>
          <p:nvPr/>
        </p:nvSpPr>
        <p:spPr>
          <a:xfrm>
            <a:off x="251520" y="20608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0" name="Conexão recta 19"/>
          <p:cNvCxnSpPr>
            <a:stCxn id="19" idx="0"/>
            <a:endCxn id="19" idx="2"/>
          </p:cNvCxnSpPr>
          <p:nvPr/>
        </p:nvCxnSpPr>
        <p:spPr>
          <a:xfrm>
            <a:off x="230374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ângulo 20"/>
          <p:cNvSpPr/>
          <p:nvPr/>
        </p:nvSpPr>
        <p:spPr>
          <a:xfrm>
            <a:off x="4572000" y="20608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2" name="Conexão recta 21"/>
          <p:cNvCxnSpPr>
            <a:stCxn id="21" idx="0"/>
            <a:endCxn id="21" idx="2"/>
          </p:cNvCxnSpPr>
          <p:nvPr/>
        </p:nvCxnSpPr>
        <p:spPr>
          <a:xfrm>
            <a:off x="662422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ângulo 22"/>
          <p:cNvSpPr/>
          <p:nvPr/>
        </p:nvSpPr>
        <p:spPr>
          <a:xfrm>
            <a:off x="251520" y="3789040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4" name="Conexão recta 23"/>
          <p:cNvCxnSpPr>
            <a:stCxn id="23" idx="0"/>
            <a:endCxn id="23" idx="2"/>
          </p:cNvCxnSpPr>
          <p:nvPr/>
        </p:nvCxnSpPr>
        <p:spPr>
          <a:xfrm>
            <a:off x="230374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ângulo 24"/>
          <p:cNvSpPr/>
          <p:nvPr/>
        </p:nvSpPr>
        <p:spPr>
          <a:xfrm>
            <a:off x="4572000" y="3789040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6" name="Conexão recta 25"/>
          <p:cNvCxnSpPr>
            <a:stCxn id="25" idx="0"/>
            <a:endCxn id="25" idx="2"/>
          </p:cNvCxnSpPr>
          <p:nvPr/>
        </p:nvCxnSpPr>
        <p:spPr>
          <a:xfrm>
            <a:off x="662422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78802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chuvada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804248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dentição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46754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chuvisco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555776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maré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78802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chuviscar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6804248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casinha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46754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chuveiro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2483768" y="4345940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papelinho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478802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6876256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059832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1764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Flor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987824" y="2132856"/>
            <a:ext cx="2016224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/>
              <a:t>ir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51520" y="2606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8" name="Conexão recta 7"/>
          <p:cNvCxnSpPr>
            <a:stCxn id="6" idx="0"/>
            <a:endCxn id="6" idx="2"/>
          </p:cNvCxnSpPr>
          <p:nvPr/>
        </p:nvCxnSpPr>
        <p:spPr>
          <a:xfrm>
            <a:off x="230374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411760" y="764704"/>
            <a:ext cx="18685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casa</a:t>
            </a:r>
          </a:p>
        </p:txBody>
      </p:sp>
      <p:sp>
        <p:nvSpPr>
          <p:cNvPr id="11" name="Rectângulo 10"/>
          <p:cNvSpPr/>
          <p:nvPr/>
        </p:nvSpPr>
        <p:spPr>
          <a:xfrm>
            <a:off x="4572000" y="2606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12" name="Conexão recta 11"/>
          <p:cNvCxnSpPr>
            <a:stCxn id="11" idx="0"/>
            <a:endCxn id="11" idx="2"/>
          </p:cNvCxnSpPr>
          <p:nvPr/>
        </p:nvCxnSpPr>
        <p:spPr>
          <a:xfrm>
            <a:off x="662422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ângulo 18"/>
          <p:cNvSpPr/>
          <p:nvPr/>
        </p:nvSpPr>
        <p:spPr>
          <a:xfrm>
            <a:off x="251520" y="20608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0" name="Conexão recta 19"/>
          <p:cNvCxnSpPr>
            <a:stCxn id="19" idx="0"/>
            <a:endCxn id="19" idx="2"/>
          </p:cNvCxnSpPr>
          <p:nvPr/>
        </p:nvCxnSpPr>
        <p:spPr>
          <a:xfrm>
            <a:off x="230374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ângulo 20"/>
          <p:cNvSpPr/>
          <p:nvPr/>
        </p:nvSpPr>
        <p:spPr>
          <a:xfrm>
            <a:off x="4572000" y="20608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2" name="Conexão recta 21"/>
          <p:cNvCxnSpPr>
            <a:stCxn id="21" idx="0"/>
            <a:endCxn id="21" idx="2"/>
          </p:cNvCxnSpPr>
          <p:nvPr/>
        </p:nvCxnSpPr>
        <p:spPr>
          <a:xfrm>
            <a:off x="662422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ângulo 22"/>
          <p:cNvSpPr/>
          <p:nvPr/>
        </p:nvSpPr>
        <p:spPr>
          <a:xfrm>
            <a:off x="251520" y="3789040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4" name="Conexão recta 23"/>
          <p:cNvCxnSpPr>
            <a:stCxn id="23" idx="0"/>
            <a:endCxn id="23" idx="2"/>
          </p:cNvCxnSpPr>
          <p:nvPr/>
        </p:nvCxnSpPr>
        <p:spPr>
          <a:xfrm>
            <a:off x="230374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ângulo 24"/>
          <p:cNvSpPr/>
          <p:nvPr/>
        </p:nvSpPr>
        <p:spPr>
          <a:xfrm>
            <a:off x="4572000" y="3789040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6" name="Conexão recta 25"/>
          <p:cNvCxnSpPr>
            <a:stCxn id="25" idx="0"/>
            <a:endCxn id="25" idx="2"/>
          </p:cNvCxnSpPr>
          <p:nvPr/>
        </p:nvCxnSpPr>
        <p:spPr>
          <a:xfrm>
            <a:off x="662422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78802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casarão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732240" y="764704"/>
            <a:ext cx="1800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marinheiro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46754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casebre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339752" y="2564904"/>
            <a:ext cx="19442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desdentado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78802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caseiro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6804248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amável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46754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2483768" y="4345940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478802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papelaria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6876256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casota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51520" y="2606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8" name="Conexão recta 7"/>
          <p:cNvCxnSpPr>
            <a:stCxn id="6" idx="0"/>
            <a:endCxn id="6" idx="2"/>
          </p:cNvCxnSpPr>
          <p:nvPr/>
        </p:nvCxnSpPr>
        <p:spPr>
          <a:xfrm>
            <a:off x="230374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411760" y="764704"/>
            <a:ext cx="18685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casa</a:t>
            </a:r>
          </a:p>
        </p:txBody>
      </p:sp>
      <p:sp>
        <p:nvSpPr>
          <p:cNvPr id="11" name="Rectângulo 10"/>
          <p:cNvSpPr/>
          <p:nvPr/>
        </p:nvSpPr>
        <p:spPr>
          <a:xfrm>
            <a:off x="4572000" y="2606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12" name="Conexão recta 11"/>
          <p:cNvCxnSpPr>
            <a:stCxn id="11" idx="0"/>
            <a:endCxn id="11" idx="2"/>
          </p:cNvCxnSpPr>
          <p:nvPr/>
        </p:nvCxnSpPr>
        <p:spPr>
          <a:xfrm>
            <a:off x="662422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ângulo 18"/>
          <p:cNvSpPr/>
          <p:nvPr/>
        </p:nvSpPr>
        <p:spPr>
          <a:xfrm>
            <a:off x="251520" y="20608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0" name="Conexão recta 19"/>
          <p:cNvCxnSpPr>
            <a:stCxn id="19" idx="0"/>
            <a:endCxn id="19" idx="2"/>
          </p:cNvCxnSpPr>
          <p:nvPr/>
        </p:nvCxnSpPr>
        <p:spPr>
          <a:xfrm>
            <a:off x="230374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ângulo 20"/>
          <p:cNvSpPr/>
          <p:nvPr/>
        </p:nvSpPr>
        <p:spPr>
          <a:xfrm>
            <a:off x="4572000" y="20608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2" name="Conexão recta 21"/>
          <p:cNvCxnSpPr>
            <a:stCxn id="21" idx="0"/>
            <a:endCxn id="21" idx="2"/>
          </p:cNvCxnSpPr>
          <p:nvPr/>
        </p:nvCxnSpPr>
        <p:spPr>
          <a:xfrm>
            <a:off x="662422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ângulo 22"/>
          <p:cNvSpPr/>
          <p:nvPr/>
        </p:nvSpPr>
        <p:spPr>
          <a:xfrm>
            <a:off x="251520" y="3789040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4" name="Conexão recta 23"/>
          <p:cNvCxnSpPr>
            <a:stCxn id="23" idx="0"/>
            <a:endCxn id="23" idx="2"/>
          </p:cNvCxnSpPr>
          <p:nvPr/>
        </p:nvCxnSpPr>
        <p:spPr>
          <a:xfrm>
            <a:off x="230374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ângulo 24"/>
          <p:cNvSpPr/>
          <p:nvPr/>
        </p:nvSpPr>
        <p:spPr>
          <a:xfrm>
            <a:off x="4572000" y="3789040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6" name="Conexão recta 25"/>
          <p:cNvCxnSpPr>
            <a:stCxn id="25" idx="0"/>
            <a:endCxn id="25" idx="2"/>
          </p:cNvCxnSpPr>
          <p:nvPr/>
        </p:nvCxnSpPr>
        <p:spPr>
          <a:xfrm>
            <a:off x="662422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78802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casarão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732240" y="764704"/>
            <a:ext cx="1800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marinheiro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46754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casebre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339752" y="2564904"/>
            <a:ext cx="19442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desdentado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78802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caseiro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6804248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amável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46754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2483768" y="4345940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478802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papelaria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6876256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casota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51520" y="2606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8" name="Conexão recta 7"/>
          <p:cNvCxnSpPr>
            <a:stCxn id="6" idx="0"/>
            <a:endCxn id="6" idx="2"/>
          </p:cNvCxnSpPr>
          <p:nvPr/>
        </p:nvCxnSpPr>
        <p:spPr>
          <a:xfrm>
            <a:off x="230374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411760" y="764704"/>
            <a:ext cx="18685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casa</a:t>
            </a:r>
          </a:p>
        </p:txBody>
      </p:sp>
      <p:sp>
        <p:nvSpPr>
          <p:cNvPr id="11" name="Rectângulo 10"/>
          <p:cNvSpPr/>
          <p:nvPr/>
        </p:nvSpPr>
        <p:spPr>
          <a:xfrm>
            <a:off x="4572000" y="2606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12" name="Conexão recta 11"/>
          <p:cNvCxnSpPr>
            <a:stCxn id="11" idx="0"/>
            <a:endCxn id="11" idx="2"/>
          </p:cNvCxnSpPr>
          <p:nvPr/>
        </p:nvCxnSpPr>
        <p:spPr>
          <a:xfrm>
            <a:off x="662422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ângulo 18"/>
          <p:cNvSpPr/>
          <p:nvPr/>
        </p:nvSpPr>
        <p:spPr>
          <a:xfrm>
            <a:off x="251520" y="20608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0" name="Conexão recta 19"/>
          <p:cNvCxnSpPr>
            <a:stCxn id="19" idx="0"/>
            <a:endCxn id="19" idx="2"/>
          </p:cNvCxnSpPr>
          <p:nvPr/>
        </p:nvCxnSpPr>
        <p:spPr>
          <a:xfrm>
            <a:off x="230374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ângulo 20"/>
          <p:cNvSpPr/>
          <p:nvPr/>
        </p:nvSpPr>
        <p:spPr>
          <a:xfrm>
            <a:off x="4572000" y="20608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2" name="Conexão recta 21"/>
          <p:cNvCxnSpPr>
            <a:stCxn id="21" idx="0"/>
            <a:endCxn id="21" idx="2"/>
          </p:cNvCxnSpPr>
          <p:nvPr/>
        </p:nvCxnSpPr>
        <p:spPr>
          <a:xfrm>
            <a:off x="662422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ângulo 22"/>
          <p:cNvSpPr/>
          <p:nvPr/>
        </p:nvSpPr>
        <p:spPr>
          <a:xfrm>
            <a:off x="251520" y="3789040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4" name="Conexão recta 23"/>
          <p:cNvCxnSpPr>
            <a:stCxn id="23" idx="0"/>
            <a:endCxn id="23" idx="2"/>
          </p:cNvCxnSpPr>
          <p:nvPr/>
        </p:nvCxnSpPr>
        <p:spPr>
          <a:xfrm>
            <a:off x="230374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ângulo 24"/>
          <p:cNvSpPr/>
          <p:nvPr/>
        </p:nvSpPr>
        <p:spPr>
          <a:xfrm>
            <a:off x="4572000" y="3789040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6" name="Conexão recta 25"/>
          <p:cNvCxnSpPr>
            <a:stCxn id="25" idx="0"/>
            <a:endCxn id="25" idx="2"/>
          </p:cNvCxnSpPr>
          <p:nvPr/>
        </p:nvCxnSpPr>
        <p:spPr>
          <a:xfrm>
            <a:off x="662422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78802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casarão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732240" y="764704"/>
            <a:ext cx="1800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marinheiro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46754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casebre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339752" y="2564904"/>
            <a:ext cx="19442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desdentado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78802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caseiro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6804248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amável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46754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2483768" y="4345940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478802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papelaria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6876256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casota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51520" y="2606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8" name="Conexão recta 7"/>
          <p:cNvCxnSpPr>
            <a:stCxn id="6" idx="0"/>
            <a:endCxn id="6" idx="2"/>
          </p:cNvCxnSpPr>
          <p:nvPr/>
        </p:nvCxnSpPr>
        <p:spPr>
          <a:xfrm>
            <a:off x="230374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papelada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411760" y="764704"/>
            <a:ext cx="18685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maresia</a:t>
            </a:r>
          </a:p>
        </p:txBody>
      </p:sp>
      <p:sp>
        <p:nvSpPr>
          <p:cNvPr id="11" name="Rectângulo 10"/>
          <p:cNvSpPr/>
          <p:nvPr/>
        </p:nvSpPr>
        <p:spPr>
          <a:xfrm>
            <a:off x="4572000" y="2606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12" name="Conexão recta 11"/>
          <p:cNvCxnSpPr>
            <a:stCxn id="11" idx="0"/>
            <a:endCxn id="11" idx="2"/>
          </p:cNvCxnSpPr>
          <p:nvPr/>
        </p:nvCxnSpPr>
        <p:spPr>
          <a:xfrm>
            <a:off x="662422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ângulo 18"/>
          <p:cNvSpPr/>
          <p:nvPr/>
        </p:nvSpPr>
        <p:spPr>
          <a:xfrm>
            <a:off x="251520" y="20608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0" name="Conexão recta 19"/>
          <p:cNvCxnSpPr>
            <a:stCxn id="19" idx="0"/>
            <a:endCxn id="19" idx="2"/>
          </p:cNvCxnSpPr>
          <p:nvPr/>
        </p:nvCxnSpPr>
        <p:spPr>
          <a:xfrm>
            <a:off x="230374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ângulo 20"/>
          <p:cNvSpPr/>
          <p:nvPr/>
        </p:nvSpPr>
        <p:spPr>
          <a:xfrm>
            <a:off x="4572000" y="20608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2" name="Conexão recta 21"/>
          <p:cNvCxnSpPr>
            <a:stCxn id="21" idx="0"/>
            <a:endCxn id="21" idx="2"/>
          </p:cNvCxnSpPr>
          <p:nvPr/>
        </p:nvCxnSpPr>
        <p:spPr>
          <a:xfrm>
            <a:off x="662422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ângulo 22"/>
          <p:cNvSpPr/>
          <p:nvPr/>
        </p:nvSpPr>
        <p:spPr>
          <a:xfrm>
            <a:off x="251520" y="3789040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4" name="Conexão recta 23"/>
          <p:cNvCxnSpPr>
            <a:stCxn id="23" idx="0"/>
            <a:endCxn id="23" idx="2"/>
          </p:cNvCxnSpPr>
          <p:nvPr/>
        </p:nvCxnSpPr>
        <p:spPr>
          <a:xfrm>
            <a:off x="230374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ângulo 24"/>
          <p:cNvSpPr/>
          <p:nvPr/>
        </p:nvSpPr>
        <p:spPr>
          <a:xfrm>
            <a:off x="4572000" y="3789040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6" name="Conexão recta 25"/>
          <p:cNvCxnSpPr>
            <a:stCxn id="25" idx="0"/>
            <a:endCxn id="25" idx="2"/>
          </p:cNvCxnSpPr>
          <p:nvPr/>
        </p:nvCxnSpPr>
        <p:spPr>
          <a:xfrm>
            <a:off x="662422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78802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papelão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732240" y="764704"/>
            <a:ext cx="1800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dentista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46754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papelote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339752" y="2564904"/>
            <a:ext cx="19442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amoroso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78802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6804248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46754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marisco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2483768" y="4345940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dentífrico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478802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marina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6876256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amado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51520" y="2606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8" name="Conexão recta 7"/>
          <p:cNvCxnSpPr>
            <a:stCxn id="6" idx="0"/>
            <a:endCxn id="6" idx="2"/>
          </p:cNvCxnSpPr>
          <p:nvPr/>
        </p:nvCxnSpPr>
        <p:spPr>
          <a:xfrm>
            <a:off x="230374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papelada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411760" y="764704"/>
            <a:ext cx="18685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maresia</a:t>
            </a:r>
          </a:p>
        </p:txBody>
      </p:sp>
      <p:sp>
        <p:nvSpPr>
          <p:cNvPr id="11" name="Rectângulo 10"/>
          <p:cNvSpPr/>
          <p:nvPr/>
        </p:nvSpPr>
        <p:spPr>
          <a:xfrm>
            <a:off x="4572000" y="2606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12" name="Conexão recta 11"/>
          <p:cNvCxnSpPr>
            <a:stCxn id="11" idx="0"/>
            <a:endCxn id="11" idx="2"/>
          </p:cNvCxnSpPr>
          <p:nvPr/>
        </p:nvCxnSpPr>
        <p:spPr>
          <a:xfrm>
            <a:off x="662422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ângulo 18"/>
          <p:cNvSpPr/>
          <p:nvPr/>
        </p:nvSpPr>
        <p:spPr>
          <a:xfrm>
            <a:off x="251520" y="20608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0" name="Conexão recta 19"/>
          <p:cNvCxnSpPr>
            <a:stCxn id="19" idx="0"/>
            <a:endCxn id="19" idx="2"/>
          </p:cNvCxnSpPr>
          <p:nvPr/>
        </p:nvCxnSpPr>
        <p:spPr>
          <a:xfrm>
            <a:off x="230374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ângulo 20"/>
          <p:cNvSpPr/>
          <p:nvPr/>
        </p:nvSpPr>
        <p:spPr>
          <a:xfrm>
            <a:off x="4572000" y="20608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2" name="Conexão recta 21"/>
          <p:cNvCxnSpPr>
            <a:stCxn id="21" idx="0"/>
            <a:endCxn id="21" idx="2"/>
          </p:cNvCxnSpPr>
          <p:nvPr/>
        </p:nvCxnSpPr>
        <p:spPr>
          <a:xfrm>
            <a:off x="662422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ângulo 22"/>
          <p:cNvSpPr/>
          <p:nvPr/>
        </p:nvSpPr>
        <p:spPr>
          <a:xfrm>
            <a:off x="251520" y="3789040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4" name="Conexão recta 23"/>
          <p:cNvCxnSpPr>
            <a:stCxn id="23" idx="0"/>
            <a:endCxn id="23" idx="2"/>
          </p:cNvCxnSpPr>
          <p:nvPr/>
        </p:nvCxnSpPr>
        <p:spPr>
          <a:xfrm>
            <a:off x="230374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ângulo 24"/>
          <p:cNvSpPr/>
          <p:nvPr/>
        </p:nvSpPr>
        <p:spPr>
          <a:xfrm>
            <a:off x="4572000" y="3789040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6" name="Conexão recta 25"/>
          <p:cNvCxnSpPr>
            <a:stCxn id="25" idx="0"/>
            <a:endCxn id="25" idx="2"/>
          </p:cNvCxnSpPr>
          <p:nvPr/>
        </p:nvCxnSpPr>
        <p:spPr>
          <a:xfrm>
            <a:off x="662422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78802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papelão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732240" y="764704"/>
            <a:ext cx="1800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dentista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46754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papelote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339752" y="2564904"/>
            <a:ext cx="19442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amoroso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78802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6804248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46754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marisco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2483768" y="4345940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dentífrico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478802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marina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6876256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amado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51520" y="2606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8" name="Conexão recta 7"/>
          <p:cNvCxnSpPr>
            <a:stCxn id="6" idx="0"/>
            <a:endCxn id="6" idx="2"/>
          </p:cNvCxnSpPr>
          <p:nvPr/>
        </p:nvCxnSpPr>
        <p:spPr>
          <a:xfrm>
            <a:off x="230374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papelada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411760" y="764704"/>
            <a:ext cx="18685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maresia</a:t>
            </a:r>
          </a:p>
        </p:txBody>
      </p:sp>
      <p:sp>
        <p:nvSpPr>
          <p:cNvPr id="11" name="Rectângulo 10"/>
          <p:cNvSpPr/>
          <p:nvPr/>
        </p:nvSpPr>
        <p:spPr>
          <a:xfrm>
            <a:off x="4572000" y="2606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12" name="Conexão recta 11"/>
          <p:cNvCxnSpPr>
            <a:stCxn id="11" idx="0"/>
            <a:endCxn id="11" idx="2"/>
          </p:cNvCxnSpPr>
          <p:nvPr/>
        </p:nvCxnSpPr>
        <p:spPr>
          <a:xfrm>
            <a:off x="662422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ângulo 18"/>
          <p:cNvSpPr/>
          <p:nvPr/>
        </p:nvSpPr>
        <p:spPr>
          <a:xfrm>
            <a:off x="251520" y="20608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0" name="Conexão recta 19"/>
          <p:cNvCxnSpPr>
            <a:stCxn id="19" idx="0"/>
            <a:endCxn id="19" idx="2"/>
          </p:cNvCxnSpPr>
          <p:nvPr/>
        </p:nvCxnSpPr>
        <p:spPr>
          <a:xfrm>
            <a:off x="230374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ângulo 20"/>
          <p:cNvSpPr/>
          <p:nvPr/>
        </p:nvSpPr>
        <p:spPr>
          <a:xfrm>
            <a:off x="4572000" y="20608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2" name="Conexão recta 21"/>
          <p:cNvCxnSpPr>
            <a:stCxn id="21" idx="0"/>
            <a:endCxn id="21" idx="2"/>
          </p:cNvCxnSpPr>
          <p:nvPr/>
        </p:nvCxnSpPr>
        <p:spPr>
          <a:xfrm>
            <a:off x="662422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ângulo 22"/>
          <p:cNvSpPr/>
          <p:nvPr/>
        </p:nvSpPr>
        <p:spPr>
          <a:xfrm>
            <a:off x="251520" y="3789040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4" name="Conexão recta 23"/>
          <p:cNvCxnSpPr>
            <a:stCxn id="23" idx="0"/>
            <a:endCxn id="23" idx="2"/>
          </p:cNvCxnSpPr>
          <p:nvPr/>
        </p:nvCxnSpPr>
        <p:spPr>
          <a:xfrm>
            <a:off x="230374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ângulo 24"/>
          <p:cNvSpPr/>
          <p:nvPr/>
        </p:nvSpPr>
        <p:spPr>
          <a:xfrm>
            <a:off x="4572000" y="3789040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6" name="Conexão recta 25"/>
          <p:cNvCxnSpPr>
            <a:stCxn id="25" idx="0"/>
            <a:endCxn id="25" idx="2"/>
          </p:cNvCxnSpPr>
          <p:nvPr/>
        </p:nvCxnSpPr>
        <p:spPr>
          <a:xfrm>
            <a:off x="662422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78802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papelão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732240" y="764704"/>
            <a:ext cx="1800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dentista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46754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papelote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339752" y="2564904"/>
            <a:ext cx="19442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amoroso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78802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6804248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46754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marisco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2483768" y="4345940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dentífrico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478802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marina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6876256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amado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51520" y="2606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8" name="Conexão recta 7"/>
          <p:cNvCxnSpPr>
            <a:stCxn id="6" idx="0"/>
            <a:endCxn id="6" idx="2"/>
          </p:cNvCxnSpPr>
          <p:nvPr/>
        </p:nvCxnSpPr>
        <p:spPr>
          <a:xfrm>
            <a:off x="230374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dente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411760" y="764704"/>
            <a:ext cx="18685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dente</a:t>
            </a:r>
          </a:p>
        </p:txBody>
      </p:sp>
      <p:sp>
        <p:nvSpPr>
          <p:cNvPr id="11" name="Rectângulo 10"/>
          <p:cNvSpPr/>
          <p:nvPr/>
        </p:nvSpPr>
        <p:spPr>
          <a:xfrm>
            <a:off x="4572000" y="2606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12" name="Conexão recta 11"/>
          <p:cNvCxnSpPr>
            <a:stCxn id="11" idx="0"/>
            <a:endCxn id="11" idx="2"/>
          </p:cNvCxnSpPr>
          <p:nvPr/>
        </p:nvCxnSpPr>
        <p:spPr>
          <a:xfrm>
            <a:off x="662422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ângulo 18"/>
          <p:cNvSpPr/>
          <p:nvPr/>
        </p:nvSpPr>
        <p:spPr>
          <a:xfrm>
            <a:off x="251520" y="20608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0" name="Conexão recta 19"/>
          <p:cNvCxnSpPr>
            <a:stCxn id="19" idx="0"/>
            <a:endCxn id="19" idx="2"/>
          </p:cNvCxnSpPr>
          <p:nvPr/>
        </p:nvCxnSpPr>
        <p:spPr>
          <a:xfrm>
            <a:off x="230374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ângulo 20"/>
          <p:cNvSpPr/>
          <p:nvPr/>
        </p:nvSpPr>
        <p:spPr>
          <a:xfrm>
            <a:off x="4572000" y="20608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2" name="Conexão recta 21"/>
          <p:cNvCxnSpPr>
            <a:stCxn id="21" idx="0"/>
            <a:endCxn id="21" idx="2"/>
          </p:cNvCxnSpPr>
          <p:nvPr/>
        </p:nvCxnSpPr>
        <p:spPr>
          <a:xfrm>
            <a:off x="662422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ângulo 22"/>
          <p:cNvSpPr/>
          <p:nvPr/>
        </p:nvSpPr>
        <p:spPr>
          <a:xfrm>
            <a:off x="251520" y="3789040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4" name="Conexão recta 23"/>
          <p:cNvCxnSpPr>
            <a:stCxn id="23" idx="0"/>
            <a:endCxn id="23" idx="2"/>
          </p:cNvCxnSpPr>
          <p:nvPr/>
        </p:nvCxnSpPr>
        <p:spPr>
          <a:xfrm>
            <a:off x="230374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ângulo 24"/>
          <p:cNvSpPr/>
          <p:nvPr/>
        </p:nvSpPr>
        <p:spPr>
          <a:xfrm>
            <a:off x="4572000" y="3789040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6" name="Conexão recta 25"/>
          <p:cNvCxnSpPr>
            <a:stCxn id="25" idx="0"/>
            <a:endCxn id="25" idx="2"/>
          </p:cNvCxnSpPr>
          <p:nvPr/>
        </p:nvCxnSpPr>
        <p:spPr>
          <a:xfrm>
            <a:off x="662422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78802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dentinho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732240" y="764704"/>
            <a:ext cx="1800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amores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46754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amor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339752" y="2564904"/>
            <a:ext cx="19442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amor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2483768" y="4345940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6876256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51520" y="2606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8" name="Conexão recta 7"/>
          <p:cNvCxnSpPr>
            <a:stCxn id="6" idx="0"/>
            <a:endCxn id="6" idx="2"/>
          </p:cNvCxnSpPr>
          <p:nvPr/>
        </p:nvCxnSpPr>
        <p:spPr>
          <a:xfrm>
            <a:off x="230374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dente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411760" y="764704"/>
            <a:ext cx="18685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dente</a:t>
            </a:r>
          </a:p>
        </p:txBody>
      </p:sp>
      <p:sp>
        <p:nvSpPr>
          <p:cNvPr id="11" name="Rectângulo 10"/>
          <p:cNvSpPr/>
          <p:nvPr/>
        </p:nvSpPr>
        <p:spPr>
          <a:xfrm>
            <a:off x="4572000" y="2606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12" name="Conexão recta 11"/>
          <p:cNvCxnSpPr>
            <a:stCxn id="11" idx="0"/>
            <a:endCxn id="11" idx="2"/>
          </p:cNvCxnSpPr>
          <p:nvPr/>
        </p:nvCxnSpPr>
        <p:spPr>
          <a:xfrm>
            <a:off x="662422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ângulo 18"/>
          <p:cNvSpPr/>
          <p:nvPr/>
        </p:nvSpPr>
        <p:spPr>
          <a:xfrm>
            <a:off x="251520" y="20608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0" name="Conexão recta 19"/>
          <p:cNvCxnSpPr>
            <a:stCxn id="19" idx="0"/>
            <a:endCxn id="19" idx="2"/>
          </p:cNvCxnSpPr>
          <p:nvPr/>
        </p:nvCxnSpPr>
        <p:spPr>
          <a:xfrm>
            <a:off x="230374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ângulo 20"/>
          <p:cNvSpPr/>
          <p:nvPr/>
        </p:nvSpPr>
        <p:spPr>
          <a:xfrm>
            <a:off x="4572000" y="20608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2" name="Conexão recta 21"/>
          <p:cNvCxnSpPr>
            <a:stCxn id="21" idx="0"/>
            <a:endCxn id="21" idx="2"/>
          </p:cNvCxnSpPr>
          <p:nvPr/>
        </p:nvCxnSpPr>
        <p:spPr>
          <a:xfrm>
            <a:off x="662422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ângulo 22"/>
          <p:cNvSpPr/>
          <p:nvPr/>
        </p:nvSpPr>
        <p:spPr>
          <a:xfrm>
            <a:off x="251520" y="3789040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4" name="Conexão recta 23"/>
          <p:cNvCxnSpPr>
            <a:stCxn id="23" idx="0"/>
            <a:endCxn id="23" idx="2"/>
          </p:cNvCxnSpPr>
          <p:nvPr/>
        </p:nvCxnSpPr>
        <p:spPr>
          <a:xfrm>
            <a:off x="230374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ângulo 24"/>
          <p:cNvSpPr/>
          <p:nvPr/>
        </p:nvSpPr>
        <p:spPr>
          <a:xfrm>
            <a:off x="4572000" y="3789040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6" name="Conexão recta 25"/>
          <p:cNvCxnSpPr>
            <a:stCxn id="25" idx="0"/>
            <a:endCxn id="25" idx="2"/>
          </p:cNvCxnSpPr>
          <p:nvPr/>
        </p:nvCxnSpPr>
        <p:spPr>
          <a:xfrm>
            <a:off x="662422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78802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dentinho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732240" y="764704"/>
            <a:ext cx="1800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amores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46754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amor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339752" y="2564904"/>
            <a:ext cx="19442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amor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2483768" y="4345940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6876256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51520" y="2606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8" name="Conexão recta 7"/>
          <p:cNvCxnSpPr>
            <a:stCxn id="6" idx="0"/>
            <a:endCxn id="6" idx="2"/>
          </p:cNvCxnSpPr>
          <p:nvPr/>
        </p:nvCxnSpPr>
        <p:spPr>
          <a:xfrm>
            <a:off x="230374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dente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411760" y="764704"/>
            <a:ext cx="18685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dente</a:t>
            </a:r>
          </a:p>
        </p:txBody>
      </p:sp>
      <p:sp>
        <p:nvSpPr>
          <p:cNvPr id="11" name="Rectângulo 10"/>
          <p:cNvSpPr/>
          <p:nvPr/>
        </p:nvSpPr>
        <p:spPr>
          <a:xfrm>
            <a:off x="4572000" y="2606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12" name="Conexão recta 11"/>
          <p:cNvCxnSpPr>
            <a:stCxn id="11" idx="0"/>
            <a:endCxn id="11" idx="2"/>
          </p:cNvCxnSpPr>
          <p:nvPr/>
        </p:nvCxnSpPr>
        <p:spPr>
          <a:xfrm>
            <a:off x="662422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ângulo 18"/>
          <p:cNvSpPr/>
          <p:nvPr/>
        </p:nvSpPr>
        <p:spPr>
          <a:xfrm>
            <a:off x="251520" y="20608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0" name="Conexão recta 19"/>
          <p:cNvCxnSpPr>
            <a:stCxn id="19" idx="0"/>
            <a:endCxn id="19" idx="2"/>
          </p:cNvCxnSpPr>
          <p:nvPr/>
        </p:nvCxnSpPr>
        <p:spPr>
          <a:xfrm>
            <a:off x="230374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ângulo 20"/>
          <p:cNvSpPr/>
          <p:nvPr/>
        </p:nvSpPr>
        <p:spPr>
          <a:xfrm>
            <a:off x="4572000" y="20608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2" name="Conexão recta 21"/>
          <p:cNvCxnSpPr>
            <a:stCxn id="21" idx="0"/>
            <a:endCxn id="21" idx="2"/>
          </p:cNvCxnSpPr>
          <p:nvPr/>
        </p:nvCxnSpPr>
        <p:spPr>
          <a:xfrm>
            <a:off x="662422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ângulo 22"/>
          <p:cNvSpPr/>
          <p:nvPr/>
        </p:nvSpPr>
        <p:spPr>
          <a:xfrm>
            <a:off x="251520" y="3789040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4" name="Conexão recta 23"/>
          <p:cNvCxnSpPr>
            <a:stCxn id="23" idx="0"/>
            <a:endCxn id="23" idx="2"/>
          </p:cNvCxnSpPr>
          <p:nvPr/>
        </p:nvCxnSpPr>
        <p:spPr>
          <a:xfrm>
            <a:off x="230374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ângulo 24"/>
          <p:cNvSpPr/>
          <p:nvPr/>
        </p:nvSpPr>
        <p:spPr>
          <a:xfrm>
            <a:off x="4572000" y="3789040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6" name="Conexão recta 25"/>
          <p:cNvCxnSpPr>
            <a:stCxn id="25" idx="0"/>
            <a:endCxn id="25" idx="2"/>
          </p:cNvCxnSpPr>
          <p:nvPr/>
        </p:nvCxnSpPr>
        <p:spPr>
          <a:xfrm>
            <a:off x="662422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78802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dentinho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732240" y="764704"/>
            <a:ext cx="1800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amores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46754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amor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339752" y="2564904"/>
            <a:ext cx="19442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amor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2483768" y="4345940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chuva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6876256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papel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51520" y="2606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8" name="Conexão recta 7"/>
          <p:cNvCxnSpPr>
            <a:stCxn id="6" idx="0"/>
            <a:endCxn id="6" idx="2"/>
          </p:cNvCxnSpPr>
          <p:nvPr/>
        </p:nvCxnSpPr>
        <p:spPr>
          <a:xfrm>
            <a:off x="230374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2411760" y="764704"/>
            <a:ext cx="18685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casa</a:t>
            </a:r>
          </a:p>
        </p:txBody>
      </p:sp>
      <p:sp>
        <p:nvSpPr>
          <p:cNvPr id="11" name="Rectângulo 10"/>
          <p:cNvSpPr/>
          <p:nvPr/>
        </p:nvSpPr>
        <p:spPr>
          <a:xfrm>
            <a:off x="4572000" y="2606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12" name="Conexão recta 11"/>
          <p:cNvCxnSpPr>
            <a:stCxn id="11" idx="0"/>
            <a:endCxn id="11" idx="2"/>
          </p:cNvCxnSpPr>
          <p:nvPr/>
        </p:nvCxnSpPr>
        <p:spPr>
          <a:xfrm>
            <a:off x="662422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ângulo 18"/>
          <p:cNvSpPr/>
          <p:nvPr/>
        </p:nvSpPr>
        <p:spPr>
          <a:xfrm>
            <a:off x="251520" y="20608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0" name="Conexão recta 19"/>
          <p:cNvCxnSpPr>
            <a:stCxn id="19" idx="0"/>
            <a:endCxn id="19" idx="2"/>
          </p:cNvCxnSpPr>
          <p:nvPr/>
        </p:nvCxnSpPr>
        <p:spPr>
          <a:xfrm>
            <a:off x="230374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ângulo 20"/>
          <p:cNvSpPr/>
          <p:nvPr/>
        </p:nvSpPr>
        <p:spPr>
          <a:xfrm>
            <a:off x="4572000" y="20608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2" name="Conexão recta 21"/>
          <p:cNvCxnSpPr>
            <a:stCxn id="21" idx="0"/>
            <a:endCxn id="21" idx="2"/>
          </p:cNvCxnSpPr>
          <p:nvPr/>
        </p:nvCxnSpPr>
        <p:spPr>
          <a:xfrm>
            <a:off x="662422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6732240" y="764704"/>
            <a:ext cx="1800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339752" y="2564904"/>
            <a:ext cx="19442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dente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6660232" y="2564904"/>
            <a:ext cx="19442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059832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1764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Flor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987824" y="2132856"/>
            <a:ext cx="2952328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 err="1"/>
              <a:t>ista</a:t>
            </a:r>
            <a:endParaRPr lang="pt-PT" sz="15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51520" y="2606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8" name="Conexão recta 7"/>
          <p:cNvCxnSpPr>
            <a:stCxn id="6" idx="0"/>
            <a:endCxn id="6" idx="2"/>
          </p:cNvCxnSpPr>
          <p:nvPr/>
        </p:nvCxnSpPr>
        <p:spPr>
          <a:xfrm>
            <a:off x="230374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2411760" y="764704"/>
            <a:ext cx="18685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casa</a:t>
            </a:r>
          </a:p>
        </p:txBody>
      </p:sp>
      <p:sp>
        <p:nvSpPr>
          <p:cNvPr id="11" name="Rectângulo 10"/>
          <p:cNvSpPr/>
          <p:nvPr/>
        </p:nvSpPr>
        <p:spPr>
          <a:xfrm>
            <a:off x="4572000" y="2606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12" name="Conexão recta 11"/>
          <p:cNvCxnSpPr>
            <a:stCxn id="11" idx="0"/>
            <a:endCxn id="11" idx="2"/>
          </p:cNvCxnSpPr>
          <p:nvPr/>
        </p:nvCxnSpPr>
        <p:spPr>
          <a:xfrm>
            <a:off x="662422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ângulo 18"/>
          <p:cNvSpPr/>
          <p:nvPr/>
        </p:nvSpPr>
        <p:spPr>
          <a:xfrm>
            <a:off x="251520" y="20608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0" name="Conexão recta 19"/>
          <p:cNvCxnSpPr>
            <a:stCxn id="19" idx="0"/>
            <a:endCxn id="19" idx="2"/>
          </p:cNvCxnSpPr>
          <p:nvPr/>
        </p:nvCxnSpPr>
        <p:spPr>
          <a:xfrm>
            <a:off x="230374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ângulo 20"/>
          <p:cNvSpPr/>
          <p:nvPr/>
        </p:nvSpPr>
        <p:spPr>
          <a:xfrm>
            <a:off x="4572000" y="20608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2" name="Conexão recta 21"/>
          <p:cNvCxnSpPr>
            <a:stCxn id="21" idx="0"/>
            <a:endCxn id="21" idx="2"/>
          </p:cNvCxnSpPr>
          <p:nvPr/>
        </p:nvCxnSpPr>
        <p:spPr>
          <a:xfrm>
            <a:off x="662422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6732240" y="764704"/>
            <a:ext cx="1800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339752" y="2564904"/>
            <a:ext cx="19442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dente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6660232" y="2564904"/>
            <a:ext cx="19442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amor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51520" y="2606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8" name="Conexão recta 7"/>
          <p:cNvCxnSpPr>
            <a:stCxn id="6" idx="0"/>
            <a:endCxn id="6" idx="2"/>
          </p:cNvCxnSpPr>
          <p:nvPr/>
        </p:nvCxnSpPr>
        <p:spPr>
          <a:xfrm>
            <a:off x="230374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2411760" y="764704"/>
            <a:ext cx="18685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casa</a:t>
            </a:r>
          </a:p>
        </p:txBody>
      </p:sp>
      <p:sp>
        <p:nvSpPr>
          <p:cNvPr id="11" name="Rectângulo 10"/>
          <p:cNvSpPr/>
          <p:nvPr/>
        </p:nvSpPr>
        <p:spPr>
          <a:xfrm>
            <a:off x="4572000" y="2606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12" name="Conexão recta 11"/>
          <p:cNvCxnSpPr>
            <a:stCxn id="11" idx="0"/>
            <a:endCxn id="11" idx="2"/>
          </p:cNvCxnSpPr>
          <p:nvPr/>
        </p:nvCxnSpPr>
        <p:spPr>
          <a:xfrm>
            <a:off x="662422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ângulo 18"/>
          <p:cNvSpPr/>
          <p:nvPr/>
        </p:nvSpPr>
        <p:spPr>
          <a:xfrm>
            <a:off x="251520" y="20608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0" name="Conexão recta 19"/>
          <p:cNvCxnSpPr>
            <a:stCxn id="19" idx="0"/>
            <a:endCxn id="19" idx="2"/>
          </p:cNvCxnSpPr>
          <p:nvPr/>
        </p:nvCxnSpPr>
        <p:spPr>
          <a:xfrm>
            <a:off x="230374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ângulo 20"/>
          <p:cNvSpPr/>
          <p:nvPr/>
        </p:nvSpPr>
        <p:spPr>
          <a:xfrm>
            <a:off x="4572000" y="20608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2" name="Conexão recta 21"/>
          <p:cNvCxnSpPr>
            <a:stCxn id="21" idx="0"/>
            <a:endCxn id="21" idx="2"/>
          </p:cNvCxnSpPr>
          <p:nvPr/>
        </p:nvCxnSpPr>
        <p:spPr>
          <a:xfrm>
            <a:off x="662422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6732240" y="764704"/>
            <a:ext cx="1800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mar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339752" y="2564904"/>
            <a:ext cx="19442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dente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6660232" y="2564904"/>
            <a:ext cx="19442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/>
              <a:t>amor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059832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1764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Flor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987824" y="2108463"/>
            <a:ext cx="2880320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/>
              <a:t>ido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059832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1764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Flor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987824" y="2108463"/>
            <a:ext cx="4320480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 err="1"/>
              <a:t>escer</a:t>
            </a:r>
            <a:endParaRPr lang="pt-PT" sz="15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27585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1764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Mar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27585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1764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Mar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203848" y="2108463"/>
            <a:ext cx="1368152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/>
              <a:t>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219</Words>
  <Application>Microsoft Office PowerPoint</Application>
  <PresentationFormat>Apresentação no Ecrã (4:3)</PresentationFormat>
  <Paragraphs>211</Paragraphs>
  <Slides>51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51</vt:i4>
      </vt:variant>
    </vt:vector>
  </HeadingPairs>
  <TitlesOfParts>
    <vt:vector size="54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Carolina</dc:creator>
  <cp:lastModifiedBy>Cláudia Costa</cp:lastModifiedBy>
  <cp:revision>13</cp:revision>
  <dcterms:created xsi:type="dcterms:W3CDTF">2014-11-09T02:45:16Z</dcterms:created>
  <dcterms:modified xsi:type="dcterms:W3CDTF">2021-11-19T13:06:07Z</dcterms:modified>
</cp:coreProperties>
</file>